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312" r:id="rId4"/>
    <p:sldId id="278" r:id="rId5"/>
    <p:sldId id="325" r:id="rId6"/>
    <p:sldId id="326" r:id="rId7"/>
    <p:sldId id="327" r:id="rId8"/>
    <p:sldId id="328" r:id="rId9"/>
    <p:sldId id="323" r:id="rId10"/>
    <p:sldId id="270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5" autoAdjust="0"/>
    <p:restoredTop sz="94660"/>
  </p:normalViewPr>
  <p:slideViewPr>
    <p:cSldViewPr>
      <p:cViewPr varScale="1">
        <p:scale>
          <a:sx n="109" d="100"/>
          <a:sy n="109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2020/9/26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步进电机速度环控制实现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78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步进电机速度环控制实现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步进电机速度环控制实现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步进电机闭环控制原理概述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71600" y="1988840"/>
            <a:ext cx="6696744" cy="3816648"/>
          </a:xfrm>
        </p:spPr>
        <p:txBody>
          <a:bodyPr/>
          <a:lstStyle/>
          <a:p>
            <a:r>
              <a:rPr lang="zh-CN" altLang="en-US" sz="2400" dirty="0"/>
              <a:t>步进电机的开环控制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         控制系统不需要传感器和相应电路的反馈电机信息， 在负载不超载和脉冲频率合适的情况下，步进电机接收到的脉冲数和转子的角位移就是严格成正比关系。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 步进电机有可能由于自身性能及系统机械结构等因素的影响，在快速启停或负载突变时出现失步、过冲甚至堵转， 控制器无法知晓和矫正，这些现象在某些对精度要求较高的系统中可能导致严重后果。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870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步进电机闭环控制原理概述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71600" y="1988840"/>
            <a:ext cx="6696744" cy="3816648"/>
          </a:xfrm>
        </p:spPr>
        <p:txBody>
          <a:bodyPr/>
          <a:lstStyle/>
          <a:p>
            <a:r>
              <a:rPr lang="zh-CN" altLang="en-US" sz="2400" dirty="0"/>
              <a:t>步进电机的闭环控制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         目前的步进电机闭环控制方案有很多种，有些比较简单，只做失步的检测和矫正，有些非常复杂，可以完全控制步进电机的转矩和位置，改善步进电机的转矩频率特性， 降低发热和平均功耗，提高电机运行效率。平时听到的一些闭环控制方法，比如速度环、位置环这些，就可以用于步进电机的闭环控制。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388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步进电机闭环控制原理概述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71600" y="1988840"/>
            <a:ext cx="6696744" cy="648072"/>
          </a:xfrm>
        </p:spPr>
        <p:txBody>
          <a:bodyPr/>
          <a:lstStyle/>
          <a:p>
            <a:r>
              <a:rPr lang="zh-CN" altLang="en-US" sz="2400" dirty="0"/>
              <a:t>步进电机的速度闭环控制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315BF6-EADF-4E6F-B0FA-DF4CCA4B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" y="3055986"/>
            <a:ext cx="8200318" cy="20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开环？闭环？还是伺服？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71600" y="1988840"/>
            <a:ext cx="7380312" cy="4248472"/>
          </a:xfrm>
        </p:spPr>
        <p:txBody>
          <a:bodyPr/>
          <a:lstStyle/>
          <a:p>
            <a:r>
              <a:rPr lang="zh-CN" altLang="en-US" sz="2800" dirty="0"/>
              <a:t>开环步进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实现相对精确的控制，价格低廉，控制简单。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丢步，可靠性低。</a:t>
            </a:r>
            <a:endParaRPr lang="en-US" altLang="zh-CN" sz="2400" dirty="0"/>
          </a:p>
          <a:p>
            <a:r>
              <a:rPr lang="zh-CN" altLang="en-US" sz="2400" dirty="0"/>
              <a:t>闭环步进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价格相对较低，无丢步过冲，低转速下转矩较高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转速较低，控制复杂，调参较难。</a:t>
            </a:r>
            <a:endParaRPr lang="en-US" altLang="zh-CN" sz="2400" dirty="0"/>
          </a:p>
          <a:p>
            <a:r>
              <a:rPr lang="zh-CN" altLang="en-US" sz="2400" dirty="0"/>
              <a:t>伺服电机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高精度，高转速，抗过载，稳定可靠，动态性能好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/>
              <a:t>低速蠕动，结构复杂，贵贵贵！！！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121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步进电机速度环控制实现</a:t>
            </a:r>
          </a:p>
        </p:txBody>
      </p:sp>
    </p:spTree>
    <p:extLst>
      <p:ext uri="{BB962C8B-B14F-4D97-AF65-F5344CB8AC3E}">
        <p14:creationId xmlns:p14="http://schemas.microsoft.com/office/powerpoint/2010/main" val="18763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2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3212975"/>
            <a:ext cx="8712968" cy="2448495"/>
          </a:xfrm>
        </p:spPr>
        <p:txBody>
          <a:bodyPr/>
          <a:lstStyle/>
          <a:p>
            <a:r>
              <a:rPr lang="zh-CN" altLang="en-US" sz="2800" dirty="0"/>
              <a:t>实验一、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速度环控制实现</a:t>
            </a:r>
            <a:r>
              <a:rPr lang="en-US" altLang="zh-CN" sz="2800" dirty="0"/>
              <a:t>-</a:t>
            </a:r>
            <a:r>
              <a:rPr lang="zh-CN" altLang="en-US" sz="2800" dirty="0"/>
              <a:t>增量式</a:t>
            </a:r>
            <a:r>
              <a:rPr lang="en-US" altLang="zh-CN" sz="2800" dirty="0"/>
              <a:t>PID》</a:t>
            </a:r>
          </a:p>
          <a:p>
            <a:r>
              <a:rPr lang="zh-CN" altLang="en-US" sz="2800" dirty="0"/>
              <a:t>实验二、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速度环控制实现</a:t>
            </a:r>
            <a:r>
              <a:rPr lang="en-US" altLang="zh-CN" sz="2800" dirty="0"/>
              <a:t>-</a:t>
            </a:r>
            <a:r>
              <a:rPr lang="zh-CN" altLang="en-US" sz="2800" dirty="0"/>
              <a:t>位置式</a:t>
            </a:r>
            <a:r>
              <a:rPr lang="en-US" altLang="zh-CN" sz="2800" dirty="0"/>
              <a:t>PID》</a:t>
            </a:r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9893</TotalTime>
  <Words>329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苹方 常规</vt:lpstr>
      <vt:lpstr>思源黑体 CN</vt:lpstr>
      <vt:lpstr>思源黑体 Light</vt:lpstr>
      <vt:lpstr>Arial</vt:lpstr>
      <vt:lpstr>Calibri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202</cp:revision>
  <dcterms:modified xsi:type="dcterms:W3CDTF">2020-09-26T09:56:09Z</dcterms:modified>
</cp:coreProperties>
</file>