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2" r:id="rId17"/>
    <p:sldId id="314" r:id="rId18"/>
    <p:sldId id="315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DF4B"/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初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STM32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278205"/>
            <a:ext cx="1919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" y="1844824"/>
            <a:ext cx="84105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4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484784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3" y="2204864"/>
            <a:ext cx="83534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3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68660" y="1278205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8219256" cy="4001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66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168684" y="1340768"/>
            <a:ext cx="2591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选择合适的</a:t>
            </a: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534195" y="3106703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、选择哪种内核的芯片，内核越高意味着功耗也越高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、选择多少引脚的芯片，引脚多少决定了资源的多少，也影响价格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、选择多少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的芯片，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越大，价格越贵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、还要考虑所选型号采购是否容易，供货是否稳定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1888759" y="1916832"/>
            <a:ext cx="5352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一个原则：花最少的钱，做最多的事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64356" y="2520705"/>
            <a:ext cx="8000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在确定项目需求的情况下，一般按照下面的顺序来选择合适的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4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7" y="1340768"/>
            <a:ext cx="2998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如何分配原理图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7" y="2052626"/>
            <a:ext cx="8223932" cy="361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7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384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如何寻找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的功能说明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411668" y="2004809"/>
            <a:ext cx="8408804" cy="43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官方资料：</a:t>
            </a:r>
            <a:r>
              <a:rPr lang="en-US" altLang="zh-CN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STM32Fxxx</a:t>
            </a:r>
            <a:r>
              <a:rPr lang="zh-CN" altLang="en-US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数据手册，也叫</a:t>
            </a:r>
            <a:r>
              <a:rPr lang="en-US" altLang="zh-CN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datasheet</a:t>
            </a:r>
            <a:r>
              <a:rPr lang="zh-CN" altLang="en-US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。注意数据手册跟参考手册的区别</a:t>
            </a:r>
            <a:endParaRPr lang="zh-CN" altLang="en-US" sz="17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3" y="2708920"/>
            <a:ext cx="83343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4497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数据手册中对引脚的功能定义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2060848"/>
            <a:ext cx="80581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782304" y="1484784"/>
            <a:ext cx="314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引脚的功能定义解读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2" y="2192478"/>
            <a:ext cx="7579568" cy="42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43808" y="1628800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哪里打样</a:t>
            </a:r>
            <a:endParaRPr lang="zh-CN" altLang="en-US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277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95527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812209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2097834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99472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81880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32392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能做什么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4034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88059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83768" y="5149641"/>
            <a:ext cx="4680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“初识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41663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怎么选型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753652"/>
            <a:ext cx="3454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的字面含义</a:t>
            </a:r>
            <a:endParaRPr lang="zh-CN" altLang="en-US" sz="28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603448" y="2530639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ST—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意法半导体，是一个公司名，即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厂商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M—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Microelectronics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的缩写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，表示微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控制器，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大家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注意微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控制器和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微处理器的区别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32— 32bit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的意思，表示这是一个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的微控制器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155679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诞生的背景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2060848"/>
            <a:ext cx="8001000" cy="1938992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、技术的更替，这个是最主要的原因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、市场的需求（成本、性能、功耗、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、操作系统），传统的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位的微控制器，久经岁月的洗礼，如今虽有余晖，当面对这些需求时更显的是捉襟见肘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的努力（产品线丰富、开发简单易上手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基于固件库开发），让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在众多的基于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内核的微控制器中脱引而出，成为最璀璨的新星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4820959"/>
            <a:ext cx="8001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作为一名合格的嵌入式工程师，面对新出现的技术，我们不是充耳不闻，而是要尽快 吻合市场的需要，跟上技术的潮流。如今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STM32 </a:t>
            </a: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的出现就是一种趋势，一种潮流，我们要 做的就是搭上这趟快车，让自己的技术更有竞争力。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747713" y="4293096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我们该怎么做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2492896"/>
            <a:ext cx="8217024" cy="3600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611560" y="119675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有什么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356" y="2492896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、串口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，用于跟跟串口接口的设备通信，比如：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转串口模块、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ESP8266 WIFI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GSM 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模块，串口屏、指纹识别模块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769041"/>
            <a:ext cx="763284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属于一个微控制器，自带了各种常用通信接口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，功能非常强大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429000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、内部集成电路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—I2C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、电容屏、陀螺仪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0.96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寸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OLED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4365104"/>
            <a:ext cx="8001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、串行通信接口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—SPI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接口的设备通信，比如：串行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、以太网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W5500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、音频模块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VS1053</a:t>
            </a:r>
            <a:endParaRPr lang="zh-CN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5422945"/>
            <a:ext cx="8001000" cy="4181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FMC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的超级）、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I2S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SAI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endParaRPr lang="zh-CN" altLang="zh-CN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10481" y="1267281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身边常见的电子产品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10" y="2132856"/>
            <a:ext cx="887927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智能手环，微型四轴飞行器，</a:t>
            </a:r>
            <a:r>
              <a:rPr lang="zh-CN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平衡车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、扫地机</a:t>
            </a:r>
            <a:r>
              <a:rPr lang="zh-CN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机，智能电饭锅，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打印机</a:t>
            </a: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97" y="3284983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84984"/>
            <a:ext cx="2681715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" y="3284984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693257" y="6038452"/>
            <a:ext cx="141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253618" y="6028327"/>
            <a:ext cx="235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微型四轴飞行器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6939468" y="6028327"/>
            <a:ext cx="1115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扫地机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6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05844" y="1278205"/>
            <a:ext cx="4370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STM32F071VBT6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做的扫地机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Administrator\Desktop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7" y="2073420"/>
            <a:ext cx="2589475" cy="19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29" y="2073420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6" y="4293096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71" y="4309011"/>
            <a:ext cx="2611841" cy="194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12428" y="1278205"/>
            <a:ext cx="6167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STM32429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做的智能手环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三星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gear fit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874428" y="1916832"/>
            <a:ext cx="5001828" cy="1527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2008"/>
              </p:ext>
            </p:extLst>
          </p:nvPr>
        </p:nvGraphicFramePr>
        <p:xfrm>
          <a:off x="1112909" y="3645024"/>
          <a:ext cx="6627443" cy="301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180"/>
                <a:gridCol w="2755343"/>
                <a:gridCol w="2574920"/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资源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三星</a:t>
                      </a:r>
                      <a:r>
                        <a:rPr lang="en-US" sz="1200">
                          <a:effectLst/>
                        </a:rPr>
                        <a:t>Gear Fit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秉火</a:t>
                      </a:r>
                      <a:r>
                        <a:rPr lang="en-US" sz="1200">
                          <a:effectLst/>
                        </a:rPr>
                        <a:t>STM32F429</a:t>
                      </a:r>
                      <a:r>
                        <a:rPr lang="zh-CN" sz="1200">
                          <a:effectLst/>
                        </a:rPr>
                        <a:t>至尊版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CPU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STM32F439ZIY6S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WLCSP143</a:t>
                      </a: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STM32F429IGT6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LQPF144 </a:t>
                      </a: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存储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NOR+SRAM  16MB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 smtClean="0">
                          <a:effectLst/>
                        </a:rPr>
                        <a:t>FMC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SDRAM  8MB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FMC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显示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1.84</a:t>
                      </a:r>
                      <a:r>
                        <a:rPr lang="zh-CN" sz="1050">
                          <a:effectLst/>
                        </a:rPr>
                        <a:t>寸的</a:t>
                      </a:r>
                      <a:r>
                        <a:rPr lang="en-US" sz="1050">
                          <a:effectLst/>
                        </a:rPr>
                        <a:t> AMOLED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RGB</a:t>
                      </a:r>
                      <a:r>
                        <a:rPr lang="zh-CN" sz="1050">
                          <a:effectLst/>
                        </a:rPr>
                        <a:t>接口，</a:t>
                      </a: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驱动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r>
                        <a:rPr lang="zh-CN" sz="1050">
                          <a:effectLst/>
                        </a:rPr>
                        <a:t>寸电容屏，</a:t>
                      </a:r>
                      <a:r>
                        <a:rPr lang="en-US" sz="1050">
                          <a:effectLst/>
                        </a:rPr>
                        <a:t>RGB</a:t>
                      </a:r>
                      <a:r>
                        <a:rPr lang="zh-CN" sz="1050">
                          <a:effectLst/>
                        </a:rPr>
                        <a:t>接口，</a:t>
                      </a: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驱动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487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MPU6050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MPU6050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无线通信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蓝牙</a:t>
                      </a:r>
                      <a:r>
                        <a:rPr lang="en-US" sz="1050">
                          <a:effectLst/>
                        </a:rPr>
                        <a:t>:</a:t>
                      </a:r>
                      <a:r>
                        <a:rPr lang="zh-CN" sz="1050">
                          <a:effectLst/>
                        </a:rPr>
                        <a:t>博通</a:t>
                      </a:r>
                      <a:r>
                        <a:rPr lang="en-US" sz="1050">
                          <a:effectLst/>
                        </a:rPr>
                        <a:t>BCM4334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SDIO</a:t>
                      </a:r>
                      <a:r>
                        <a:rPr lang="zh-CN" sz="1050">
                          <a:effectLst/>
                        </a:rPr>
                        <a:t>或者</a:t>
                      </a:r>
                      <a:r>
                        <a:rPr lang="en-US" sz="1050">
                          <a:effectLst/>
                        </a:rPr>
                        <a:t>SPI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WIFI: </a:t>
                      </a:r>
                      <a:r>
                        <a:rPr lang="zh-CN" sz="1050">
                          <a:effectLst/>
                        </a:rPr>
                        <a:t>博通</a:t>
                      </a:r>
                      <a:r>
                        <a:rPr lang="en-US" sz="1050">
                          <a:effectLst/>
                        </a:rPr>
                        <a:t>BCM43362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SDIO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51520" y="1157263"/>
            <a:ext cx="861393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淘宝众筹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https://hi.taobao.com/market/hi/deramdetail.php?spm=a215p.1472805.0.0.c9an1L&amp;id=10072392</a:t>
            </a: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59851" cy="45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2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Pages>0</Pages>
  <Words>768</Words>
  <Characters>0</Characters>
  <Application>Microsoft Office PowerPoint</Application>
  <DocSecurity>0</DocSecurity>
  <PresentationFormat>全屏显示(4:3)</PresentationFormat>
  <Lines>0</Lines>
  <Paragraphs>94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190</cp:revision>
  <dcterms:created xsi:type="dcterms:W3CDTF">2014-09-22T09:17:55Z</dcterms:created>
  <dcterms:modified xsi:type="dcterms:W3CDTF">2016-04-25T11:31:22Z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