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87" r:id="rId2"/>
    <p:sldId id="273" r:id="rId3"/>
    <p:sldId id="319" r:id="rId4"/>
    <p:sldId id="326" r:id="rId5"/>
    <p:sldId id="327" r:id="rId6"/>
    <p:sldId id="328" r:id="rId7"/>
    <p:sldId id="329" r:id="rId8"/>
    <p:sldId id="334" r:id="rId9"/>
    <p:sldId id="335" r:id="rId10"/>
    <p:sldId id="331" r:id="rId11"/>
    <p:sldId id="336" r:id="rId12"/>
    <p:sldId id="332" r:id="rId13"/>
    <p:sldId id="333" r:id="rId14"/>
    <p:sldId id="330" r:id="rId15"/>
    <p:sldId id="28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0000FF"/>
    <a:srgbClr val="248C51"/>
    <a:srgbClr val="2DDF4B"/>
    <a:srgbClr val="FFA850"/>
    <a:srgbClr val="5B81CF"/>
    <a:srgbClr val="EAFBFF"/>
    <a:srgbClr val="76A4DC"/>
    <a:srgbClr val="FE978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EC47E-F412-449F-B23F-34631ABB315C}" type="datetimeFigureOut">
              <a:rPr lang="zh-CN" altLang="en-US" smtClean="0"/>
              <a:t>2016/5/2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88EC4-E893-4630-B4E5-4422E4905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54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使用寄存器点亮</a:t>
              </a:r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LED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340768"/>
            <a:ext cx="3972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总结：什么叫推挽输出？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536" y="2348880"/>
            <a:ext cx="8665589" cy="216982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、可以输出高低电平，用于连接数字器件，高电平由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VDD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决定，低电平由</a:t>
            </a: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VSS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决定。</a:t>
            </a: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、推挽结构指两个三极管受两路互补的信号控制，总是在一个导通的时候另外一个截止，优点开关效率效率高，电流大，驱动能力强。</a:t>
            </a:r>
            <a:endParaRPr lang="en-US" altLang="zh-CN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、输出高电平时，电流输出到负载，叫灌电流，可以理解成推，输出低电平时，负载电流流向芯片，叫拉电流，即挽。</a:t>
            </a:r>
            <a:endParaRPr lang="en-US" altLang="zh-CN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9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1340768"/>
            <a:ext cx="39727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总结：什么叫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开漏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输出？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2348880"/>
            <a:ext cx="8665589" cy="13388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、只能输出低电平，不能输出高电平。</a:t>
            </a:r>
            <a:endParaRPr lang="en-US" altLang="zh-CN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、如果要输出高电平，则需要外接上拉。</a:t>
            </a:r>
            <a:endParaRPr lang="en-US" altLang="zh-CN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、开漏输出具有“线与”功能，一个为低，全部为低，多用于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I2C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SMBUS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总线。</a:t>
            </a:r>
            <a:endParaRPr lang="en-US" altLang="zh-CN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1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1196752"/>
            <a:ext cx="44644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 IO 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如何输出 </a:t>
            </a: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5V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 descr="http://www.chuxue123.com/data/attachment/forum/201604/13/114311jzqp3kuqu93zfw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322" y="2678543"/>
            <a:ext cx="6840760" cy="377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146101" y="1916832"/>
            <a:ext cx="364192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输出信号和输入信号反相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54488" y="2135451"/>
            <a:ext cx="3246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S8050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是高电平导通，低电平截止</a:t>
            </a:r>
          </a:p>
        </p:txBody>
      </p:sp>
    </p:spTree>
    <p:extLst>
      <p:ext uri="{BB962C8B-B14F-4D97-AF65-F5344CB8AC3E}">
        <p14:creationId xmlns:p14="http://schemas.microsoft.com/office/powerpoint/2010/main" val="7113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Picture 4" descr="http://www.chuxue123.com/data/attachment/forum/201604/13/114314kywjfpf8yww88wqf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34" y="2204864"/>
            <a:ext cx="7128792" cy="397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146101" y="1340768"/>
            <a:ext cx="364192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输出信号和输入信号同相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53990" y="1628800"/>
            <a:ext cx="3246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S8050</a:t>
            </a:r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是高电平导通，低电平截止</a:t>
            </a:r>
          </a:p>
        </p:txBody>
      </p:sp>
    </p:spTree>
    <p:extLst>
      <p:ext uri="{BB962C8B-B14F-4D97-AF65-F5344CB8AC3E}">
        <p14:creationId xmlns:p14="http://schemas.microsoft.com/office/powerpoint/2010/main" val="9317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6890" y="1916832"/>
            <a:ext cx="8665589" cy="25853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、确定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是输入、通用输出、复用功能还是模拟输入。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（模式寄存器：</a:t>
            </a:r>
            <a:r>
              <a:rPr lang="en-US" altLang="zh-CN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MODER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、如果输出还要确定是推挽输出还是开漏输出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（输出</a:t>
            </a:r>
            <a:r>
              <a:rPr lang="zh-CN" altLang="en-US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类型寄存器 ：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OTYPER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、配置输出的速度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（输出速度寄存器：</a:t>
            </a:r>
            <a:r>
              <a:rPr lang="en-US" altLang="zh-CN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OSPEEDR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、输出的时候内部的上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下拉电阻要不要开启（上拉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拉寄存器：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PUPDR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、具体要输出的内容（置位复位寄存器：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BSRR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和数据输出寄存器：</a:t>
            </a:r>
            <a:r>
              <a:rPr lang="en-US" altLang="zh-CN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ODR</a:t>
            </a:r>
            <a:r>
              <a:rPr lang="zh-CN" altLang="en-US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124744"/>
            <a:ext cx="43204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输出初始化顺序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520" y="4778568"/>
            <a:ext cx="56166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初始化顺序？？？？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1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STM32—M4</a:t>
            </a:r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系列</a:t>
            </a:r>
            <a:endParaRPr lang="zh-CN" altLang="en-US" sz="32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www.chuxue123.com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156505" y="134076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92475" y="2197703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381375" y="1483328"/>
            <a:ext cx="1826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简介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156505" y="238021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325813" y="4204303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81375" y="2624741"/>
            <a:ext cx="39805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GPIO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框图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讲解（重点）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156505" y="342040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308350" y="3266091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55576" y="4869160"/>
            <a:ext cx="72656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“使用寄存器点亮</a:t>
            </a:r>
            <a:r>
              <a:rPr lang="en-US" altLang="zh-CN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LED</a:t>
            </a:r>
            <a:r>
              <a:rPr lang="zh-CN" altLang="en-US" sz="20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  <a:endParaRPr lang="zh-CN" altLang="en-US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381375" y="355184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实验讲解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196752"/>
            <a:ext cx="2592288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6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zh-CN" sz="3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2204864"/>
            <a:ext cx="8784976" cy="26776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GPIO—general purpose intput output</a:t>
            </a:r>
          </a:p>
          <a:p>
            <a:pPr>
              <a:lnSpc>
                <a:spcPct val="150000"/>
              </a:lnSpc>
            </a:pPr>
            <a:r>
              <a:rPr lang="zh-CN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通用输入输出端口的简称，简单来说</a:t>
            </a:r>
            <a:r>
              <a:rPr lang="zh-CN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就是</a:t>
            </a:r>
            <a:r>
              <a:rPr lang="zh-CN" altLang="en-US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可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控制的引脚，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芯片的</a:t>
            </a:r>
            <a:r>
              <a:rPr lang="en-US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zh-CN" sz="28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引脚与外部设备连接起来，从而实现与外部通讯、控制以及数据采集的</a:t>
            </a:r>
            <a:r>
              <a:rPr lang="zh-CN" altLang="zh-CN" sz="28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28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02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196752"/>
            <a:ext cx="3524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STM32F429IGT6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引脚图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916832"/>
            <a:ext cx="4707692" cy="4752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5552554" y="2492896"/>
            <a:ext cx="3483942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跟引脚有什么区别？</a:t>
            </a:r>
            <a:endParaRPr lang="en-US" altLang="zh-CN" sz="240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、如何查找每一个</a:t>
            </a: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的功能说明？</a:t>
            </a:r>
            <a:endParaRPr lang="zh-CN" altLang="en-US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37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1270501"/>
            <a:ext cx="3881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STM32F429IGT6</a:t>
            </a:r>
            <a:r>
              <a:rPr lang="zh-CN" altLang="en-US" sz="240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引脚分类</a:t>
            </a:r>
            <a:endParaRPr lang="zh-CN" altLang="zh-CN" sz="240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99" y="2198340"/>
            <a:ext cx="824865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60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15616" y="1124744"/>
            <a:ext cx="66247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功能框图讲解（需要重点学习）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02"/>
          <a:stretch/>
        </p:blipFill>
        <p:spPr bwMode="auto">
          <a:xfrm>
            <a:off x="1110039" y="1861895"/>
            <a:ext cx="6774329" cy="46168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69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" y="1268760"/>
            <a:ext cx="882967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02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8304" y="2132856"/>
            <a:ext cx="7558112" cy="3888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3779912" y="1182270"/>
            <a:ext cx="172819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推挽输出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65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GPIO</a:t>
            </a:r>
            <a:r>
              <a:rPr lang="zh-CN" altLang="en-US" sz="32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功能框图讲解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79912" y="1182270"/>
            <a:ext cx="172819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开漏</a:t>
            </a:r>
            <a:r>
              <a:rPr lang="zh-CN" altLang="en-US" sz="2800" b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zh-CN" altLang="zh-CN" sz="28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7704855" cy="4104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976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</TotalTime>
  <Pages>0</Pages>
  <Words>514</Words>
  <Characters>0</Characters>
  <Application>Microsoft Office PowerPoint</Application>
  <DocSecurity>0</DocSecurity>
  <PresentationFormat>全屏显示(4:3)</PresentationFormat>
  <Lines>0</Lines>
  <Paragraphs>61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407</cp:revision>
  <dcterms:created xsi:type="dcterms:W3CDTF">2014-09-22T09:17:55Z</dcterms:created>
  <dcterms:modified xsi:type="dcterms:W3CDTF">2016-05-02T11:53:19Z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