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7" r:id="rId2"/>
    <p:sldId id="273" r:id="rId3"/>
    <p:sldId id="319" r:id="rId4"/>
    <p:sldId id="325" r:id="rId5"/>
    <p:sldId id="320" r:id="rId6"/>
    <p:sldId id="321" r:id="rId7"/>
    <p:sldId id="323" r:id="rId8"/>
    <p:sldId id="322" r:id="rId9"/>
    <p:sldId id="324" r:id="rId10"/>
    <p:sldId id="28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初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识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STM32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固件库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什么是固件库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325813" y="4204303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81375" y="262474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如何获取固件库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156505" y="34204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55576" y="5589240"/>
            <a:ext cx="72656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“初识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固件库”章节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81375" y="355184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固件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库文件分析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93036" y="5155271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对角圆角矩形 15"/>
          <p:cNvSpPr/>
          <p:nvPr/>
        </p:nvSpPr>
        <p:spPr bwMode="auto">
          <a:xfrm>
            <a:off x="2123728" y="437137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48598" y="4502809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库帮助文档的使用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什么是固件库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4468" y="2599744"/>
            <a:ext cx="48578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什么是固件库</a:t>
            </a:r>
            <a:endParaRPr lang="zh-CN" altLang="zh-CN" sz="6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0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如何获取固件库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309971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、固化到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或者是芯片的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3573016"/>
            <a:ext cx="6408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、操作的是最底层的设备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4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如何获取固件库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5696" y="1484784"/>
            <a:ext cx="56764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如何获取固件库</a:t>
            </a:r>
            <a:endParaRPr lang="zh-CN" altLang="zh-CN" sz="6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5696" y="2852936"/>
            <a:ext cx="50919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、配套的光盘资料获取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696" y="4365104"/>
            <a:ext cx="5091962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、官网获取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3688" y="5157192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http://www.stmcu.org/document/list/index/category-524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07704" y="3789040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盘（资料盘）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\3-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源码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F4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固件库</a:t>
            </a:r>
          </a:p>
        </p:txBody>
      </p:sp>
    </p:spTree>
    <p:extLst>
      <p:ext uri="{BB962C8B-B14F-4D97-AF65-F5344CB8AC3E}">
        <p14:creationId xmlns:p14="http://schemas.microsoft.com/office/powerpoint/2010/main" val="20658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固件库文件分析简介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1707232"/>
            <a:ext cx="83439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3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固件库文件分析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 descr="C:\Users\Administrator\AppData\Roaming\Tencent\Users\313303034\QQ\WinTemp\RichOle\J]S`QIPZZ0E0NU@O8D}LIK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80" y="2196319"/>
            <a:ext cx="7856463" cy="339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267744" y="1052736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尝试自己分析</a:t>
            </a:r>
            <a:endParaRPr lang="zh-CN" altLang="zh-CN" sz="4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3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库帮助文档的使用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272808" cy="45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431168" y="1196752"/>
            <a:ext cx="6267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/>
              <a:t>stm32f4xx_dsp_stdperiph_lib_um.chm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0525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库帮助文档的使用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2360" y="2060848"/>
            <a:ext cx="6405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固件库手册都是英文的</a:t>
            </a:r>
            <a:endParaRPr lang="en-US" altLang="zh-CN" sz="48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看不懂   怎么办？</a:t>
            </a:r>
            <a:endParaRPr lang="zh-CN" altLang="zh-CN" sz="4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2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2548</TotalTime>
  <Pages>0</Pages>
  <Words>184</Words>
  <Characters>0</Characters>
  <Application>Microsoft Office PowerPoint</Application>
  <DocSecurity>0</DocSecurity>
  <PresentationFormat>全屏显示(4:3)</PresentationFormat>
  <Lines>0</Lines>
  <Paragraphs>39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436</cp:revision>
  <dcterms:created xsi:type="dcterms:W3CDTF">2014-09-22T09:17:55Z</dcterms:created>
  <dcterms:modified xsi:type="dcterms:W3CDTF">2016-05-12T12:38:07Z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