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73" r:id="rId3"/>
    <p:sldId id="319" r:id="rId4"/>
    <p:sldId id="320" r:id="rId5"/>
    <p:sldId id="28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GPIO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按键检测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624741"/>
            <a:ext cx="3445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编写程序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代码分析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97880" y="4005064"/>
            <a:ext cx="7590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输入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按键检测”章节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19" y="2204864"/>
            <a:ext cx="7088386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306476" y="1196752"/>
            <a:ext cx="4248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带硬件消抖的按键电路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编写程序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204864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、初始化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GPIO—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配置为输入（浮空输入）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3606115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、编写按键检测函数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软件查询的方式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</TotalTime>
  <Pages>0</Pages>
  <Words>104</Words>
  <Characters>0</Characters>
  <Application>Microsoft Office PowerPoint</Application>
  <DocSecurity>0</DocSecurity>
  <PresentationFormat>全屏显示(4:3)</PresentationFormat>
  <Lines>0</Lines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446</cp:revision>
  <dcterms:created xsi:type="dcterms:W3CDTF">2014-09-22T09:17:55Z</dcterms:created>
  <dcterms:modified xsi:type="dcterms:W3CDTF">2016-05-14T07:10:44Z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