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73" r:id="rId3"/>
    <p:sldId id="321" r:id="rId4"/>
    <p:sldId id="319" r:id="rId5"/>
    <p:sldId id="320" r:id="rId6"/>
    <p:sldId id="322" r:id="rId7"/>
    <p:sldId id="323" r:id="rId8"/>
    <p:sldId id="325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位带操作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403648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539618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99115" y="14833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位带简介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403648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28518" y="262474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位带区和位带别名区地址转换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555493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67544" y="4963234"/>
            <a:ext cx="823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STM32—F429》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“位带操作”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414071" y="35496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8941" y="3794175"/>
            <a:ext cx="5445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编写程序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的位带操作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565916" y="4435525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344816" cy="417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1979712" y="1196752"/>
            <a:ext cx="4800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位带与位带别名区示意图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8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2" y="3356992"/>
            <a:ext cx="8604448" cy="300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03126" y="1268760"/>
            <a:ext cx="8689354" cy="182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片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上外设和</a:t>
            </a: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均有</a:t>
            </a: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的位带区，位带区里面的每一个位都可以通过位带别名区的地址来访问。位带区的一个位，对应位带别名区的四个字节。</a:t>
            </a:r>
            <a:endParaRPr lang="zh-CN" altLang="zh-CN" sz="2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地址转换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916832"/>
            <a:ext cx="8784976" cy="69249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AliasAddr = 0x42000000</a:t>
            </a:r>
            <a:r>
              <a:rPr lang="pt-BR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 (A-0x40000000)*8*4 </a:t>
            </a:r>
            <a:r>
              <a:rPr lang="pt-BR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pt-BR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n*4</a:t>
            </a:r>
          </a:p>
        </p:txBody>
      </p:sp>
      <p:sp>
        <p:nvSpPr>
          <p:cNvPr id="6" name="矩形 5"/>
          <p:cNvSpPr/>
          <p:nvPr/>
        </p:nvSpPr>
        <p:spPr>
          <a:xfrm>
            <a:off x="203126" y="1268760"/>
            <a:ext cx="633670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外设位带区与外设位带别名区的地址转换</a:t>
            </a:r>
            <a:endParaRPr lang="zh-CN" altLang="zh-CN" sz="2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3789040"/>
            <a:ext cx="8784976" cy="69249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AliasAddr</a:t>
            </a:r>
            <a:r>
              <a:rPr lang="pt-BR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pt-BR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0x22000000</a:t>
            </a:r>
            <a:r>
              <a:rPr lang="pt-BR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 (A-0x20000000)*8*4 +n*4</a:t>
            </a:r>
            <a:endParaRPr lang="zh-CN" altLang="zh-CN" sz="2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3140968"/>
            <a:ext cx="681560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位带区与</a:t>
            </a: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位带别名区的地址转换</a:t>
            </a:r>
            <a:endParaRPr lang="zh-CN" altLang="zh-CN" sz="2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50" y="4869160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：表示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我们要操作的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那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个位所在的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：位号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理解要点：位带区的一个位在位带别名区会被膨胀成四个字节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8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统一地址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2639110"/>
            <a:ext cx="8784976" cy="156966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((addr &amp; 0xF0000000)+</a:t>
            </a:r>
            <a:r>
              <a:rPr lang="pt-BR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0x02000000</a:t>
            </a:r>
            <a:r>
              <a:rPr lang="pt-BR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pt-BR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((</a:t>
            </a:r>
            <a:r>
              <a:rPr lang="pt-BR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addr &amp;0x000FFFFF)&lt;&lt;5)+(bitnum&lt;&lt;2))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603385"/>
            <a:ext cx="8761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外设与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带区与位带别名区的地址统一用一个公式 表示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654877"/>
            <a:ext cx="8761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ddr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：要操作的位所在寄存器的地址，怎么查询到？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itnum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号，即在寄存器的第几位。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9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公式解析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665" y="1340768"/>
            <a:ext cx="8784976" cy="193899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addr </a:t>
            </a:r>
            <a:r>
              <a:rPr lang="pt-BR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pt-BR" altLang="zh-CN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0xF0000000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目的是取出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，用于区分是外设还是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。然后再加上</a:t>
            </a:r>
            <a:r>
              <a:rPr lang="pt-BR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0x02000000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就等于外设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/SRAM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位带别名区的起始地址。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3591014"/>
            <a:ext cx="8784976" cy="286232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addr &amp;</a:t>
            </a:r>
            <a:r>
              <a:rPr lang="pt-BR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0x000FFFFF 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屏蔽掉高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。外设位带区的最高地址为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0X400F 0000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位带区的最高地址为 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0X200F 0000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(0X400F 0000 – 0X4000 0000)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(0x200F 0000 – 0X2000 0000)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在求偏移地址相减的时候只有低 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位有效，所以就把剩下的高三位屏蔽掉，剩下的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位与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做与运算即可。</a:t>
            </a:r>
            <a:endParaRPr lang="zh-CN" altLang="zh-CN" sz="2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编写程序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8599" y="1597045"/>
            <a:ext cx="71325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使用位带的方式访问</a:t>
            </a:r>
            <a:r>
              <a:rPr lang="en-US" altLang="zh-CN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ODR</a:t>
            </a:r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zh-CN" altLang="zh-CN" sz="6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0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</TotalTime>
  <Pages>0</Pages>
  <Words>419</Words>
  <Characters>0</Characters>
  <Application>Microsoft Office PowerPoint</Application>
  <DocSecurity>0</DocSecurity>
  <PresentationFormat>全屏显示(4:3)</PresentationFormat>
  <Lines>0</Lines>
  <Paragraphs>41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492</cp:revision>
  <dcterms:created xsi:type="dcterms:W3CDTF">2014-09-22T09:17:55Z</dcterms:created>
  <dcterms:modified xsi:type="dcterms:W3CDTF">2016-05-16T09:07:12Z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