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73" r:id="rId3"/>
    <p:sldId id="322" r:id="rId4"/>
    <p:sldId id="323" r:id="rId5"/>
    <p:sldId id="325" r:id="rId6"/>
    <p:sldId id="324" r:id="rId7"/>
    <p:sldId id="326" r:id="rId8"/>
    <p:sldId id="327" r:id="rId9"/>
    <p:sldId id="328" r:id="rId10"/>
    <p:sldId id="330" r:id="rId11"/>
    <p:sldId id="331" r:id="rId12"/>
    <p:sldId id="332" r:id="rId13"/>
    <p:sldId id="329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RCC—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复位时钟控制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348880"/>
            <a:ext cx="87400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：为芯片内部的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HSE_RTC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（外部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32.768KHZ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的晶体提供）、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32KHZ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备份域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RCC_BDCR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RTCSEL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520529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独立看门狗时钟：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IWDGCLK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1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树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247" y="1340768"/>
            <a:ext cx="8352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I2S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：由外部的引脚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I2S_CKIN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PLLI2SCLK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529" y="2348880"/>
            <a:ext cx="8494217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以太网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没有集成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，只能外接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芯片，比如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LAN8720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，那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时钟就由外部的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芯片提供，大小为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246" y="4437112"/>
            <a:ext cx="849421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PHY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没有集成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要想实现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传输，只能外接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芯片，比如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USB33000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。那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时钟就由外部的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PHY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芯片提供。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9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时钟输出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193899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：把控制器的时钟通过外部的引脚输出，可以外外部的设备提供时钟。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PA8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PC9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MCOX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PREx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8" y="4464648"/>
            <a:ext cx="8740030" cy="184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9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系统主时钟配置流程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672" y="2060848"/>
            <a:ext cx="3312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配置流程</a:t>
            </a:r>
            <a:endParaRPr lang="en-US" altLang="zh-CN" sz="6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5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1368152" cy="136815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54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54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52168" y="3389970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47864" y="2204864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讲解时钟树</a:t>
            </a:r>
            <a:endParaRPr lang="zh-CN" altLang="en-US" sz="4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7352" y="496323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STM32—F429》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RCC—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使用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HSE/HIS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配置时钟”章节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24" y="2344812"/>
            <a:ext cx="8977263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Speed External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Clock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即高速的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来源：有源晶振（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1-50M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）、无源晶振（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4-26M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时钟控制寄存器的位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HSEON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632" y="1373867"/>
            <a:ext cx="2183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1831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50" y="2348880"/>
            <a:ext cx="8812037" cy="3046988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Low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Speed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Internal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Clock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即高速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来源：芯片内部，大小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故障时，系统时钟会自动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直到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RCC_CR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时钟控制寄存器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HSION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124744"/>
            <a:ext cx="252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1988840"/>
            <a:ext cx="8740030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锁相环时钟：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PLLSRC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位配置。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先经过一个分频因子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进行分频，然后再经过一个倍频因子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，然后再经过一个分频因子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，最后成为锁相环时钟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 = (HSE/M) * N / P = 25/25 * 360 / 2 = 180M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RCC_PLLCFGR :RCC PLL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配置寄存器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342" y="5517232"/>
            <a:ext cx="8757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PLL48CK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USB_FS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RANG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提供时钟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4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230832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缩写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，最高为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F407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168M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HSI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HSE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PLLCLK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3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08823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378565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高速总线时钟，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总线的外设提供时钟、为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系统定时器提供时钟（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）、为内核提供时钟（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AHB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advanced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high-performance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bus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来源：系统时钟分频得到。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HPRE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7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58" y="2348880"/>
            <a:ext cx="8740030" cy="32316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低速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总线时钟，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45M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的外设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倍频之后则为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总线的定时器提供时钟，最大为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时钟树主系统时钟讲解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2" y="1340768"/>
            <a:ext cx="259228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PCLK2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2348880"/>
            <a:ext cx="8740030" cy="32316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总线时钟，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最高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的外设提供时钟。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倍频之后则为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总线的定时器提供时钟，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180M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来源：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HCLK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分频得到。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RCC_CFGR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PPRE2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5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Pages>0</Pages>
  <Words>694</Words>
  <Characters>0</Characters>
  <Application>Microsoft Office PowerPoint</Application>
  <DocSecurity>0</DocSecurity>
  <PresentationFormat>全屏显示(4:3)</PresentationFormat>
  <Lines>0</Lines>
  <Paragraphs>70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566</cp:revision>
  <dcterms:created xsi:type="dcterms:W3CDTF">2014-09-22T09:17:55Z</dcterms:created>
  <dcterms:modified xsi:type="dcterms:W3CDTF">2016-05-19T08:25:35Z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