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7" r:id="rId2"/>
    <p:sldId id="273" r:id="rId3"/>
    <p:sldId id="331" r:id="rId4"/>
    <p:sldId id="329" r:id="rId5"/>
    <p:sldId id="332" r:id="rId6"/>
    <p:sldId id="334" r:id="rId7"/>
    <p:sldId id="333" r:id="rId8"/>
    <p:sldId id="328" r:id="rId9"/>
    <p:sldId id="283" r:id="rId1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0000FF"/>
    <a:srgbClr val="248C51"/>
    <a:srgbClr val="2DDF4B"/>
    <a:srgbClr val="FFA850"/>
    <a:srgbClr val="5B81CF"/>
    <a:srgbClr val="EAFBFF"/>
    <a:srgbClr val="76A4DC"/>
    <a:srgbClr val="FE978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>
        <p:scale>
          <a:sx n="100" d="100"/>
          <a:sy n="100" d="100"/>
        </p:scale>
        <p:origin x="-1932" y="-264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C47E-F412-449F-B23F-34631ABB315C}" type="datetimeFigureOut">
              <a:rPr lang="zh-CN" altLang="en-US" smtClean="0"/>
              <a:t>2016/5/26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88EC4-E893-4630-B4E5-4422E4905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41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226" y="297"/>
              <a:ext cx="2791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smtClean="0">
                  <a:latin typeface="微软雅黑" pitchFamily="34" charset="-122"/>
                  <a:ea typeface="微软雅黑" pitchFamily="34" charset="-122"/>
                </a:rPr>
                <a:t>EXTI—</a:t>
              </a:r>
              <a:r>
                <a:rPr lang="zh-CN" altLang="en-US" sz="3200" b="1" smtClean="0">
                  <a:latin typeface="微软雅黑" pitchFamily="34" charset="-122"/>
                  <a:ea typeface="微软雅黑" pitchFamily="34" charset="-122"/>
                </a:rPr>
                <a:t>外部中断</a:t>
              </a:r>
              <a:r>
                <a:rPr lang="en-US" altLang="zh-CN" sz="3200" b="1" smtClean="0"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3200" b="1" smtClean="0">
                  <a:latin typeface="微软雅黑" pitchFamily="34" charset="-122"/>
                  <a:ea typeface="微软雅黑" pitchFamily="34" charset="-122"/>
                </a:rPr>
                <a:t>事件控制器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STM32—M4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系列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www.chuxue123.com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156505" y="134076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292475" y="2197703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381375" y="1483328"/>
            <a:ext cx="17185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EXTI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简介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156505" y="238021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381375" y="2624741"/>
            <a:ext cx="31548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EXTI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功能框图讲解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308350" y="3266091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725872" y="4869160"/>
            <a:ext cx="7590544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</a:t>
            </a:r>
            <a:r>
              <a:rPr lang="en-US" altLang="zh-CN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en-US" altLang="zh-CN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EXTI—</a:t>
            </a:r>
            <a:r>
              <a:rPr lang="zh-CN" altLang="en-US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外部中断</a:t>
            </a:r>
            <a:r>
              <a:rPr lang="en-US" altLang="zh-CN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/</a:t>
            </a:r>
            <a:r>
              <a:rPr lang="zh-CN" altLang="en-US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事件控制器”</a:t>
            </a:r>
            <a:r>
              <a:rPr lang="zh-CN" altLang="en-US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章节</a:t>
            </a:r>
            <a:endParaRPr lang="zh-CN" altLang="en-US" sz="20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1" name="对角圆角矩形 10"/>
          <p:cNvSpPr/>
          <p:nvPr/>
        </p:nvSpPr>
        <p:spPr bwMode="auto">
          <a:xfrm>
            <a:off x="2123728" y="354965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48598" y="3794175"/>
            <a:ext cx="27526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IO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中断实验讲解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275573" y="4435525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EXTI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528" y="1624300"/>
            <a:ext cx="85689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EXTI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External </a:t>
            </a: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interrupt / event </a:t>
            </a: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controller</a:t>
            </a:r>
            <a:endParaRPr lang="zh-CN" altLang="zh-CN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31640" y="2924944"/>
            <a:ext cx="635302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外部 中断</a:t>
            </a:r>
            <a:r>
              <a:rPr lang="en-US" altLang="zh-CN" sz="4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4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事件 控制器</a:t>
            </a:r>
            <a:endParaRPr lang="zh-CN" altLang="zh-CN" sz="4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964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EXTI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功能框图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456" y="1306123"/>
            <a:ext cx="6918920" cy="5099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608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EXTI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功能框图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8712" y="1772816"/>
            <a:ext cx="25922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6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输入线</a:t>
            </a:r>
            <a:endParaRPr lang="en-US" altLang="zh-CN" sz="60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57002" y="2996952"/>
            <a:ext cx="651539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、输入线总共有多少，具体是哪一些？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、通过配置哪个寄存器来选择？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860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EXTI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初始化结构体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1340768"/>
            <a:ext cx="6768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5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EXTI_InitTypeDef</a:t>
            </a:r>
            <a:endParaRPr lang="en-US" altLang="zh-CN" sz="54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1560" y="2636912"/>
            <a:ext cx="7992888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1-EXTI_Line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：用于产生 中断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事件 线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2-EXTI_Mode</a:t>
            </a:r>
            <a:r>
              <a:rPr lang="zh-CN" altLang="en-US" sz="2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EXTI</a:t>
            </a:r>
            <a:r>
              <a:rPr lang="zh-CN" altLang="en-US" sz="2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模式（中断</a:t>
            </a:r>
            <a:r>
              <a:rPr lang="en-US" altLang="zh-CN" sz="2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事件）</a:t>
            </a:r>
            <a:endParaRPr lang="en-US" altLang="zh-CN" sz="26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3-EXTI_Trigger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：触发（上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下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上下）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4-EXTI_LineCmd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使能或者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失能（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IMR/EMR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305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实验设计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15816" y="1556792"/>
            <a:ext cx="33195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6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实验设计</a:t>
            </a:r>
            <a:endParaRPr lang="en-US" altLang="zh-CN" sz="60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57002" y="2852936"/>
            <a:ext cx="651539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PA0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连接到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EXTI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用于产生中断，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PA0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的电平变化通过按键来控制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、产生一次中断，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LED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反转一次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643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编程要点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7584" y="1484784"/>
            <a:ext cx="7272808" cy="4271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初始化要连接到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EXTI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</a:p>
          <a:p>
            <a:pPr>
              <a:lnSpc>
                <a:spcPct val="20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EXTI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用于产生中断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事件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NVIC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，用于处理中断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编写中断服务函数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5-main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6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STM32—M4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系列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www.chuxue123.com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3151</TotalTime>
  <Pages>0</Pages>
  <Words>222</Words>
  <Characters>0</Characters>
  <Application>Microsoft Office PowerPoint</Application>
  <DocSecurity>0</DocSecurity>
  <PresentationFormat>全屏显示(4:3)</PresentationFormat>
  <Lines>0</Lines>
  <Paragraphs>43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525</cp:revision>
  <dcterms:created xsi:type="dcterms:W3CDTF">2014-09-22T09:17:55Z</dcterms:created>
  <dcterms:modified xsi:type="dcterms:W3CDTF">2016-05-26T03:43:21Z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