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73" r:id="rId3"/>
    <p:sldId id="331" r:id="rId4"/>
    <p:sldId id="329" r:id="rId5"/>
    <p:sldId id="334" r:id="rId6"/>
    <p:sldId id="336" r:id="rId7"/>
    <p:sldId id="333" r:id="rId8"/>
    <p:sldId id="328" r:id="rId9"/>
    <p:sldId id="28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1932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SysTick—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系统定时器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1483328"/>
            <a:ext cx="2225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SysTick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81375" y="2624741"/>
            <a:ext cx="3661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SysTick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功能框图讲解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26609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869160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SysTick—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系统定时器”章节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对角圆角矩形 10"/>
          <p:cNvSpPr/>
          <p:nvPr/>
        </p:nvSpPr>
        <p:spPr bwMode="auto">
          <a:xfrm>
            <a:off x="2123728" y="354965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48598" y="3794175"/>
            <a:ext cx="3661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SysTick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定时实验讲解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275573" y="4435525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SysTick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624300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SysTick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系统定时器，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位，只能递减，存在于内核，嵌套在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NVIC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中，所有的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Cortex-M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内核的单片机都具有这个定时器。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6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67544" y="1844824"/>
            <a:ext cx="8136904" cy="33843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SysTick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23928" y="2190926"/>
            <a:ext cx="2378992" cy="7200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重装载寄存器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860032" y="2911006"/>
            <a:ext cx="470780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59721" y="3799882"/>
            <a:ext cx="2378992" cy="7200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递减计数器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8" y="3799882"/>
            <a:ext cx="2378992" cy="7200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STK_CLK</a:t>
            </a:r>
            <a:endParaRPr lang="zh-CN" altLang="en-US" sz="2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203848" y="3943898"/>
            <a:ext cx="673043" cy="4320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16216" y="2273967"/>
            <a:ext cx="15481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STK_LOAD</a:t>
            </a:r>
            <a:endParaRPr lang="zh-CN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9947" y="3923550"/>
            <a:ext cx="12744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STK_VAL</a:t>
            </a:r>
            <a:endParaRPr lang="zh-CN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87624" y="4589256"/>
            <a:ext cx="14401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STK_CTRL</a:t>
            </a:r>
            <a:endParaRPr lang="zh-CN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220072" y="3235042"/>
            <a:ext cx="397408" cy="18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652121" y="2983014"/>
            <a:ext cx="4320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endParaRPr lang="zh-CN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60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SysTick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" y="1412776"/>
            <a:ext cx="83058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0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SysTick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库函数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" y="2276872"/>
            <a:ext cx="85820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763688" y="1268760"/>
            <a:ext cx="4968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SysTick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唯一的固件库函数</a:t>
            </a:r>
            <a:endParaRPr lang="zh-CN" altLang="zh-CN" sz="32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2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5816" y="1556792"/>
            <a:ext cx="33195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实验设计</a:t>
            </a:r>
            <a:endParaRPr lang="en-US" altLang="zh-CN" sz="6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2852936"/>
            <a:ext cx="68407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让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SysTick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产生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1s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的定时，让</a:t>
            </a:r>
            <a:r>
              <a:rPr lang="en-US" altLang="zh-CN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3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亮</a:t>
            </a:r>
            <a:r>
              <a:rPr lang="zh-CN" altLang="en-US" sz="32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灭。</a:t>
            </a:r>
            <a:endParaRPr lang="en-US" altLang="zh-CN" sz="32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4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1484784"/>
            <a:ext cx="72728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相关的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SysTick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STK_CTRL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寄存器）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编写中断服务函数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-main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3411</TotalTime>
  <Pages>0</Pages>
  <Words>164</Words>
  <Characters>0</Characters>
  <Application>Microsoft Office PowerPoint</Application>
  <DocSecurity>0</DocSecurity>
  <PresentationFormat>全屏显示(4:3)</PresentationFormat>
  <Lines>0</Lines>
  <Paragraphs>40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544</cp:revision>
  <dcterms:created xsi:type="dcterms:W3CDTF">2014-09-22T09:17:55Z</dcterms:created>
  <dcterms:modified xsi:type="dcterms:W3CDTF">2016-05-27T07:55:03Z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