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7" r:id="rId2"/>
    <p:sldId id="273" r:id="rId3"/>
    <p:sldId id="331" r:id="rId4"/>
    <p:sldId id="329" r:id="rId5"/>
    <p:sldId id="332" r:id="rId6"/>
    <p:sldId id="333" r:id="rId7"/>
    <p:sldId id="334" r:id="rId8"/>
    <p:sldId id="335" r:id="rId9"/>
    <p:sldId id="336" r:id="rId10"/>
    <p:sldId id="337" r:id="rId11"/>
    <p:sldId id="339" r:id="rId12"/>
    <p:sldId id="338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32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通信的基本概念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通信的速率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3390" y="1700808"/>
            <a:ext cx="82429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Bitrate—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比特率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：每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秒钟传输的二进制位数，单位为比特每秒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bit/s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4007966"/>
            <a:ext cx="79208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Baudrate—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波特率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：表示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秒钟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传输的码元个数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通信的速率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4516" y="1687116"/>
            <a:ext cx="6120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二进制位表示一个码元</a:t>
            </a:r>
            <a:endParaRPr lang="en-US" altLang="zh-CN" sz="32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0V    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——      0 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3.3V    ——       1</a:t>
            </a:r>
            <a:endParaRPr lang="zh-CN" alt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通信的速率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39534" y="1700808"/>
            <a:ext cx="52087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两个二进制位表示一个码元</a:t>
            </a:r>
            <a:endParaRPr lang="en-US" altLang="zh-CN" sz="32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0V    ——    00 </a:t>
            </a:r>
          </a:p>
          <a:p>
            <a:pPr algn="ctr"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2V    ——    01</a:t>
            </a:r>
          </a:p>
          <a:p>
            <a:pPr algn="ctr"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4V    ——    10</a:t>
            </a:r>
          </a:p>
          <a:p>
            <a:pPr algn="ctr"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6V    ——    11</a:t>
            </a:r>
            <a:endParaRPr lang="zh-CN" alt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1483328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串行与并行通信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81375" y="2420888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全双工、半双工和单工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06896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537321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通信的基本概念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2202006" y="342900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8598" y="357301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同步与异步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275573" y="422108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对角圆角矩形 14"/>
          <p:cNvSpPr/>
          <p:nvPr/>
        </p:nvSpPr>
        <p:spPr bwMode="auto">
          <a:xfrm>
            <a:off x="2202006" y="450912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48598" y="465313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通信的速率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75573" y="522920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624300"/>
            <a:ext cx="85689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在计算机的设备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与设备之间或集成电路之间常常需要进行数据传输，在本书后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面的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章节中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我们会学习到各种各样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通信方式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，所以在本章中我们先统一介绍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这些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通信的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6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并行与串行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6192688" cy="513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51520" y="2852936"/>
            <a:ext cx="1584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数据传送方式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并行与串行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9400" y="1916832"/>
            <a:ext cx="5110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串行与并行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对比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24944"/>
            <a:ext cx="83343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7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全双工、半双工和单工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994050"/>
            <a:ext cx="1584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数据通信方向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68349"/>
            <a:ext cx="6624736" cy="5401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2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同步与异步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927846"/>
            <a:ext cx="1584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数据同步方式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84784"/>
            <a:ext cx="6840760" cy="3831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0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同步与异步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927846"/>
            <a:ext cx="1584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数据同步方式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17749"/>
            <a:ext cx="6452964" cy="389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1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同步与异步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3390" y="1700808"/>
            <a:ext cx="8242932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在同步通讯中，数据信号所传输的内容绝大部分就是有效数据，而异步通讯中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会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包含有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帧的各种标识符，所以同步通讯的效率更高，但是同步通讯双方的时钟允许误差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较小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异步通讯双方的时钟允许误差较大。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4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3506</TotalTime>
  <Pages>0</Pages>
  <Words>288</Words>
  <Characters>0</Characters>
  <Application>Microsoft Office PowerPoint</Application>
  <DocSecurity>0</DocSecurity>
  <PresentationFormat>全屏显示(4:3)</PresentationFormat>
  <Lines>0</Lines>
  <Paragraphs>48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579</cp:revision>
  <dcterms:created xsi:type="dcterms:W3CDTF">2014-09-22T09:17:55Z</dcterms:created>
  <dcterms:modified xsi:type="dcterms:W3CDTF">2016-05-28T03:22:35Z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