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7" r:id="rId2"/>
    <p:sldId id="273" r:id="rId3"/>
    <p:sldId id="337" r:id="rId4"/>
    <p:sldId id="351" r:id="rId5"/>
    <p:sldId id="352" r:id="rId6"/>
    <p:sldId id="350" r:id="rId7"/>
    <p:sldId id="354" r:id="rId8"/>
    <p:sldId id="355" r:id="rId9"/>
    <p:sldId id="353" r:id="rId10"/>
    <p:sldId id="356" r:id="rId11"/>
    <p:sldId id="358" r:id="rId12"/>
    <p:sldId id="357" r:id="rId13"/>
    <p:sldId id="359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串口功能框图讲解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428" y="2204864"/>
            <a:ext cx="76759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CR2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CR3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熟读手册即可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4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032972"/>
            <a:ext cx="81080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波特率</a:t>
            </a:r>
            <a:r>
              <a:rPr lang="en-US" altLang="zh-CN" sz="4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4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每秒钟要发送多少数据</a:t>
            </a:r>
            <a:endParaRPr lang="zh-CN" altLang="en-US" sz="4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3573016"/>
            <a:ext cx="8108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USART_BRR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：波特率寄存器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OVER8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7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4388911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USARTDIV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：无符号的定点数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FPCLK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：串口的时钟，注区分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两条总线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OVER8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：过采样模式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68696" cy="23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7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29558"/>
            <a:ext cx="81534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83568" y="1412776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，时钟为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90M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波特率：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115200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OVER8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倍过才样，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BRR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小数位有效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0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89987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149080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USART—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串口通信”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840" y="2232642"/>
            <a:ext cx="4309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2060848"/>
            <a:ext cx="2664296" cy="36724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68760"/>
            <a:ext cx="4956026" cy="529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95536" y="2228671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3075442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3918574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4710662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波特率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2" y="1268760"/>
            <a:ext cx="84582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251520" y="537321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STM32F4xx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数据手册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Pinouts and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pin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description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每个系列的芯片都有一个数据手册，里面有引脚的详细功能。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8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484784"/>
            <a:ext cx="8252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TX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数据发送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RX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是数据接收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SCLK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时钟，仅同步通信时使用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nRTS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请求发送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(Request To Send)</a:t>
            </a: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nCTS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允许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(Clear To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Send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3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380" y="2204864"/>
            <a:ext cx="85400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—USART_DR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位有效，包含一个发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TDR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和一个接收数据寄存器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RDR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。一个地址对应了两个物理内存。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5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6484" y="2204864"/>
            <a:ext cx="2851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数据发送</a:t>
            </a:r>
            <a:endParaRPr lang="en-US" altLang="zh-CN" sz="48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数据接收</a:t>
            </a:r>
            <a:endParaRPr lang="zh-CN" altLang="en-US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2780928"/>
            <a:ext cx="3096344" cy="10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具体流程？</a:t>
            </a:r>
            <a:endParaRPr lang="zh-CN" altLang="en-US" sz="4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2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4072079"/>
            <a:ext cx="85689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8bit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9bit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4581128"/>
            <a:ext cx="85689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STOP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1340768"/>
            <a:ext cx="8316416" cy="250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323528" y="5373216"/>
            <a:ext cx="85689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PEIE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5800271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USART_SR 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1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204864"/>
            <a:ext cx="8712968" cy="24482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20486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USART_SR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TXE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Transmit data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register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empty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35699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USART_SR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/>
              <a:t>Transmission </a:t>
            </a:r>
            <a:r>
              <a:rPr lang="en-US" altLang="zh-CN" sz="2400" smtClean="0"/>
              <a:t>complete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78092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TXEIE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393305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TCIE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5086925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USART_SR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RXNE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Read data register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not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empty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5662989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RXNEIE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1340768"/>
            <a:ext cx="85689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4046</TotalTime>
  <Pages>0</Pages>
  <Words>357</Words>
  <Characters>0</Characters>
  <Application>Microsoft Office PowerPoint</Application>
  <DocSecurity>0</DocSecurity>
  <PresentationFormat>全屏显示(4:3)</PresentationFormat>
  <Lines>0</Lines>
  <Paragraphs>63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727</cp:revision>
  <dcterms:created xsi:type="dcterms:W3CDTF">2014-09-22T09:17:55Z</dcterms:created>
  <dcterms:modified xsi:type="dcterms:W3CDTF">2016-05-30T04:00:29Z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