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60" r:id="rId4"/>
    <p:sldId id="337" r:id="rId5"/>
    <p:sldId id="369" r:id="rId6"/>
    <p:sldId id="361" r:id="rId7"/>
    <p:sldId id="362" r:id="rId8"/>
    <p:sldId id="363" r:id="rId9"/>
    <p:sldId id="364" r:id="rId10"/>
    <p:sldId id="365" r:id="rId11"/>
    <p:sldId id="367" r:id="rId12"/>
    <p:sldId id="368" r:id="rId13"/>
    <p:sldId id="366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直接存储器访问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340768"/>
            <a:ext cx="88781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FF0000"/>
                </a:solidFill>
              </a:rPr>
              <a:t>FIFO</a:t>
            </a:r>
            <a:r>
              <a:rPr lang="en-US" altLang="zh-CN" sz="3200" b="1" smtClean="0"/>
              <a:t> </a:t>
            </a:r>
            <a:r>
              <a:rPr lang="zh-CN" altLang="en-US" sz="27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源和目标之间的一个数据中转站。</a:t>
            </a:r>
            <a:endParaRPr lang="en-US" altLang="zh-CN" sz="27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每个数据流有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，阈值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级别有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DMA_SxFCR:FTH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在开启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的时候，直接模式要禁止，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MA_SxFCR:DMDIS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阈值与突发配置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1140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5745" y="1268760"/>
            <a:ext cx="783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阈值级别：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DMA_SxFCR:FTH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；突发配置：</a:t>
            </a:r>
            <a:r>
              <a:rPr lang="en-US" altLang="zh-CN" sz="2000" b="1"/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DMA_SxCR:MBURST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868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阈值与突发配置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1" y="126876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1-FIFO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大小：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个字，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个字节，半字即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个字节，字即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  <a:endParaRPr lang="en-US" altLang="zh-CN" sz="3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节拍：即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MSIZE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的单位</a:t>
            </a:r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M/P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接口，编程接口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196752"/>
            <a:ext cx="6264696" cy="5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2060848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1-M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2-P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编程接口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Memory Access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，直接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138" y="2258288"/>
            <a:ext cx="56886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DMA1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892" y="2886844"/>
            <a:ext cx="613433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625601"/>
            <a:ext cx="2664296" cy="45397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3-FIFO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5601"/>
            <a:ext cx="5840759" cy="45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84337" y="4509120"/>
            <a:ext cx="20994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214718"/>
            <a:ext cx="209943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1183829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是数据传输的一条链路，每个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条独立的数据流，每次传输的数据量最大为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，如果数据的单位为字的话，那一次可以传输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256KB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756124"/>
            <a:ext cx="8568952" cy="158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每个数据流有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个通道选择，每个通道对应不同的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2029172"/>
            <a:ext cx="896143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1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970112"/>
            <a:ext cx="90471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525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通道选择，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DMA_SxCR:</a:t>
            </a:r>
            <a:r>
              <a:rPr lang="en-US" altLang="zh-CN" sz="2800" b="1" smtClean="0"/>
              <a:t>CHSEL</a:t>
            </a:r>
            <a:endParaRPr lang="en-US" altLang="zh-CN" sz="2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132856"/>
            <a:ext cx="787558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2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请求一起来，怎么办？</a:t>
            </a:r>
            <a:endParaRPr lang="en-US" altLang="zh-CN" sz="32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7" y="2780928"/>
            <a:ext cx="7985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、软件阶段，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7" y="3501008"/>
            <a:ext cx="7985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、硬件阶段，数据流编号小的优先级大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4686235"/>
            <a:ext cx="72008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同一个数据流只能使用一个通道，同一个</a:t>
            </a: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控制器可以使用多个数据流。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Pages>0</Pages>
  <Words>350</Words>
  <Characters>0</Characters>
  <Application>Microsoft Office PowerPoint</Application>
  <DocSecurity>0</DocSecurity>
  <PresentationFormat>全屏显示(4:3)</PresentationFormat>
  <Lines>0</Lines>
  <Paragraphs>58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771</cp:revision>
  <dcterms:created xsi:type="dcterms:W3CDTF">2014-09-22T09:17:55Z</dcterms:created>
  <dcterms:modified xsi:type="dcterms:W3CDTF">2016-06-11T00:18:15Z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