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87" r:id="rId3"/>
    <p:sldId id="273" r:id="rId4"/>
    <p:sldId id="360" r:id="rId5"/>
    <p:sldId id="363" r:id="rId6"/>
    <p:sldId id="364" r:id="rId7"/>
    <p:sldId id="365" r:id="rId8"/>
    <p:sldId id="366" r:id="rId9"/>
    <p:sldId id="36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25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926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5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0676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795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102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2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98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3181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917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1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直接存储器访问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8" y="1568921"/>
            <a:ext cx="85629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65614"/>
            <a:ext cx="8496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DMA_Channel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请求通道选择，可选通道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至通道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，每个外设对应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的通道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DMA_SxCR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CHSEL[2:0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DMA_PeripheralBaseAddr</a:t>
            </a:r>
            <a:r>
              <a:rPr lang="zh-CN" altLang="en-US" sz="2000"/>
              <a:t>：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外设地址，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DMA_SxPAR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DMA_Memory0BaseAddr</a:t>
            </a:r>
            <a:r>
              <a:rPr lang="zh-CN" altLang="en-US" sz="2000"/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存储器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DMA_SxM0AR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DMA_DIR</a:t>
            </a:r>
            <a:r>
              <a:rPr lang="zh-CN" altLang="en-US" sz="2000"/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传输方向选择，可选外设到存储器、存储器到外设以及存储器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存储器，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DMA_SxCR :DIR[1:0]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65614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DMA_BufferSize</a:t>
            </a:r>
            <a:r>
              <a:rPr lang="zh-CN" altLang="en-US" sz="2000"/>
              <a:t>：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设定一次传输的数据个数，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DMA_SxNDTR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DMA_PeripheralInc</a:t>
            </a:r>
            <a:r>
              <a:rPr lang="zh-CN" altLang="en-US" sz="2000" smtClean="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外设地址是否递增，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PINC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DMA_MemoryInc</a:t>
            </a:r>
            <a:r>
              <a:rPr lang="zh-CN" altLang="en-US" sz="2000" smtClean="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递增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:MINC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DMA_PeripheralDataSize</a:t>
            </a:r>
            <a:r>
              <a:rPr lang="zh-CN" altLang="en-US" sz="2000"/>
              <a:t>：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外设数据宽度，可选字节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、半字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:PSIZE[1:0]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7" y="1268760"/>
            <a:ext cx="856895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DMA_BufferSize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设定一次传输的数据个数，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DMA_SxNDTR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DMA_MemoryDataSize</a:t>
            </a:r>
            <a:r>
              <a:rPr lang="zh-CN" altLang="en-US" sz="24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存储器数据宽度，可选字节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、半字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:MSIZE[1:0]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DMA_Mode 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 输 模 式 选 择 ， 可 选 一 次 传 输 或 者 循 环 传 输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:CIRC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DMA_Priority</a:t>
            </a:r>
            <a:r>
              <a:rPr lang="zh-CN" altLang="en-US" sz="2000" smtClean="0"/>
              <a:t>：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优先级，非常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高、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、中和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:PL[1:0]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0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7" y="1268760"/>
            <a:ext cx="85689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DMA_FIFOMode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模式使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 :DMDIS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DMA_FIFOThreshold</a:t>
            </a:r>
            <a:r>
              <a:rPr lang="zh-CN" altLang="en-US" sz="2000"/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3/4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满，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 :FTH[1:0]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DMA_MemoryBurst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存储器突发模式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，单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次模式、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b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:MBURST[1:0]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DMA_PeripheralBurst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外设突发模式选择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单次模式、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b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:PBURST[1:0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的寄存器到复位状态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DMA_DeInit(DMA_Stream_TypeDef*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DMAy_Streamx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708920"/>
            <a:ext cx="8347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2-DMA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DMA_Init(DMA_Stream_TypeDef* DMAy_Streamx, DMA_InitTypeDef*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DMA_InitStruct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844" y="436510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3-DMA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使能函数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DMA_Cmd(DMA_Stream_TypeDef* DMAy_Streamx, FunctionalState NewState);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6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Pages>0</Pages>
  <Words>337</Words>
  <Characters>0</Characters>
  <Application>Microsoft Office PowerPoint</Application>
  <DocSecurity>0</DocSecurity>
  <PresentationFormat>全屏显示(4:3)</PresentationFormat>
  <Lines>0</Lines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803</cp:revision>
  <dcterms:created xsi:type="dcterms:W3CDTF">2014-09-22T09:17:55Z</dcterms:created>
  <dcterms:modified xsi:type="dcterms:W3CDTF">2016-06-08T12:02:07Z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