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73" r:id="rId3"/>
    <p:sldId id="360" r:id="rId4"/>
    <p:sldId id="361" r:id="rId5"/>
    <p:sldId id="362" r:id="rId6"/>
    <p:sldId id="363" r:id="rId7"/>
    <p:sldId id="364" r:id="rId8"/>
    <p:sldId id="28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直接存储器访问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直接存储器访问”章节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26584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代码讲解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68760"/>
            <a:ext cx="856895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1-M to M</a:t>
            </a:r>
            <a:r>
              <a:rPr lang="zh-CN" altLang="en-US" sz="4000" smtClean="0">
                <a:solidFill>
                  <a:srgbClr val="000000"/>
                </a:solidFill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 to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，把内部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的数据传输到内部的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1-M to P</a:t>
            </a:r>
            <a:r>
              <a:rPr lang="zh-CN" altLang="en-US" sz="4000" smtClean="0">
                <a:solidFill>
                  <a:srgbClr val="000000"/>
                </a:solidFill>
              </a:rPr>
              <a:t>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 to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串口，同时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灯闪烁，演示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传数据不需要占用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熟读参考手册</a:t>
            </a:r>
            <a:r>
              <a:rPr lang="en-US" altLang="zh-CN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章节（非常重要）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4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 To M 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68760"/>
            <a:ext cx="856895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中定义好要传输的数据，在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中定义好用来接收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数据的变量。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确定使用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，哪个数据流，哪个通道？然后定义成宏，方便修改。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，主要是配置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《STM32F4XX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参考手册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》9.3.17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流的配置过程</a:t>
            </a:r>
            <a:endParaRPr lang="en-US" altLang="zh-CN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7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 To M 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68760"/>
            <a:ext cx="856895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编写数据比较函数。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en-US" altLang="zh-CN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 To M </a:t>
            </a: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只能使用</a:t>
            </a:r>
            <a:r>
              <a:rPr lang="en-US" altLang="zh-CN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DMA2</a:t>
            </a: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控制器，那数据流呢，通道呢？请自行做实验测试。</a:t>
            </a:r>
            <a:endParaRPr lang="en-US" altLang="zh-CN" sz="3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3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To 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68760"/>
            <a:ext cx="85689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初始化串口（从现有的例程移植过来）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编写主函数（开启串口发送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请求）。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1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4647</TotalTime>
  <Pages>0</Pages>
  <Words>262</Words>
  <Characters>0</Characters>
  <Application>Microsoft Office PowerPoint</Application>
  <DocSecurity>0</DocSecurity>
  <PresentationFormat>全屏显示(4:3)</PresentationFormat>
  <Lines>0</Lines>
  <Paragraphs>35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827</cp:revision>
  <dcterms:created xsi:type="dcterms:W3CDTF">2014-09-22T09:17:55Z</dcterms:created>
  <dcterms:modified xsi:type="dcterms:W3CDTF">2016-06-10T10:51:42Z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