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323" r:id="rId7"/>
    <p:sldId id="346" r:id="rId8"/>
    <p:sldId id="347" r:id="rId9"/>
    <p:sldId id="349" r:id="rId10"/>
    <p:sldId id="348" r:id="rId11"/>
    <p:sldId id="350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96" y="-50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FMC—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扩展外部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SDRAM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FMC</a:t>
            </a:r>
            <a:r>
              <a:rPr lang="zh-CN" altLang="en-US" sz="2400" b="1"/>
              <a:t>的地址映射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使用</a:t>
            </a:r>
            <a:r>
              <a:rPr lang="en-US" altLang="zh-CN"/>
              <a:t>FMC</a:t>
            </a:r>
            <a:r>
              <a:rPr lang="zh-CN" altLang="zh-CN"/>
              <a:t>外接存储器时，其存储单元是映射到</a:t>
            </a:r>
            <a:r>
              <a:rPr lang="en-US" altLang="zh-CN"/>
              <a:t>STM32</a:t>
            </a:r>
            <a:r>
              <a:rPr lang="zh-CN" altLang="zh-CN"/>
              <a:t>的内部寻址空间的；在程序里，定义一个指向这些地址的指针，然后就可以通过指针直接修改该存储单元的内容，</a:t>
            </a:r>
            <a:r>
              <a:rPr lang="en-US" altLang="zh-CN"/>
              <a:t>FMC</a:t>
            </a:r>
            <a:r>
              <a:rPr lang="zh-CN" altLang="zh-CN"/>
              <a:t>外设会自动完成数据访问过程，读写命令之类的操作不需要程序控制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39552" y="3356992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FMC</a:t>
            </a:r>
            <a:r>
              <a:rPr lang="zh-CN" altLang="zh-CN"/>
              <a:t>把</a:t>
            </a:r>
            <a:r>
              <a:rPr lang="en-US" altLang="zh-CN"/>
              <a:t>SDRAM</a:t>
            </a:r>
            <a:r>
              <a:rPr lang="zh-CN" altLang="zh-CN"/>
              <a:t>的存储区域分成了</a:t>
            </a:r>
            <a:r>
              <a:rPr lang="en-US" altLang="zh-CN"/>
              <a:t>Bank1</a:t>
            </a:r>
            <a:r>
              <a:rPr lang="zh-CN" altLang="zh-CN"/>
              <a:t>和</a:t>
            </a:r>
            <a:r>
              <a:rPr lang="en-US" altLang="zh-CN"/>
              <a:t>Bank2</a:t>
            </a:r>
            <a:r>
              <a:rPr lang="zh-CN" altLang="zh-CN"/>
              <a:t>两块</a:t>
            </a:r>
            <a:r>
              <a:rPr lang="zh-CN" altLang="zh-CN" smtClean="0"/>
              <a:t>，每个</a:t>
            </a:r>
            <a:r>
              <a:rPr lang="en-US" altLang="zh-CN"/>
              <a:t>Bank</a:t>
            </a:r>
            <a:r>
              <a:rPr lang="zh-CN" altLang="zh-CN"/>
              <a:t>有不一样的起始地址，且有独立的</a:t>
            </a:r>
            <a:r>
              <a:rPr lang="en-US" altLang="zh-CN"/>
              <a:t>FMC_SDCR</a:t>
            </a:r>
            <a:r>
              <a:rPr lang="zh-CN" altLang="zh-CN"/>
              <a:t>控制寄存器和</a:t>
            </a:r>
            <a:r>
              <a:rPr lang="en-US" altLang="zh-CN"/>
              <a:t>FMC_SDTR</a:t>
            </a:r>
            <a:r>
              <a:rPr lang="zh-CN" altLang="zh-CN"/>
              <a:t>时序寄存器，还有独立的</a:t>
            </a:r>
            <a:r>
              <a:rPr lang="en-US" altLang="zh-CN"/>
              <a:t>FMC_SDCKE</a:t>
            </a:r>
            <a:r>
              <a:rPr lang="zh-CN" altLang="zh-CN"/>
              <a:t>时钟使能信号线和</a:t>
            </a:r>
            <a:r>
              <a:rPr lang="en-US" altLang="zh-CN"/>
              <a:t>FMC_SDCLK</a:t>
            </a:r>
            <a:r>
              <a:rPr lang="zh-CN" altLang="zh-CN"/>
              <a:t>信号线。</a:t>
            </a:r>
            <a:r>
              <a:rPr lang="en-US" altLang="zh-CN"/>
              <a:t>FMC_SDCKE0</a:t>
            </a:r>
            <a:r>
              <a:rPr lang="zh-CN" altLang="zh-CN"/>
              <a:t>和</a:t>
            </a:r>
            <a:r>
              <a:rPr lang="en-US" altLang="zh-CN"/>
              <a:t>FMC_SDCLK0</a:t>
            </a:r>
            <a:r>
              <a:rPr lang="zh-CN" altLang="zh-CN"/>
              <a:t>对应的存储区域</a:t>
            </a:r>
            <a:r>
              <a:rPr lang="en-US" altLang="zh-CN"/>
              <a:t>1</a:t>
            </a:r>
            <a:r>
              <a:rPr lang="zh-CN" altLang="zh-CN"/>
              <a:t>的地址范围是</a:t>
            </a:r>
            <a:r>
              <a:rPr lang="en-US" altLang="zh-CN"/>
              <a:t>0xC000 0000-0xCFFF FFFF</a:t>
            </a:r>
            <a:r>
              <a:rPr lang="zh-CN" altLang="zh-CN"/>
              <a:t>，而</a:t>
            </a:r>
            <a:r>
              <a:rPr lang="en-US" altLang="zh-CN"/>
              <a:t>FMC_SDCKE1</a:t>
            </a:r>
            <a:r>
              <a:rPr lang="zh-CN" altLang="zh-CN"/>
              <a:t>和</a:t>
            </a:r>
            <a:r>
              <a:rPr lang="en-US" altLang="zh-CN"/>
              <a:t>FMC_SDCLK1</a:t>
            </a:r>
            <a:r>
              <a:rPr lang="zh-CN" altLang="zh-CN"/>
              <a:t>对应的存储区域</a:t>
            </a:r>
            <a:r>
              <a:rPr lang="en-US" altLang="zh-CN"/>
              <a:t>2</a:t>
            </a:r>
            <a:r>
              <a:rPr lang="zh-CN" altLang="zh-CN"/>
              <a:t>的地址范围是</a:t>
            </a:r>
            <a:r>
              <a:rPr lang="en-US" altLang="zh-CN"/>
              <a:t>0xD000 0000- 0xDFFF FFFF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zh-CN"/>
              <a:t>当程序里控制内核访问这些地址的存储空间时，</a:t>
            </a:r>
            <a:r>
              <a:rPr lang="en-US" altLang="zh-CN"/>
              <a:t>FMC</a:t>
            </a:r>
            <a:r>
              <a:rPr lang="zh-CN" altLang="zh-CN"/>
              <a:t>外设会即会产生对应的时序，对它外接的</a:t>
            </a:r>
            <a:r>
              <a:rPr lang="en-US" altLang="zh-CN"/>
              <a:t>SDRAM</a:t>
            </a:r>
            <a:r>
              <a:rPr lang="zh-CN" altLang="zh-CN"/>
              <a:t>芯片进行读写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55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External </a:t>
            </a:r>
            <a:r>
              <a:rPr lang="en-US" altLang="zh-CN" sz="2400" b="1"/>
              <a:t>RAM </a:t>
            </a:r>
            <a:r>
              <a:rPr lang="zh-CN" altLang="en-US" sz="2400" b="1"/>
              <a:t>与</a:t>
            </a:r>
            <a:r>
              <a:rPr lang="en-US" altLang="zh-CN" sz="2400" b="1"/>
              <a:t>External device</a:t>
            </a:r>
            <a:r>
              <a:rPr lang="zh-CN" altLang="en-US" sz="2400" b="1"/>
              <a:t>的区别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 FMC</a:t>
            </a:r>
            <a:r>
              <a:rPr lang="zh-CN" altLang="zh-CN"/>
              <a:t>外设的地址映射。可以看到</a:t>
            </a:r>
            <a:r>
              <a:rPr lang="en-US" altLang="zh-CN"/>
              <a:t>FMC</a:t>
            </a:r>
            <a:r>
              <a:rPr lang="zh-CN" altLang="zh-CN"/>
              <a:t>的</a:t>
            </a:r>
            <a:r>
              <a:rPr lang="en-US" altLang="zh-CN"/>
              <a:t>NOR/PSRAM/SRAM/NAND FLASH</a:t>
            </a:r>
            <a:r>
              <a:rPr lang="zh-CN" altLang="zh-CN"/>
              <a:t>以及</a:t>
            </a:r>
            <a:r>
              <a:rPr lang="en-US" altLang="zh-CN"/>
              <a:t>PC</a:t>
            </a:r>
            <a:r>
              <a:rPr lang="zh-CN" altLang="zh-CN"/>
              <a:t>卡的地址都在</a:t>
            </a:r>
            <a:r>
              <a:rPr lang="en-US" altLang="zh-CN"/>
              <a:t>External RAM</a:t>
            </a:r>
            <a:r>
              <a:rPr lang="zh-CN" altLang="zh-CN"/>
              <a:t>地址空间内，而</a:t>
            </a:r>
            <a:r>
              <a:rPr lang="en-US" altLang="zh-CN"/>
              <a:t>SDRAM</a:t>
            </a:r>
            <a:r>
              <a:rPr lang="zh-CN" altLang="zh-CN"/>
              <a:t>的地址是分配到</a:t>
            </a:r>
            <a:r>
              <a:rPr lang="en-US" altLang="zh-CN"/>
              <a:t>External device</a:t>
            </a:r>
            <a:r>
              <a:rPr lang="zh-CN" altLang="zh-CN"/>
              <a:t>区域的。</a:t>
            </a:r>
          </a:p>
        </p:txBody>
      </p:sp>
      <p:sp>
        <p:nvSpPr>
          <p:cNvPr id="2" name="矩形 1"/>
          <p:cNvSpPr/>
          <p:nvPr/>
        </p:nvSpPr>
        <p:spPr>
          <a:xfrm>
            <a:off x="472416" y="4077072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通过配置“</a:t>
            </a:r>
            <a:r>
              <a:rPr lang="en-US" altLang="zh-CN"/>
              <a:t>SYSCFG_MEMRMP</a:t>
            </a:r>
            <a:r>
              <a:rPr lang="zh-CN" altLang="zh-CN"/>
              <a:t>”寄存器的“</a:t>
            </a:r>
            <a:r>
              <a:rPr lang="en-US" altLang="zh-CN"/>
              <a:t>SWP_FMC</a:t>
            </a:r>
            <a:r>
              <a:rPr lang="zh-CN" altLang="zh-CN"/>
              <a:t>”寄存器位可用于交换</a:t>
            </a:r>
            <a:r>
              <a:rPr lang="en-US" altLang="zh-CN"/>
              <a:t>SDRAM</a:t>
            </a:r>
            <a:r>
              <a:rPr lang="zh-CN" altLang="zh-CN"/>
              <a:t>与</a:t>
            </a:r>
            <a:r>
              <a:rPr lang="en-US" altLang="zh-CN"/>
              <a:t>NAND/PC</a:t>
            </a:r>
            <a:r>
              <a:rPr lang="zh-CN" altLang="zh-CN"/>
              <a:t>卡的地址映射，使得存储在</a:t>
            </a:r>
            <a:r>
              <a:rPr lang="en-US" altLang="zh-CN"/>
              <a:t>SDRAM</a:t>
            </a:r>
            <a:r>
              <a:rPr lang="zh-CN" altLang="zh-CN"/>
              <a:t>中的代码能被执行，只是由于</a:t>
            </a:r>
            <a:r>
              <a:rPr lang="en-US" altLang="zh-CN"/>
              <a:t>SDRAM</a:t>
            </a:r>
            <a:r>
              <a:rPr lang="zh-CN" altLang="zh-CN"/>
              <a:t>的最高同步时钟是</a:t>
            </a:r>
            <a:r>
              <a:rPr lang="en-US" altLang="zh-CN"/>
              <a:t>90MHz</a:t>
            </a:r>
            <a:r>
              <a:rPr lang="zh-CN" altLang="zh-CN"/>
              <a:t>，代码的执行速度会受影响。</a:t>
            </a:r>
          </a:p>
        </p:txBody>
      </p:sp>
      <p:sp>
        <p:nvSpPr>
          <p:cNvPr id="3" name="矩形 2"/>
          <p:cNvSpPr/>
          <p:nvPr/>
        </p:nvSpPr>
        <p:spPr>
          <a:xfrm>
            <a:off x="472416" y="3142709"/>
            <a:ext cx="8204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External RAM</a:t>
            </a:r>
            <a:r>
              <a:rPr lang="zh-CN" altLang="zh-CN" smtClean="0"/>
              <a:t>区</a:t>
            </a:r>
            <a:r>
              <a:rPr lang="zh-CN" altLang="en-US" smtClean="0"/>
              <a:t>：</a:t>
            </a:r>
            <a:r>
              <a:rPr lang="zh-CN" altLang="zh-CN" smtClean="0"/>
              <a:t>这个</a:t>
            </a:r>
            <a:r>
              <a:rPr lang="zh-CN" altLang="zh-CN"/>
              <a:t>区域可以直接执行代码</a:t>
            </a:r>
            <a:r>
              <a:rPr lang="zh-CN" altLang="zh-CN" smtClean="0"/>
              <a:t>，</a:t>
            </a:r>
            <a:r>
              <a:rPr lang="zh-CN" altLang="en-US" smtClean="0"/>
              <a:t>支持</a:t>
            </a:r>
            <a:r>
              <a:rPr lang="en-US" altLang="zh-CN" smtClean="0"/>
              <a:t>XIP</a:t>
            </a:r>
            <a:r>
              <a:rPr lang="zh-CN" altLang="en-US" smtClean="0"/>
              <a:t>功能。</a:t>
            </a:r>
            <a:endParaRPr lang="en-US" altLang="zh-CN" smtClean="0"/>
          </a:p>
          <a:p>
            <a:r>
              <a:rPr lang="en-US" altLang="zh-CN"/>
              <a:t>External </a:t>
            </a:r>
            <a:r>
              <a:rPr lang="en-US" altLang="zh-CN" smtClean="0"/>
              <a:t>device</a:t>
            </a:r>
            <a:r>
              <a:rPr lang="zh-CN" altLang="en-US" smtClean="0"/>
              <a:t>区：</a:t>
            </a:r>
            <a:r>
              <a:rPr lang="zh-CN" altLang="zh-CN" smtClean="0"/>
              <a:t>不支持</a:t>
            </a:r>
            <a:r>
              <a:rPr lang="en-US" altLang="zh-CN"/>
              <a:t>XIP</a:t>
            </a:r>
            <a:r>
              <a:rPr lang="zh-CN" altLang="zh-CN" smtClean="0"/>
              <a:t>功能</a:t>
            </a:r>
            <a:r>
              <a:rPr lang="zh-CN" altLang="zh-CN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00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控制原理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402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FMC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及架构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5256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FMC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控制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的相关结构体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926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FMC—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FMC—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FMC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STM32F429</a:t>
            </a:r>
            <a:r>
              <a:rPr lang="zh-CN" altLang="zh-CN"/>
              <a:t>使用</a:t>
            </a:r>
            <a:r>
              <a:rPr lang="en-US" altLang="zh-CN"/>
              <a:t>FMC</a:t>
            </a:r>
            <a:r>
              <a:rPr lang="zh-CN" altLang="zh-CN"/>
              <a:t>外设来管理扩展的存储器，</a:t>
            </a:r>
            <a:r>
              <a:rPr lang="en-US" altLang="zh-CN"/>
              <a:t>FMC</a:t>
            </a:r>
            <a:r>
              <a:rPr lang="zh-CN" altLang="zh-CN"/>
              <a:t>是</a:t>
            </a:r>
            <a:r>
              <a:rPr lang="en-US" altLang="zh-CN"/>
              <a:t>Flexible Memory Controller</a:t>
            </a:r>
            <a:r>
              <a:rPr lang="zh-CN" altLang="zh-CN"/>
              <a:t>的缩写，译为可变存储控制器。它可以用于驱动包括</a:t>
            </a:r>
            <a:r>
              <a:rPr lang="en-US" altLang="zh-CN"/>
              <a:t>SRAM</a:t>
            </a:r>
            <a:r>
              <a:rPr lang="zh-CN" altLang="zh-CN"/>
              <a:t>、</a:t>
            </a:r>
            <a:r>
              <a:rPr lang="en-US" altLang="zh-CN"/>
              <a:t>SDRAM</a:t>
            </a:r>
            <a:r>
              <a:rPr lang="zh-CN" altLang="zh-CN"/>
              <a:t>、</a:t>
            </a:r>
            <a:r>
              <a:rPr lang="en-US" altLang="zh-CN"/>
              <a:t>NOR FLASH</a:t>
            </a:r>
            <a:r>
              <a:rPr lang="zh-CN" altLang="zh-CN"/>
              <a:t>以及</a:t>
            </a:r>
            <a:r>
              <a:rPr lang="en-US" altLang="zh-CN"/>
              <a:t>NAND FLSAH</a:t>
            </a:r>
            <a:r>
              <a:rPr lang="zh-CN" altLang="zh-CN"/>
              <a:t>类型的存储器。在其它系列的</a:t>
            </a:r>
            <a:r>
              <a:rPr lang="en-US" altLang="zh-CN"/>
              <a:t>STM32</a:t>
            </a:r>
            <a:r>
              <a:rPr lang="zh-CN" altLang="zh-CN"/>
              <a:t>控制器中，只有</a:t>
            </a:r>
            <a:r>
              <a:rPr lang="en-US" altLang="zh-CN"/>
              <a:t>FSMC</a:t>
            </a:r>
            <a:r>
              <a:rPr lang="zh-CN" altLang="zh-CN"/>
              <a:t>控制器</a:t>
            </a:r>
            <a:r>
              <a:rPr lang="en-US" altLang="zh-CN"/>
              <a:t>(Flexible Static Memory Controller)</a:t>
            </a:r>
            <a:r>
              <a:rPr lang="zh-CN" altLang="zh-CN"/>
              <a:t>，译为可变静态存储控制器，所以它们不能驱动</a:t>
            </a:r>
            <a:r>
              <a:rPr lang="en-US" altLang="zh-CN"/>
              <a:t>SDRAM</a:t>
            </a:r>
            <a:r>
              <a:rPr lang="zh-CN" altLang="zh-CN"/>
              <a:t>这样的动态存储器，因为驱动</a:t>
            </a:r>
            <a:r>
              <a:rPr lang="en-US" altLang="zh-CN"/>
              <a:t>SDRAM</a:t>
            </a:r>
            <a:r>
              <a:rPr lang="zh-CN" altLang="zh-CN"/>
              <a:t>时需要定时刷新，</a:t>
            </a:r>
            <a:r>
              <a:rPr lang="en-US" altLang="zh-CN"/>
              <a:t>STM32F429</a:t>
            </a:r>
            <a:r>
              <a:rPr lang="zh-CN" altLang="zh-CN"/>
              <a:t>的</a:t>
            </a:r>
            <a:r>
              <a:rPr lang="en-US" altLang="zh-CN"/>
              <a:t>FMC</a:t>
            </a:r>
            <a:r>
              <a:rPr lang="zh-CN" altLang="zh-CN"/>
              <a:t>外设才支持该</a:t>
            </a:r>
            <a:r>
              <a:rPr lang="zh-CN" altLang="zh-CN" smtClean="0"/>
              <a:t>功能</a:t>
            </a:r>
            <a:r>
              <a:rPr lang="zh-CN" altLang="en-US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793" y="980728"/>
            <a:ext cx="2085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FMC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框图剖析</a:t>
            </a: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5149344" cy="5301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940152" y="2662461"/>
            <a:ext cx="2935419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smtClean="0"/>
              <a:t>通讯引脚</a:t>
            </a:r>
            <a:endParaRPr lang="en-US" altLang="zh-CN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smtClean="0"/>
              <a:t>存储器控制器</a:t>
            </a:r>
            <a:endParaRPr lang="en-US" altLang="zh-CN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smtClean="0"/>
              <a:t>时钟</a:t>
            </a:r>
            <a:r>
              <a:rPr lang="zh-CN" altLang="en-US" sz="3200"/>
              <a:t>控制</a:t>
            </a:r>
            <a:r>
              <a:rPr lang="zh-CN" altLang="en-US" sz="3200" smtClean="0"/>
              <a:t>逻辑</a:t>
            </a:r>
            <a:endParaRPr lang="en-US" altLang="zh-CN" sz="320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40012"/>
              </p:ext>
            </p:extLst>
          </p:nvPr>
        </p:nvGraphicFramePr>
        <p:xfrm>
          <a:off x="1115616" y="2348881"/>
          <a:ext cx="7200800" cy="4248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010"/>
                <a:gridCol w="2037826"/>
                <a:gridCol w="3634964"/>
              </a:tblGrid>
              <a:tr h="6591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FMC</a:t>
                      </a:r>
                      <a:r>
                        <a:rPr lang="zh-CN" sz="1600">
                          <a:effectLst/>
                        </a:rPr>
                        <a:t>引脚名称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对应</a:t>
                      </a:r>
                      <a:r>
                        <a:rPr lang="en-US" sz="1600">
                          <a:effectLst/>
                        </a:rPr>
                        <a:t>SDRAM</a:t>
                      </a:r>
                      <a:r>
                        <a:rPr lang="zh-CN" sz="1600">
                          <a:effectLst/>
                        </a:rPr>
                        <a:t>引脚名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9911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FMC_NBL[3:0]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DQM[3:0]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数据掩码信号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911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FMC_A[12:0]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A[12:0]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行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列地址线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911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FMC_A[15:14]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BA[1:0]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Bank</a:t>
                      </a:r>
                      <a:r>
                        <a:rPr lang="zh-CN" sz="1200">
                          <a:effectLst/>
                        </a:rPr>
                        <a:t>地址线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911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FMC_D[31:0]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DQ[31:0]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数据线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911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FMC_SDCLK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CLK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同步时钟信号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911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FMC_SDNWE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WE#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写入使能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822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FMC_SDCKE[1:0]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CKE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SDCKE0</a:t>
                      </a:r>
                      <a:r>
                        <a:rPr lang="zh-CN" sz="1200">
                          <a:effectLst/>
                        </a:rPr>
                        <a:t>：</a:t>
                      </a:r>
                      <a:r>
                        <a:rPr lang="en-US" sz="1200">
                          <a:effectLst/>
                        </a:rPr>
                        <a:t>SDRAM </a:t>
                      </a:r>
                      <a:r>
                        <a:rPr lang="zh-CN" sz="1200">
                          <a:effectLst/>
                        </a:rPr>
                        <a:t>存储区域</a:t>
                      </a:r>
                      <a:r>
                        <a:rPr lang="en-US" sz="1200">
                          <a:effectLst/>
                        </a:rPr>
                        <a:t> 1 </a:t>
                      </a:r>
                      <a:r>
                        <a:rPr lang="zh-CN" sz="1200">
                          <a:effectLst/>
                        </a:rPr>
                        <a:t>时钟使能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SDCKE1</a:t>
                      </a:r>
                      <a:r>
                        <a:rPr lang="zh-CN" sz="1200">
                          <a:effectLst/>
                        </a:rPr>
                        <a:t>：</a:t>
                      </a:r>
                      <a:r>
                        <a:rPr lang="en-US" sz="1200">
                          <a:effectLst/>
                        </a:rPr>
                        <a:t>SDRAM </a:t>
                      </a:r>
                      <a:r>
                        <a:rPr lang="zh-CN" sz="1200">
                          <a:effectLst/>
                        </a:rPr>
                        <a:t>存储区域</a:t>
                      </a:r>
                      <a:r>
                        <a:rPr lang="en-US" sz="1200">
                          <a:effectLst/>
                        </a:rPr>
                        <a:t> 2 </a:t>
                      </a:r>
                      <a:r>
                        <a:rPr lang="zh-CN" sz="1200">
                          <a:effectLst/>
                        </a:rPr>
                        <a:t>时钟使能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822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FMC_SDNE[1:0]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SDNE0</a:t>
                      </a:r>
                      <a:r>
                        <a:rPr lang="zh-CN" sz="1200">
                          <a:effectLst/>
                        </a:rPr>
                        <a:t>：</a:t>
                      </a:r>
                      <a:r>
                        <a:rPr lang="en-US" sz="1200">
                          <a:effectLst/>
                        </a:rPr>
                        <a:t>SDRAM </a:t>
                      </a:r>
                      <a:r>
                        <a:rPr lang="zh-CN" sz="1200">
                          <a:effectLst/>
                        </a:rPr>
                        <a:t>存储区域</a:t>
                      </a:r>
                      <a:r>
                        <a:rPr lang="en-US" sz="1200">
                          <a:effectLst/>
                        </a:rPr>
                        <a:t> 1 </a:t>
                      </a:r>
                      <a:r>
                        <a:rPr lang="zh-CN" sz="1200">
                          <a:effectLst/>
                        </a:rPr>
                        <a:t>芯片使能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SDNE1</a:t>
                      </a:r>
                      <a:r>
                        <a:rPr lang="zh-CN" sz="1200">
                          <a:effectLst/>
                        </a:rPr>
                        <a:t>：</a:t>
                      </a:r>
                      <a:r>
                        <a:rPr lang="en-US" sz="1200">
                          <a:effectLst/>
                        </a:rPr>
                        <a:t>SDRAM </a:t>
                      </a:r>
                      <a:r>
                        <a:rPr lang="zh-CN" sz="1200">
                          <a:effectLst/>
                        </a:rPr>
                        <a:t>存储区域</a:t>
                      </a:r>
                      <a:r>
                        <a:rPr lang="en-US" sz="1200">
                          <a:effectLst/>
                        </a:rPr>
                        <a:t> 2 </a:t>
                      </a:r>
                      <a:r>
                        <a:rPr lang="zh-CN" sz="1200">
                          <a:effectLst/>
                        </a:rPr>
                        <a:t>芯片使能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911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FMC_NRAS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RAS#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行地址选通信号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911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FMC_NCAS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CAS#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列地址选通信号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27584" y="161285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zh-CN" altLang="zh-CN"/>
              <a:t>控制不同类型存储器的时候会有一些不同的引脚</a:t>
            </a:r>
            <a:r>
              <a:rPr lang="zh-CN" altLang="zh-CN" smtClean="0"/>
              <a:t>，看起来有非常多，其中</a:t>
            </a:r>
            <a:r>
              <a:rPr lang="zh-CN" altLang="zh-CN"/>
              <a:t>地址线</a:t>
            </a:r>
            <a:r>
              <a:rPr lang="en-US" altLang="zh-CN"/>
              <a:t>FMC_A</a:t>
            </a:r>
            <a:r>
              <a:rPr lang="zh-CN" altLang="zh-CN"/>
              <a:t>和数据线</a:t>
            </a:r>
            <a:r>
              <a:rPr lang="en-US" altLang="zh-CN"/>
              <a:t>FMC_D</a:t>
            </a:r>
            <a:r>
              <a:rPr lang="zh-CN" altLang="zh-CN"/>
              <a:t>是所有控制器都共用的。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34181"/>
              </p:ext>
            </p:extLst>
          </p:nvPr>
        </p:nvGraphicFramePr>
        <p:xfrm>
          <a:off x="1403648" y="1445426"/>
          <a:ext cx="6518325" cy="3639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2775"/>
                <a:gridCol w="1183135"/>
                <a:gridCol w="3162415"/>
              </a:tblGrid>
              <a:tr h="50937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</a:rPr>
                        <a:t>信号线</a:t>
                      </a:r>
                      <a:endParaRPr lang="zh-CN" sz="13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</a:rPr>
                        <a:t>类型</a:t>
                      </a:r>
                      <a:endParaRPr lang="zh-CN" sz="13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</a:rPr>
                        <a:t>说明</a:t>
                      </a:r>
                      <a:endParaRPr lang="zh-CN" sz="13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6827" marR="56827" marT="0" marB="0" anchor="ctr"/>
                </a:tc>
              </a:tr>
              <a:tr h="40068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CLK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同步时钟信号，所有输入信号都在</a:t>
                      </a:r>
                      <a:r>
                        <a:rPr lang="en-US" sz="1000">
                          <a:effectLst/>
                        </a:rPr>
                        <a:t>CLK</a:t>
                      </a:r>
                      <a:r>
                        <a:rPr lang="zh-CN" sz="1000">
                          <a:effectLst/>
                        </a:rPr>
                        <a:t>为上升沿的时候被采集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</a:tr>
              <a:tr h="40068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CKE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时钟使能信号，禁止时钟信号时</a:t>
                      </a:r>
                      <a:r>
                        <a:rPr lang="en-US" sz="1000">
                          <a:effectLst/>
                        </a:rPr>
                        <a:t>SDRAM</a:t>
                      </a:r>
                      <a:r>
                        <a:rPr lang="zh-CN" sz="1000">
                          <a:effectLst/>
                        </a:rPr>
                        <a:t>会启动自刷新操作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</a:tr>
              <a:tr h="225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CS#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片选信号，低电平有效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</a:tr>
              <a:tr h="40068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CAS#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列地址选通，为低电平时地址线表示的是列地址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</a:tr>
              <a:tr h="40068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RAS#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行地址选通，为低电平时地址线表示的是行地址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</a:tr>
              <a:tr h="225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WE#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写入使能，低电平有效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</a:tr>
              <a:tr h="40068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DQM[0:1]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数据输入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输出掩码信号，表示</a:t>
                      </a:r>
                      <a:r>
                        <a:rPr lang="en-US" sz="1000">
                          <a:effectLst/>
                        </a:rPr>
                        <a:t>DQ</a:t>
                      </a:r>
                      <a:r>
                        <a:rPr lang="zh-CN" sz="1000">
                          <a:effectLst/>
                        </a:rPr>
                        <a:t>信号线的有效部分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</a:tr>
              <a:tr h="225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BA[0:1]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Bank</a:t>
                      </a:r>
                      <a:r>
                        <a:rPr lang="zh-CN" sz="1000">
                          <a:effectLst/>
                        </a:rPr>
                        <a:t>地址输入，选择要控制的</a:t>
                      </a:r>
                      <a:r>
                        <a:rPr lang="en-US" sz="1000">
                          <a:effectLst/>
                        </a:rPr>
                        <a:t>Bank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</a:tr>
              <a:tr h="225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A[0:11]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地址输入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</a:tr>
              <a:tr h="225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DQ[0:15]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I/O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数据输入输出信号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6827" marR="56827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9317" y="1084094"/>
            <a:ext cx="8295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SDRAM</a:t>
            </a:r>
            <a:r>
              <a:rPr lang="zh-CN" altLang="en-US"/>
              <a:t>信号线</a:t>
            </a:r>
          </a:p>
        </p:txBody>
      </p:sp>
      <p:sp>
        <p:nvSpPr>
          <p:cNvPr id="3" name="矩形 2"/>
          <p:cNvSpPr/>
          <p:nvPr/>
        </p:nvSpPr>
        <p:spPr>
          <a:xfrm>
            <a:off x="511061" y="5085184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其中</a:t>
            </a:r>
            <a:r>
              <a:rPr lang="zh-CN" altLang="zh-CN"/>
              <a:t>比较特殊的是</a:t>
            </a:r>
            <a:r>
              <a:rPr lang="en-US" altLang="zh-CN"/>
              <a:t>FMC_A[15:14]</a:t>
            </a:r>
            <a:r>
              <a:rPr lang="zh-CN" altLang="zh-CN"/>
              <a:t>引脚用作</a:t>
            </a:r>
            <a:r>
              <a:rPr lang="en-US" altLang="zh-CN"/>
              <a:t>Bank</a:t>
            </a:r>
            <a:r>
              <a:rPr lang="zh-CN" altLang="zh-CN"/>
              <a:t>的寻址线</a:t>
            </a:r>
            <a:r>
              <a:rPr lang="zh-CN" altLang="zh-CN" smtClean="0"/>
              <a:t>；</a:t>
            </a:r>
            <a:r>
              <a:rPr lang="zh-CN" altLang="zh-CN"/>
              <a:t>而</a:t>
            </a:r>
            <a:r>
              <a:rPr lang="en-US" altLang="zh-CN"/>
              <a:t>FMC_SDCKE</a:t>
            </a:r>
            <a:r>
              <a:rPr lang="zh-CN" altLang="zh-CN"/>
              <a:t>线和</a:t>
            </a:r>
            <a:r>
              <a:rPr lang="en-US" altLang="zh-CN"/>
              <a:t>FMC_SDNE</a:t>
            </a:r>
            <a:r>
              <a:rPr lang="zh-CN" altLang="zh-CN"/>
              <a:t>都各有</a:t>
            </a:r>
            <a:r>
              <a:rPr lang="en-US" altLang="zh-CN"/>
              <a:t>2</a:t>
            </a:r>
            <a:r>
              <a:rPr lang="zh-CN" altLang="zh-CN"/>
              <a:t>条，</a:t>
            </a:r>
            <a:r>
              <a:rPr lang="en-US" altLang="zh-CN"/>
              <a:t>FMC_SDCKE</a:t>
            </a:r>
            <a:r>
              <a:rPr lang="zh-CN" altLang="zh-CN"/>
              <a:t>用于控制</a:t>
            </a:r>
            <a:r>
              <a:rPr lang="en-US" altLang="zh-CN"/>
              <a:t>SDRAM</a:t>
            </a:r>
            <a:r>
              <a:rPr lang="zh-CN" altLang="zh-CN"/>
              <a:t>的时钟使能，</a:t>
            </a:r>
            <a:r>
              <a:rPr lang="en-US" altLang="zh-CN"/>
              <a:t>FMC_SDNE</a:t>
            </a:r>
            <a:r>
              <a:rPr lang="zh-CN" altLang="zh-CN"/>
              <a:t>用于控制</a:t>
            </a:r>
            <a:r>
              <a:rPr lang="en-US" altLang="zh-CN"/>
              <a:t>SDRAM</a:t>
            </a:r>
            <a:r>
              <a:rPr lang="zh-CN" altLang="zh-CN"/>
              <a:t>芯片的片选使能。它们用于控制</a:t>
            </a:r>
            <a:r>
              <a:rPr lang="en-US" altLang="zh-CN"/>
              <a:t>STM32</a:t>
            </a:r>
            <a:r>
              <a:rPr lang="zh-CN" altLang="zh-CN"/>
              <a:t>使用不同的存储区域驱动</a:t>
            </a:r>
            <a:r>
              <a:rPr lang="en-US" altLang="zh-CN"/>
              <a:t>SDRAM</a:t>
            </a:r>
            <a:r>
              <a:rPr lang="zh-CN" altLang="zh-CN"/>
              <a:t>，使用编号为</a:t>
            </a:r>
            <a:r>
              <a:rPr lang="en-US" altLang="zh-CN"/>
              <a:t>0</a:t>
            </a:r>
            <a:r>
              <a:rPr lang="zh-CN" altLang="zh-CN"/>
              <a:t>的信号线组会使用</a:t>
            </a:r>
            <a:r>
              <a:rPr lang="en-US" altLang="zh-CN"/>
              <a:t>STM32</a:t>
            </a:r>
            <a:r>
              <a:rPr lang="zh-CN" altLang="zh-CN"/>
              <a:t>的存储器区域</a:t>
            </a:r>
            <a:r>
              <a:rPr lang="en-US" altLang="zh-CN"/>
              <a:t>1</a:t>
            </a:r>
            <a:r>
              <a:rPr lang="zh-CN" altLang="zh-CN"/>
              <a:t>，使用编号为</a:t>
            </a:r>
            <a:r>
              <a:rPr lang="en-US" altLang="zh-CN"/>
              <a:t>1</a:t>
            </a:r>
            <a:r>
              <a:rPr lang="zh-CN" altLang="zh-CN"/>
              <a:t>的信号线组会使用存储器区域</a:t>
            </a:r>
            <a:r>
              <a:rPr lang="en-US" altLang="zh-CN"/>
              <a:t>2</a:t>
            </a:r>
            <a:r>
              <a:rPr lang="zh-CN" altLang="zh-CN" smtClean="0"/>
              <a:t>。</a:t>
            </a:r>
            <a:r>
              <a:rPr lang="zh-CN" altLang="zh-CN"/>
              <a:t>使用不同存储区域时，</a:t>
            </a:r>
            <a:r>
              <a:rPr lang="en-US" altLang="zh-CN"/>
              <a:t>STM32</a:t>
            </a:r>
            <a:r>
              <a:rPr lang="zh-CN" altLang="zh-CN"/>
              <a:t>访问</a:t>
            </a:r>
            <a:r>
              <a:rPr lang="en-US" altLang="zh-CN"/>
              <a:t>SDRAM</a:t>
            </a:r>
            <a:r>
              <a:rPr lang="zh-CN" altLang="zh-CN"/>
              <a:t>的地址不一样</a:t>
            </a:r>
          </a:p>
        </p:txBody>
      </p:sp>
    </p:spTree>
    <p:extLst>
      <p:ext uri="{BB962C8B-B14F-4D97-AF65-F5344CB8AC3E}">
        <p14:creationId xmlns:p14="http://schemas.microsoft.com/office/powerpoint/2010/main" val="18255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存储器</a:t>
            </a:r>
            <a:r>
              <a:rPr lang="zh-CN" altLang="en-US" sz="2400" b="1"/>
              <a:t>控制器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497558"/>
            <a:ext cx="8223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NOR/PSRAM/SRAM</a:t>
            </a:r>
            <a:r>
              <a:rPr lang="zh-CN" altLang="zh-CN"/>
              <a:t>设备使用相同的控制器，</a:t>
            </a:r>
            <a:r>
              <a:rPr lang="en-US" altLang="zh-CN"/>
              <a:t>NAND/PC</a:t>
            </a:r>
            <a:r>
              <a:rPr lang="zh-CN" altLang="zh-CN"/>
              <a:t>卡设备使用相同的控制器，而</a:t>
            </a:r>
            <a:r>
              <a:rPr lang="en-US" altLang="zh-CN"/>
              <a:t>SDRAM</a:t>
            </a:r>
            <a:r>
              <a:rPr lang="zh-CN" altLang="zh-CN"/>
              <a:t>存储器使用独立的控制器。不同的控制器有专用的寄存器用于配置其工作模式</a:t>
            </a:r>
            <a:r>
              <a:rPr lang="zh-CN" altLang="zh-CN" smtClean="0"/>
              <a:t>。</a:t>
            </a: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395536" y="2564904"/>
            <a:ext cx="792088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控制</a:t>
            </a:r>
            <a:r>
              <a:rPr lang="en-US" altLang="zh-CN"/>
              <a:t>SDRAM</a:t>
            </a:r>
            <a:r>
              <a:rPr lang="zh-CN" altLang="zh-CN"/>
              <a:t>的有</a:t>
            </a:r>
            <a:r>
              <a:rPr lang="en-US" altLang="zh-CN"/>
              <a:t>FMC_SDCR1/FMC_SDCR2</a:t>
            </a:r>
            <a:r>
              <a:rPr lang="zh-CN" altLang="zh-CN"/>
              <a:t>控制寄存器、</a:t>
            </a:r>
            <a:endParaRPr lang="en-US" altLang="zh-CN"/>
          </a:p>
          <a:p>
            <a:r>
              <a:rPr lang="en-US" altLang="zh-CN"/>
              <a:t>FMC_SDTR1/FMC_SDTR2</a:t>
            </a:r>
            <a:r>
              <a:rPr lang="zh-CN" altLang="zh-CN"/>
              <a:t>时序寄存器、</a:t>
            </a:r>
            <a:r>
              <a:rPr lang="en-US" altLang="zh-CN"/>
              <a:t>FMC_SDCMR</a:t>
            </a:r>
            <a:r>
              <a:rPr lang="zh-CN" altLang="zh-CN"/>
              <a:t>命令模式寄存器以及</a:t>
            </a:r>
            <a:r>
              <a:rPr lang="en-US" altLang="zh-CN"/>
              <a:t>FMC_SDRTR</a:t>
            </a:r>
            <a:r>
              <a:rPr lang="zh-CN" altLang="zh-CN"/>
              <a:t>刷新定时器寄存器。其中控制寄存器及时序寄存器各有</a:t>
            </a:r>
            <a:r>
              <a:rPr lang="en-US" altLang="zh-CN"/>
              <a:t>2</a:t>
            </a:r>
            <a:r>
              <a:rPr lang="zh-CN" altLang="zh-CN"/>
              <a:t>个，分别对应于</a:t>
            </a:r>
            <a:r>
              <a:rPr lang="en-US" altLang="zh-CN"/>
              <a:t>SDRAM</a:t>
            </a:r>
            <a:r>
              <a:rPr lang="zh-CN" altLang="zh-CN"/>
              <a:t>存储区域</a:t>
            </a:r>
            <a:r>
              <a:rPr lang="en-US" altLang="zh-CN"/>
              <a:t>1</a:t>
            </a:r>
            <a:r>
              <a:rPr lang="zh-CN" altLang="zh-CN"/>
              <a:t>和存储区域</a:t>
            </a:r>
            <a:r>
              <a:rPr lang="en-US" altLang="zh-CN"/>
              <a:t>2</a:t>
            </a:r>
            <a:r>
              <a:rPr lang="zh-CN" altLang="zh-CN"/>
              <a:t>的配置</a:t>
            </a:r>
            <a:r>
              <a:rPr lang="zh-CN" altLang="zh-CN" smtClean="0"/>
              <a:t>。</a:t>
            </a:r>
            <a:endParaRPr lang="zh-CN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FMC_SDCR</a:t>
            </a:r>
            <a:r>
              <a:rPr lang="zh-CN" altLang="zh-CN"/>
              <a:t>控制寄存器可配置</a:t>
            </a:r>
            <a:r>
              <a:rPr lang="en-US" altLang="zh-CN"/>
              <a:t>SDCLK</a:t>
            </a:r>
            <a:r>
              <a:rPr lang="zh-CN" altLang="zh-CN"/>
              <a:t>的同步时钟频率、突发读使能、写保护、</a:t>
            </a:r>
            <a:r>
              <a:rPr lang="en-US" altLang="zh-CN"/>
              <a:t>CAS</a:t>
            </a:r>
            <a:r>
              <a:rPr lang="zh-CN" altLang="zh-CN"/>
              <a:t>延迟、行列地址位数以及数据总线宽度等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FMC_SDTR</a:t>
            </a:r>
            <a:r>
              <a:rPr lang="zh-CN" altLang="zh-CN"/>
              <a:t>时序寄存器用于配置</a:t>
            </a:r>
            <a:r>
              <a:rPr lang="en-US" altLang="zh-CN"/>
              <a:t>SDRAM</a:t>
            </a:r>
            <a:r>
              <a:rPr lang="zh-CN" altLang="zh-CN"/>
              <a:t>访问时的各种时间延迟，如</a:t>
            </a:r>
            <a:r>
              <a:rPr lang="en-US" altLang="zh-CN"/>
              <a:t>TRP</a:t>
            </a:r>
            <a:r>
              <a:rPr lang="zh-CN" altLang="zh-CN"/>
              <a:t>行预充电延迟、</a:t>
            </a:r>
            <a:r>
              <a:rPr lang="en-US" altLang="zh-CN"/>
              <a:t>TMRD</a:t>
            </a:r>
            <a:r>
              <a:rPr lang="zh-CN" altLang="zh-CN"/>
              <a:t>加载模式寄存器激活延迟等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FMC_SDCMR</a:t>
            </a:r>
            <a:r>
              <a:rPr lang="zh-CN" altLang="zh-CN"/>
              <a:t>命令模式寄存器用于存储要发送到</a:t>
            </a:r>
            <a:r>
              <a:rPr lang="en-US" altLang="zh-CN"/>
              <a:t>SDRAM</a:t>
            </a:r>
            <a:r>
              <a:rPr lang="zh-CN" altLang="zh-CN"/>
              <a:t>模式寄存器的配置，以及要向</a:t>
            </a:r>
            <a:r>
              <a:rPr lang="en-US" altLang="zh-CN"/>
              <a:t>SDRAM</a:t>
            </a:r>
            <a:r>
              <a:rPr lang="zh-CN" altLang="zh-CN"/>
              <a:t>芯片发送的命令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FMC_SDRTR</a:t>
            </a:r>
            <a:r>
              <a:rPr lang="zh-CN" altLang="zh-CN"/>
              <a:t>用于配置</a:t>
            </a:r>
            <a:r>
              <a:rPr lang="en-US" altLang="zh-CN"/>
              <a:t>SDRAM</a:t>
            </a:r>
            <a:r>
              <a:rPr lang="zh-CN" altLang="zh-CN"/>
              <a:t>的自动刷新周期。</a:t>
            </a:r>
          </a:p>
        </p:txBody>
      </p:sp>
    </p:spTree>
    <p:extLst>
      <p:ext uri="{BB962C8B-B14F-4D97-AF65-F5344CB8AC3E}">
        <p14:creationId xmlns:p14="http://schemas.microsoft.com/office/powerpoint/2010/main" val="1741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时钟</a:t>
            </a:r>
            <a:r>
              <a:rPr lang="zh-CN" altLang="en-US" sz="2400" b="1"/>
              <a:t>控制逻辑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673012"/>
            <a:ext cx="792088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FMC</a:t>
            </a:r>
            <a:r>
              <a:rPr lang="zh-CN" altLang="zh-CN"/>
              <a:t>外设挂载在</a:t>
            </a:r>
            <a:r>
              <a:rPr lang="en-US" altLang="zh-CN"/>
              <a:t>AHB3</a:t>
            </a:r>
            <a:r>
              <a:rPr lang="zh-CN" altLang="zh-CN"/>
              <a:t>总线上，时钟信号来自于</a:t>
            </a:r>
            <a:r>
              <a:rPr lang="en-US" altLang="zh-CN"/>
              <a:t>HCLK(</a:t>
            </a:r>
            <a:r>
              <a:rPr lang="zh-CN" altLang="zh-CN"/>
              <a:t>默认</a:t>
            </a:r>
            <a:r>
              <a:rPr lang="en-US" altLang="zh-CN"/>
              <a:t>180MHz)</a:t>
            </a:r>
            <a:r>
              <a:rPr lang="zh-CN" altLang="zh-CN"/>
              <a:t>，控制器的时钟输出就是由它分频得到。如</a:t>
            </a:r>
            <a:r>
              <a:rPr lang="en-US" altLang="zh-CN"/>
              <a:t>SDRAM</a:t>
            </a:r>
            <a:r>
              <a:rPr lang="zh-CN" altLang="zh-CN"/>
              <a:t>控制器的</a:t>
            </a:r>
            <a:r>
              <a:rPr lang="en-US" altLang="zh-CN"/>
              <a:t>FMC_SDCLK</a:t>
            </a:r>
            <a:r>
              <a:rPr lang="zh-CN" altLang="zh-CN"/>
              <a:t>引脚输出的时钟，是用于与</a:t>
            </a:r>
            <a:r>
              <a:rPr lang="en-US" altLang="zh-CN"/>
              <a:t>SDRAM</a:t>
            </a:r>
            <a:r>
              <a:rPr lang="zh-CN" altLang="zh-CN"/>
              <a:t>芯片进行同步通讯，它的时钟频率可通过</a:t>
            </a:r>
            <a:r>
              <a:rPr lang="en-US" altLang="zh-CN"/>
              <a:t>FMC_SDCR1</a:t>
            </a:r>
            <a:r>
              <a:rPr lang="zh-CN" altLang="zh-CN"/>
              <a:t>寄存器的</a:t>
            </a:r>
            <a:r>
              <a:rPr lang="en-US" altLang="zh-CN"/>
              <a:t>SDCLK</a:t>
            </a:r>
            <a:r>
              <a:rPr lang="zh-CN" altLang="zh-CN"/>
              <a:t>位配置，可以配置为</a:t>
            </a:r>
            <a:r>
              <a:rPr lang="en-US" altLang="zh-CN"/>
              <a:t>HCLK</a:t>
            </a:r>
            <a:r>
              <a:rPr lang="zh-CN" altLang="zh-CN"/>
              <a:t>的</a:t>
            </a:r>
            <a:r>
              <a:rPr lang="en-US" altLang="zh-CN"/>
              <a:t>1/2</a:t>
            </a:r>
            <a:r>
              <a:rPr lang="zh-CN" altLang="zh-CN"/>
              <a:t>或</a:t>
            </a:r>
            <a:r>
              <a:rPr lang="en-US" altLang="zh-CN"/>
              <a:t>1/3</a:t>
            </a:r>
            <a:r>
              <a:rPr lang="zh-CN" altLang="zh-CN"/>
              <a:t>，也就是说，与</a:t>
            </a:r>
            <a:r>
              <a:rPr lang="en-US" altLang="zh-CN"/>
              <a:t>SDRAM</a:t>
            </a:r>
            <a:r>
              <a:rPr lang="zh-CN" altLang="zh-CN"/>
              <a:t>通讯的同步时钟最高频率为</a:t>
            </a:r>
            <a:r>
              <a:rPr lang="en-US" altLang="zh-CN"/>
              <a:t>90MHz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009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FMC</a:t>
            </a:r>
            <a:r>
              <a:rPr lang="zh-CN" altLang="en-US" sz="2400" b="1"/>
              <a:t>的地址映射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14400"/>
            <a:ext cx="6408712" cy="518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7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2505</TotalTime>
  <Pages>0</Pages>
  <Words>412</Words>
  <Characters>0</Characters>
  <Application>Microsoft Office PowerPoint</Application>
  <DocSecurity>0</DocSecurity>
  <PresentationFormat>全屏显示(4:3)</PresentationFormat>
  <Lines>0</Lines>
  <Paragraphs>128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223</cp:revision>
  <dcterms:created xsi:type="dcterms:W3CDTF">2014-09-22T09:17:55Z</dcterms:created>
  <dcterms:modified xsi:type="dcterms:W3CDTF">2016-05-27T08:33:10Z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