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273" r:id="rId3"/>
    <p:sldId id="360" r:id="rId4"/>
    <p:sldId id="337" r:id="rId5"/>
    <p:sldId id="361" r:id="rId6"/>
    <p:sldId id="384" r:id="rId7"/>
    <p:sldId id="385" r:id="rId8"/>
    <p:sldId id="386" r:id="rId9"/>
    <p:sldId id="387" r:id="rId10"/>
    <p:sldId id="369" r:id="rId11"/>
    <p:sldId id="370" r:id="rId12"/>
    <p:sldId id="371" r:id="rId13"/>
    <p:sldId id="372" r:id="rId14"/>
    <p:sldId id="373" r:id="rId15"/>
    <p:sldId id="364" r:id="rId16"/>
    <p:sldId id="374" r:id="rId17"/>
    <p:sldId id="393" r:id="rId18"/>
    <p:sldId id="375" r:id="rId19"/>
    <p:sldId id="392" r:id="rId20"/>
    <p:sldId id="376" r:id="rId21"/>
    <p:sldId id="389" r:id="rId22"/>
    <p:sldId id="390" r:id="rId23"/>
    <p:sldId id="391" r:id="rId24"/>
    <p:sldId id="377" r:id="rId25"/>
    <p:sldId id="378" r:id="rId26"/>
    <p:sldId id="379" r:id="rId27"/>
    <p:sldId id="380" r:id="rId28"/>
    <p:sldId id="382" r:id="rId29"/>
    <p:sldId id="388" r:id="rId30"/>
    <p:sldId id="383" r:id="rId31"/>
    <p:sldId id="283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模拟数字转换器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83" y="1844824"/>
            <a:ext cx="6942609" cy="476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7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8424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个通道在转换的时候又分为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，其中规则通道最多有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，注入通道最多有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路。那这两个通道有什么区别？在什么时候使用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1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顾名思意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，规则通道就是很规矩的意思，我们平时一般使用的就是这个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注入，可以理解为插入，插队的意思，是一种不安分的通道。它是一种在规则通道转换的时候强行插入要转换的一种。这点跟中断程序很像，都是不安分的主。所以，注入通道只有在规则通道存在时才会出现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注入又分为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触发注入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自动注入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，具体有什么区别？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7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5" y="1375851"/>
            <a:ext cx="6787951" cy="5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" y="1412776"/>
            <a:ext cx="8153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754232"/>
            <a:ext cx="79851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、软件触发：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ADON/</a:t>
            </a:r>
            <a:r>
              <a:rPr lang="en-US" altLang="zh-CN" sz="2800"/>
              <a:t>SWST</a:t>
            </a:r>
            <a:br>
              <a:rPr lang="en-US" altLang="zh-CN" sz="2800"/>
            </a:br>
            <a:r>
              <a:rPr lang="en-US" altLang="zh-CN" sz="2800" smtClean="0"/>
              <a:t>ART/JSWSTART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862" y="3501008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、外部事件触发：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:EXTSEL[2:0]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JEXTSEL[2:0]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激活：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JEXTEN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5" y="2708920"/>
            <a:ext cx="84461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模拟电路时钟，最大值为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36M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提供，还可分频，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2/4/6/8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ADCPRE[1:0]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设置。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PCLK2=90M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ADC_CLK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时钟的具体描述参考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datasheet:6.3.21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426640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数字时钟：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RCC_APB2ENR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，用于访问寄存器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0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484784"/>
            <a:ext cx="24482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快速转换模式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1" y="2485500"/>
            <a:ext cx="8071817" cy="215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8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需要若干个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周期完成对输入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的模拟量进行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采样，采样的周期数可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采样时间寄存器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SMP[2:0]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位设置，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10~17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。每个通道可以分别用不同的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时间采样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。其中采样周期最小是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个，即如果我们要达到最快的采样，那么应该设置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采样周期为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个周期，这里说的周期就是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1/ADC_CLK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68760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采样率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，决定了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能采集多大频率的信号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4" y="2338388"/>
            <a:ext cx="8847137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23528" y="4797152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具体的性能参数参考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datasheet:6.3.21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1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7904" y="2658420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最短的转换时间：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 = 90M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= 90/4 = 22.5M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3+12 = 15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15/22.5us=0.67us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44408" cy="38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95536" y="1124744"/>
            <a:ext cx="1800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单次转换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9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180020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916832"/>
            <a:ext cx="8604448" cy="299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07504" y="5070702"/>
            <a:ext cx="8820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转换中还要注意一个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不连续采样模式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[11.3.10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章节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ADC_CR1:DISCEN/DISCNUM[2:0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0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216024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扫描模式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451477" cy="363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3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8568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一切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准备就绪后，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转换后的数据根据转换组的不同，规则组的数据放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ADC_DR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寄存器，注入组的数据放在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JDRx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 如果是使用双重或者三重模式那规矩组的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是存放在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ADC_CDR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2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668344" cy="251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35235" y="4276253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位有效，用于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独立模式转换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只有一个，多通道采集的是最好使用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0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492277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有效，用于存放注入通道转换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个这样的寄存器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17049" cy="308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3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8820"/>
            <a:ext cx="8367948" cy="305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83568" y="4784412"/>
            <a:ext cx="766069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1-32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位有效，双重或者三重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必须配合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7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196752"/>
            <a:ext cx="6599237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271588" y="4780309"/>
            <a:ext cx="659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1-ADC_SR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ADC_CR1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ADC_HTR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ADC_LTR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模拟看门狗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8" y="2228056"/>
            <a:ext cx="81137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907704" y="1250176"/>
            <a:ext cx="5184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模拟看门狗如何保护多个通道？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1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Analog to Digital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，模拟数字转换器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258288"/>
            <a:ext cx="83023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三个独立的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1 / 2 / 3</a:t>
            </a: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分辨率有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12/10/8/6 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位可选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电压转换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257" y="2708920"/>
            <a:ext cx="8367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电压输入范围为：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最小精度为：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3.3/2^12</a:t>
            </a:r>
            <a:endParaRPr lang="es-E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2800" smtClean="0"/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设数字量为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，则有模拟量</a:t>
            </a:r>
            <a:r>
              <a:rPr lang="es-E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s-ES" altLang="zh-CN" sz="2800"/>
              <a:t>Y = </a:t>
            </a:r>
            <a:r>
              <a:rPr lang="es-ES" altLang="zh-CN" sz="2800" smtClean="0"/>
              <a:t>(3.3 </a:t>
            </a:r>
            <a:r>
              <a:rPr lang="es-ES" altLang="zh-CN" sz="2800"/>
              <a:t>/ </a:t>
            </a:r>
            <a:r>
              <a:rPr lang="es-ES" altLang="zh-CN" sz="2800" smtClean="0"/>
              <a:t>2^12)*X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772816"/>
            <a:ext cx="836794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怎么根据数据量算出模拟量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484784"/>
            <a:ext cx="3744416" cy="48965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3168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2420888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140968"/>
            <a:ext cx="288032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转换顺序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789040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337" y="4509120"/>
            <a:ext cx="317955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37" y="508518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73086"/>
            <a:ext cx="4248472" cy="549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395536" y="571877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电压转换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6593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输入电压：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VREF-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≤ VIN ≤ VREF+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46018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决定输入电压的引脚：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356992"/>
            <a:ext cx="8424936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接地，把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，得到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的输入电压范围为：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416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超出</a:t>
            </a:r>
            <a:r>
              <a:rPr lang="en-US" altLang="zh-CN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4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的电压怎么测？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1" name="Picture 1" descr="E:\990103597\Image\Group\LLACN~GF)%{4GIE]V}KOES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5344"/>
            <a:ext cx="6549007" cy="41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79712" y="1278364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可以测量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:-10V~10V 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2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12878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根据基尔霍夫定律（</a:t>
            </a: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KCL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），节点流入的电流等于流出的电流</a:t>
            </a:r>
            <a:endParaRPr lang="en-US" altLang="zh-CN" sz="2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(Vint – Vout)/R2 + (3V3-Vout)/R1 = Vout / R3</a:t>
            </a:r>
          </a:p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Vout = (Vint + 10) /6 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8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R1 / R2 / R3 </a:t>
            </a: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的值怎么确定？</a:t>
            </a:r>
          </a:p>
        </p:txBody>
      </p:sp>
    </p:spTree>
    <p:extLst>
      <p:ext uri="{BB962C8B-B14F-4D97-AF65-F5344CB8AC3E}">
        <p14:creationId xmlns:p14="http://schemas.microsoft.com/office/powerpoint/2010/main" val="3746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Pages>0</Pages>
  <Words>846</Words>
  <Characters>0</Characters>
  <Application>Microsoft Office PowerPoint</Application>
  <DocSecurity>0</DocSecurity>
  <PresentationFormat>全屏显示(4:3)</PresentationFormat>
  <Lines>0</Lines>
  <Paragraphs>106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872</cp:revision>
  <dcterms:created xsi:type="dcterms:W3CDTF">2014-09-22T09:17:55Z</dcterms:created>
  <dcterms:modified xsi:type="dcterms:W3CDTF">2016-06-30T05:53:32Z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