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7" r:id="rId2"/>
    <p:sldId id="273" r:id="rId3"/>
    <p:sldId id="360" r:id="rId4"/>
    <p:sldId id="337" r:id="rId5"/>
    <p:sldId id="361" r:id="rId6"/>
    <p:sldId id="363" r:id="rId7"/>
    <p:sldId id="362" r:id="rId8"/>
    <p:sldId id="365" r:id="rId9"/>
    <p:sldId id="366" r:id="rId10"/>
    <p:sldId id="364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模拟数字转换器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1556792"/>
            <a:ext cx="4507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规则同步模式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839576"/>
            <a:ext cx="80648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、规则指的是只适用于规则通道，注入通道不行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、同步指的是两个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同时采集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多个通道，比如示波器的双通道同时采集。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注意：不要在同步模式时采集同一个通道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537628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双重规则同步模式数据传输时：使用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有两个数据项可用时生成一个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92549"/>
            <a:ext cx="79343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6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780928"/>
            <a:ext cx="80200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23528" y="1484784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三重规则同步模式数据传输时：使用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）当有一个数据项可用时生成一个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1556792"/>
            <a:ext cx="4507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839576"/>
            <a:ext cx="8064896" cy="228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指的是只适用于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通道，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通道不行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、同步指的是两个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同时采集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多个通道，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：不要在同步模式时采集同一个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285293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同步模式</a:t>
            </a:r>
            <a:r>
              <a:rPr lang="zh-CN" altLang="en-US" sz="4800" b="1" smtClean="0">
                <a:latin typeface="微软雅黑" pitchFamily="34" charset="-122"/>
                <a:ea typeface="微软雅黑" pitchFamily="34" charset="-122"/>
              </a:rPr>
              <a:t>数据怎么传输？</a:t>
            </a:r>
            <a:endParaRPr lang="en-US" altLang="zh-CN" sz="48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15816" y="1196752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交替</a:t>
            </a:r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124139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、交替模式只能用于规则组，通常只有一个通道，在一个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转换的时候，另外一个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又开始采集，这样可以提高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的采样率，最高为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6M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、数据传输时使用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，当有两个数据项可用时（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），生成一个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8478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采样率比较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0465"/>
            <a:ext cx="8568952" cy="209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23528" y="4788441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6.3.21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84784"/>
            <a:ext cx="374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交替模式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0" y="2420888"/>
            <a:ext cx="80200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340768"/>
            <a:ext cx="374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交替模式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7" y="2132856"/>
            <a:ext cx="7934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7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交替触发模式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9752" y="1268760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交替触发模式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2204864"/>
            <a:ext cx="89289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、交替触发模式只能用于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组，通常有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、发生第一次触发时，转换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注入组中的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所有通道</a:t>
            </a:r>
            <a:endParaRPr lang="en-US" altLang="zh-CN" sz="2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发生第二次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触发时，转换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组中的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en-US" altLang="zh-CN" sz="2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发生第三次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触发时，转换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ADC3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组中的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所有通道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0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342900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267758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47864" y="2010348"/>
            <a:ext cx="385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多重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1600" y="1774557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混合型 规则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 同时模式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721" y="2765246"/>
            <a:ext cx="86917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中断规则组的同时转换，然后开始注入组的同时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7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049" y="1628800"/>
            <a:ext cx="6743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规则同时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交替触发组合模式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721" y="2765246"/>
            <a:ext cx="86917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中断规则组的同时转换，然后开始注入组的交替触发转换。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7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049" y="1412776"/>
            <a:ext cx="6743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规则同时</a:t>
            </a: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交替触发组合模式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4" y="2348880"/>
            <a:ext cx="8486898" cy="334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388" y="1556792"/>
            <a:ext cx="8424936" cy="340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讲解多重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时的各种模式，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ADC_CCR:MULTI[4:0]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模式，数据是如何传输的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ADC_CCR:DMA[1:0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的各种工作模式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569002" cy="393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23528" y="1268760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的各种工作模式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4676" y="1340768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492896"/>
            <a:ext cx="77759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、只有一个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工作，可以是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ADC1/2/3</a:t>
            </a: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、可以单通道，可以多通道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、转换的数据放在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ADC_DR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数据寄存器，可以采用中断或者是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接收数据。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4676" y="1268760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84" y="2420888"/>
            <a:ext cx="6858744" cy="328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1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模式下的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4092" y="1177588"/>
            <a:ext cx="6130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用于三重规则同时模式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3"/>
            <a:ext cx="78676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5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模式下的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77588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用于交替模式和规则同时模式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（仅双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7" y="1844824"/>
            <a:ext cx="7382210" cy="482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3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模式下的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7758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用于分辨率为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位时的交替模式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896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5890</TotalTime>
  <Pages>0</Pages>
  <Words>616</Words>
  <Characters>0</Characters>
  <Application>Microsoft Office PowerPoint</Application>
  <DocSecurity>0</DocSecurity>
  <PresentationFormat>全屏显示(4:3)</PresentationFormat>
  <Lines>0</Lines>
  <Paragraphs>74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942</cp:revision>
  <dcterms:created xsi:type="dcterms:W3CDTF">2014-09-22T09:17:55Z</dcterms:created>
  <dcterms:modified xsi:type="dcterms:W3CDTF">2016-06-28T09:25:08Z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