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87" r:id="rId3"/>
    <p:sldId id="273" r:id="rId4"/>
    <p:sldId id="360" r:id="rId5"/>
    <p:sldId id="363" r:id="rId6"/>
    <p:sldId id="368" r:id="rId7"/>
    <p:sldId id="369" r:id="rId8"/>
    <p:sldId id="371" r:id="rId9"/>
    <p:sldId id="372" r:id="rId10"/>
    <p:sldId id="373" r:id="rId11"/>
    <p:sldId id="362" r:id="rId12"/>
    <p:sldId id="370" r:id="rId13"/>
    <p:sldId id="374" r:id="rId14"/>
    <p:sldId id="375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2514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926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15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0676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795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4102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826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98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31816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917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1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配置规则通道的转换顺序</a:t>
            </a:r>
            <a:endParaRPr lang="en-US" altLang="zh-CN" sz="3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ADC_RegularChannelConfig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ADC_TypeDef* ADCx, 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使用哪个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uint8_t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ADC_Channel, 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使用哪个通道</a:t>
            </a:r>
            <a:endParaRPr lang="en-US" altLang="zh-CN" sz="20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uint8_t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Rank, 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 </a:t>
            </a:r>
            <a:r>
              <a:rPr lang="zh-CN" alt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通道的转换顺序</a:t>
            </a:r>
            <a:endParaRPr lang="en-US" altLang="zh-CN" sz="20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uint8_t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ADC_SampleTime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           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采样时间</a:t>
            </a:r>
            <a:endParaRPr lang="en-US" altLang="zh-CN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6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使能</a:t>
            </a: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ADC_Cmd</a:t>
            </a:r>
            <a:r>
              <a:rPr lang="en-US" altLang="zh-CN" sz="2000" smtClean="0">
                <a:solidFill>
                  <a:srgbClr val="000000"/>
                </a:solidFill>
              </a:rPr>
              <a:t>(ADC_TypeDef</a:t>
            </a:r>
            <a:r>
              <a:rPr lang="en-US" altLang="zh-CN" sz="2000">
                <a:solidFill>
                  <a:srgbClr val="000000"/>
                </a:solidFill>
              </a:rPr>
              <a:t>* ADCx, FunctionalState NewState</a:t>
            </a:r>
            <a:r>
              <a:rPr lang="en-US" altLang="zh-CN" sz="200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</a:rPr>
              <a:t>ADC_CR2:ADON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51436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软件触发转换</a:t>
            </a:r>
            <a:endParaRPr lang="en-US" altLang="zh-CN" sz="3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ADC_SoftwareStartConv</a:t>
            </a:r>
            <a:r>
              <a:rPr lang="en-US" altLang="zh-CN" sz="2000" smtClean="0">
                <a:solidFill>
                  <a:srgbClr val="000000"/>
                </a:solidFill>
              </a:rPr>
              <a:t>(ADC_TypeDef</a:t>
            </a:r>
            <a:r>
              <a:rPr lang="en-US" altLang="zh-CN" sz="2000">
                <a:solidFill>
                  <a:srgbClr val="000000"/>
                </a:solidFill>
              </a:rPr>
              <a:t>* ADCx</a:t>
            </a:r>
            <a:r>
              <a:rPr lang="en-US" altLang="zh-CN" sz="200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</a:rPr>
              <a:t>ADC_CR2:SWSTART</a:t>
            </a:r>
            <a:endParaRPr lang="zh-CN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615440"/>
            <a:ext cx="84969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单重</a:t>
            </a: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 DMA 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3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ADC_DMARequestAfterLastTransferCmd</a:t>
            </a:r>
            <a:r>
              <a:rPr lang="en-US" altLang="zh-CN" sz="2000" smtClean="0">
                <a:solidFill>
                  <a:srgbClr val="000000"/>
                </a:solidFill>
              </a:rPr>
              <a:t>(ADC_TypeDef</a:t>
            </a:r>
            <a:r>
              <a:rPr lang="en-US" altLang="zh-CN" sz="2000">
                <a:solidFill>
                  <a:srgbClr val="000000"/>
                </a:solidFill>
              </a:rPr>
              <a:t>* ADCx, FunctionalState NewState</a:t>
            </a:r>
            <a:r>
              <a:rPr lang="en-US" altLang="zh-CN" sz="200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00"/>
                </a:solidFill>
              </a:rPr>
              <a:t>ADC_CR2:DDS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ADC_DMACmd</a:t>
            </a:r>
            <a:r>
              <a:rPr lang="en-US" altLang="zh-CN" sz="2000">
                <a:solidFill>
                  <a:srgbClr val="000000"/>
                </a:solidFill>
              </a:rPr>
              <a:t>(RHEOSTAT_ADC, ENABLE</a:t>
            </a:r>
            <a:r>
              <a:rPr lang="en-US" altLang="zh-CN" sz="2000" smtClean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00"/>
                </a:solidFill>
              </a:rPr>
              <a:t>ADC_CR2:DMA</a:t>
            </a:r>
            <a:endParaRPr lang="zh-CN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615440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en-US" altLang="zh-CN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 DMA 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3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ADC_MultiModeDMARequestAfterLastTransferCmd</a:t>
            </a:r>
            <a:r>
              <a:rPr lang="en-US" altLang="zh-CN" sz="2000" smtClean="0">
                <a:solidFill>
                  <a:srgbClr val="000000"/>
                </a:solidFill>
              </a:rPr>
              <a:t>(FunctionalState </a:t>
            </a:r>
            <a:r>
              <a:rPr lang="en-US" altLang="zh-CN" sz="2000">
                <a:solidFill>
                  <a:srgbClr val="000000"/>
                </a:solidFill>
              </a:rPr>
              <a:t>NewState</a:t>
            </a:r>
            <a:r>
              <a:rPr lang="en-US" altLang="zh-CN" sz="200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00"/>
                </a:solidFill>
              </a:rPr>
              <a:t>ADC_CCR:DDS</a:t>
            </a:r>
            <a:r>
              <a:rPr lang="zh-CN" altLang="en-US" sz="2000" smtClean="0">
                <a:solidFill>
                  <a:srgbClr val="000000"/>
                </a:solidFill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</a:rPr>
              <a:t>ADC_CCR:DMA</a:t>
            </a:r>
            <a:endParaRPr lang="en-US" altLang="zh-CN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电压采集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31840" y="2658420"/>
            <a:ext cx="3852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974" y="1404065"/>
            <a:ext cx="3691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ADC_InitTypeDef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90763"/>
            <a:ext cx="7799387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ADC_Resolution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的分辨率，可选的分辨率有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位、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位、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ADC_CR1:RES[1:0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ScanConvMode</a:t>
            </a:r>
            <a:r>
              <a:rPr lang="zh-CN" altLang="en-US" sz="2000" smtClean="0"/>
              <a:t>：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扫描模式，单通道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DISABLE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，多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通道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ENABLE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ADC_CR1:SCAN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>
                <a:latin typeface="微软雅黑" pitchFamily="34" charset="-122"/>
                <a:ea typeface="微软雅黑" pitchFamily="34" charset="-122"/>
              </a:rPr>
            </a:b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ADC_ContinuousConvMode</a:t>
            </a:r>
            <a:r>
              <a:rPr lang="zh-CN" altLang="en-US" sz="2000" smtClean="0"/>
              <a:t>：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配置连续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转换还是单次转换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ADC_CR1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CONT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ADC_ExternalTrigConvEdge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外部触发极性选择，如果使用外部触发，可以选择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极性，可选有禁止触发检测、上升沿触发检测、下降沿触发检测以及上升沿和下降沿均</a:t>
            </a:r>
            <a:b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可触发检测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/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EXTEN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JEXTEN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/>
            </a:r>
            <a:br>
              <a:rPr lang="zh-CN" altLang="en-US" sz="2400"/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ADC_ExternalTrigConv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外部触发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选择，实际上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，我们一般使用软件自动触发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EXTSEL[3:0]</a:t>
            </a:r>
            <a:b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 JEXTSEL[3:0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9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ADC_DataAlign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转换结果数据对齐模式，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ADC_DataAlign_Right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ADC_DataAlign_Left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ADC_CR2:ALIGN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ADC_NbrOfChannel</a:t>
            </a:r>
            <a:r>
              <a:rPr lang="zh-CN" altLang="en-US" sz="2400"/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转换通道数目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ADC_SQR1</a:t>
            </a:r>
            <a:b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:L[3:0]/ADC_JSQR:JL[1:0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4486" y="1628800"/>
            <a:ext cx="5995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ADC_CommonInitTypeDef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4" y="2492896"/>
            <a:ext cx="7780337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ADC_Mode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选择，有独立模式、双重模式以及三重模式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ADC_CCR:MULTI</a:t>
            </a: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ADC_Prescaler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时钟分频系数选择，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时钟是有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分频而来，分频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系数决定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时钟频率，可选的分频系数为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最大时钟配置为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36MHz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ADC_CCR:ADCPRE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8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ADC_DMAAccessMode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模式设置，只有在双重或者三重模式才需要设置，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设置三种模式，具体可参考参考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手册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11.9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章节的说明。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ADC_CCR:DMA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ADC_TwoSamplingDelay</a:t>
            </a:r>
            <a:r>
              <a:rPr lang="zh-CN" altLang="en-US" sz="2400"/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个采样阶段之前的延迟，仅适用于双重或三重交错模式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ADC_CCR:DELAY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9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Pages>0</Pages>
  <Words>418</Words>
  <Characters>0</Characters>
  <Application>Microsoft Office PowerPoint</Application>
  <DocSecurity>0</DocSecurity>
  <PresentationFormat>全屏显示(4:3)</PresentationFormat>
  <Lines>0</Lines>
  <Paragraphs>62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871</cp:revision>
  <dcterms:created xsi:type="dcterms:W3CDTF">2014-09-22T09:17:55Z</dcterms:created>
  <dcterms:modified xsi:type="dcterms:W3CDTF">2016-07-01T06:37:38Z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