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73" r:id="rId3"/>
    <p:sldId id="360" r:id="rId4"/>
    <p:sldId id="365" r:id="rId5"/>
    <p:sldId id="361" r:id="rId6"/>
    <p:sldId id="370" r:id="rId7"/>
    <p:sldId id="368" r:id="rId8"/>
    <p:sldId id="372" r:id="rId9"/>
    <p:sldId id="366" r:id="rId10"/>
    <p:sldId id="371" r:id="rId11"/>
    <p:sldId id="367" r:id="rId12"/>
    <p:sldId id="369" r:id="rId13"/>
    <p:sldId id="373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模数转换器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7923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5991" y="1249596"/>
            <a:ext cx="4468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交替采集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988840"/>
            <a:ext cx="8712968" cy="32478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（单通道配置一个即可）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初始化结构体（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三个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都要配置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是否三个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都要配置？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）、触发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触发即可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5911" y="980728"/>
            <a:ext cx="6268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单通道连续转换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7" y="2132856"/>
            <a:ext cx="79343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0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5991" y="1249596"/>
            <a:ext cx="5476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双重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988840"/>
            <a:ext cx="8712968" cy="3894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（多单通道）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都要配置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是否三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要配置？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）、触发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触发即可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2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38891"/>
            <a:ext cx="3521703" cy="30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38891"/>
            <a:ext cx="4332900" cy="30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51520" y="1268760"/>
            <a:ext cx="8568953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1-PA4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PC3 3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路纯净的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已经被用在其他地方，不能使用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中断（不使用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b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b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三重模式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交替采集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双重模式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5911" y="980728"/>
            <a:ext cx="6268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（不使用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988840"/>
            <a:ext cx="856895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（单通道配置一个即可）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配置通道的转换顺序、配置中断、打开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、触发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函数，中断服务函数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5911" y="980728"/>
            <a:ext cx="6268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（不使用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1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2060848"/>
            <a:ext cx="856895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多通道配置多个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请求、使能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、打开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、触发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13221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2060848"/>
            <a:ext cx="856895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多通道配置多个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请求、使能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、打开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、触发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</TotalTime>
  <Pages>0</Pages>
  <Words>475</Words>
  <Characters>0</Characters>
  <Application>Microsoft Office PowerPoint</Application>
  <DocSecurity>0</DocSecurity>
  <PresentationFormat>全屏显示(4:3)</PresentationFormat>
  <Lines>0</Lines>
  <Paragraphs>62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875</cp:revision>
  <dcterms:created xsi:type="dcterms:W3CDTF">2014-09-22T09:17:55Z</dcterms:created>
  <dcterms:modified xsi:type="dcterms:W3CDTF">2016-06-28T09:24:44Z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