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7" r:id="rId2"/>
    <p:sldId id="273" r:id="rId3"/>
    <p:sldId id="360" r:id="rId4"/>
    <p:sldId id="395" r:id="rId5"/>
    <p:sldId id="384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283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基本定时器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分频器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1-16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位的预分频器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TIMx_PSC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对内部时钟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CK_INT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进行分频之后，得到计数器时钟</a:t>
            </a: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CK_CNT=CK_PSC/PSC+1</a:t>
            </a:r>
          </a:p>
          <a:p>
            <a:pPr>
              <a:lnSpc>
                <a:spcPct val="150000"/>
              </a:lnSpc>
            </a:pP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在计数器时钟的驱动下开始计数，计数一次的时间为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1/CK_CNT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50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计数器、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自动重</a:t>
            </a:r>
            <a:r>
              <a:rPr lang="zh-CN" altLang="en-US" sz="3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装载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使能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(CEN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置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 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CNT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CK_CNT 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驱动下向上计数，当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TIMx_CNT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值与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TIMx_ARR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设定值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相等时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就自动生成事件并 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TIMx_CNT 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自动清零，然后自动重新开始计数，如此重复以上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5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影子寄存器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420888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1-PSC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都有影子寄存器，功能框图上有个影子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影子寄存器的存在起到一个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缓冲的作用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，用户值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影子寄存器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起作用，如果不使用影子寄存器则用户值在写到寄存器之后则里面起作用。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ARR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影子，</a:t>
            </a: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TIMx_CR1:APRE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位控制</a:t>
            </a:r>
            <a:endParaRPr lang="en-US" altLang="zh-CN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6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定时时间的计算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7664" y="2431951"/>
            <a:ext cx="63474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如何实现</a:t>
            </a:r>
            <a:r>
              <a:rPr lang="en-US" altLang="zh-CN" sz="5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0.5S</a:t>
            </a:r>
            <a:r>
              <a:rPr lang="zh-CN" altLang="en-US" sz="5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的定时</a:t>
            </a:r>
            <a:endParaRPr lang="en-US" altLang="zh-CN" sz="54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00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定时时间的计算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2420888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PSC = 9000-1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，定时器频率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90M/(PSC+1)=10000HZ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ARR = 4999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，从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计数到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4999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，则计了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5000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 = 5000 /  10000 = 0.5S</a:t>
            </a:r>
            <a:endParaRPr lang="en-US" altLang="zh-CN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8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时基初始化结构体讲解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50492" y="1198493"/>
            <a:ext cx="396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时基初始化结构体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491" y="1916832"/>
            <a:ext cx="6390853" cy="4540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06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51720" y="155679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03565" y="224553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29309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TIM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基本定时器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87622" y="157830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定时器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2051720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203565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203848" y="265842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基本定时器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功能框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2276872"/>
            <a:ext cx="842493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定时器分类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基本定时器、通用定时器、高级定时器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3272244"/>
            <a:ext cx="8424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定时器资源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429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个高级定时器、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个通用定时器、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个基本定时器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26286"/>
            <a:ext cx="84249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定时器功能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定时、输出比较、输入捕获、互补输出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1828830"/>
            <a:ext cx="6408712" cy="473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3196704" y="1116013"/>
            <a:ext cx="273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各个定时器特性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6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9708" y="2204864"/>
            <a:ext cx="84249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16bit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，只能向上计数，只有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TIM6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TIM7</a:t>
            </a: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没有外部的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，是内部资源，只能用来定时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时钟来自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PCLK1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，可实现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1~65536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分频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1326286"/>
            <a:ext cx="84249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481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556792"/>
            <a:ext cx="5688632" cy="4464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251520" y="2132856"/>
            <a:ext cx="2736304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时钟源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定时周期的计算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413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时钟源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时钟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源来自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RCC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TIMx_CLK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（属于内部的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CK_INT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2-TIMx_CLK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等于多少呢？如何确定？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具体的查看：</a:t>
            </a:r>
            <a:r>
              <a:rPr lang="en-US" altLang="zh-CN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RCC </a:t>
            </a:r>
            <a:r>
              <a:rPr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专用时钟配置寄存器 </a:t>
            </a: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RCC_DCKCFGR</a:t>
            </a:r>
            <a:r>
              <a:rPr lang="en-US" altLang="zh-CN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0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控制器用于控制定时器的：复位、使能、计数、触发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DAC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、涉及到的寄存器为：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CR1/2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DIER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EGR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SR</a:t>
            </a:r>
            <a:endParaRPr lang="en-US" altLang="zh-CN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95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基本定时器功能框图讲解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340768"/>
            <a:ext cx="8640960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时基（定时器的心脏）</a:t>
            </a:r>
            <a:endParaRPr lang="en-US" altLang="zh-CN" sz="3600" b="1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2564904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定时器最主要的就是时基部分：包括 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预分频器、计数器、自动重装载寄存器。</a:t>
            </a:r>
            <a:endParaRPr lang="en-US" altLang="zh-CN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86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5661</TotalTime>
  <Pages>0</Pages>
  <Words>486</Words>
  <Characters>0</Characters>
  <Application>Microsoft Office PowerPoint</Application>
  <DocSecurity>0</DocSecurity>
  <PresentationFormat>全屏显示(4:3)</PresentationFormat>
  <Lines>0</Lines>
  <Paragraphs>70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922</cp:revision>
  <dcterms:created xsi:type="dcterms:W3CDTF">2014-09-22T09:17:55Z</dcterms:created>
  <dcterms:modified xsi:type="dcterms:W3CDTF">2016-06-29T06:34:57Z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