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87" r:id="rId2"/>
    <p:sldId id="273" r:id="rId3"/>
    <p:sldId id="360" r:id="rId4"/>
    <p:sldId id="395" r:id="rId5"/>
    <p:sldId id="384" r:id="rId6"/>
    <p:sldId id="398" r:id="rId7"/>
    <p:sldId id="396" r:id="rId8"/>
    <p:sldId id="399" r:id="rId9"/>
    <p:sldId id="397" r:id="rId10"/>
    <p:sldId id="400" r:id="rId11"/>
    <p:sldId id="401" r:id="rId12"/>
    <p:sldId id="402" r:id="rId13"/>
    <p:sldId id="404" r:id="rId14"/>
    <p:sldId id="403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420" r:id="rId31"/>
    <p:sldId id="421" r:id="rId32"/>
    <p:sldId id="422" r:id="rId33"/>
    <p:sldId id="423" r:id="rId34"/>
    <p:sldId id="424" r:id="rId35"/>
    <p:sldId id="425" r:id="rId36"/>
    <p:sldId id="426" r:id="rId37"/>
    <p:sldId id="427" r:id="rId38"/>
    <p:sldId id="428" r:id="rId39"/>
    <p:sldId id="429" r:id="rId40"/>
    <p:sldId id="430" r:id="rId41"/>
    <p:sldId id="431" r:id="rId42"/>
    <p:sldId id="432" r:id="rId43"/>
    <p:sldId id="433" r:id="rId44"/>
    <p:sldId id="434" r:id="rId45"/>
    <p:sldId id="435" r:id="rId46"/>
    <p:sldId id="436" r:id="rId47"/>
    <p:sldId id="437" r:id="rId48"/>
    <p:sldId id="438" r:id="rId49"/>
    <p:sldId id="439" r:id="rId50"/>
    <p:sldId id="440" r:id="rId51"/>
    <p:sldId id="441" r:id="rId52"/>
    <p:sldId id="442" r:id="rId53"/>
    <p:sldId id="443" r:id="rId54"/>
    <p:sldId id="444" r:id="rId55"/>
    <p:sldId id="445" r:id="rId56"/>
    <p:sldId id="446" r:id="rId57"/>
    <p:sldId id="448" r:id="rId58"/>
    <p:sldId id="449" r:id="rId59"/>
    <p:sldId id="283" r:id="rId6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-1932" y="-26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88EC4-E893-4630-B4E5-4422E49057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7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高级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定时器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1268760"/>
            <a:ext cx="2448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</a:t>
            </a: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64" y="2060848"/>
            <a:ext cx="7812360" cy="4345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028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①时钟信号输入引脚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外部的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 TIx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，对应：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TIMx_CH1/2/3/4</a:t>
            </a: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2-TIM_CCMRx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CCxS[1:0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，其中 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CCMR1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TI1/2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CCMR2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 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TI3/4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49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②滤波器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如果来自外部的时钟信号的频率过高或者混杂有高频干扰信号的话，我们就需要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使用滤波器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对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ETRP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信号重新采样，来达到降频或者去除高频干扰的目的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TIMx_CCMx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ICxF[3:0]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22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③边沿检测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边沿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检测的信号来自于滤波器的输出，在成为触发信号之前，需要进行边沿检测，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决定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是上升沿有效还是下降沿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有效。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TIMx_CCER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CCxP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CCxNP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39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④</a:t>
            </a: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触发选择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2601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当使用外部时钟模式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时，触发源有两个，一个是滤波后的定时器输入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TI1FP1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）和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滤波后的定时器输入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TI2FP2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 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TIMx_SMCR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TS[2:0]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971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⑤从模式选择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选定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了触发源信号后，最后我们需把信号连接到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TRGI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引脚，让触发信号成为外部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模式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的输入，最终等于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CK_PSC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，然后驱动计数器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CNT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具体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TIMx_SMCR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SMS[2:0]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000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即可选择外部时钟模式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431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⑥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能计数器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经过上面的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个步骤之后， 最后我们只需使能计数器开始计数，外部时钟模式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就算完成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能计数器由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TIMx_CR1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CEN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193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1268760"/>
            <a:ext cx="2448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</a:t>
            </a: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r>
              <a:rPr lang="en-US" altLang="zh-CN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8" y="2060849"/>
            <a:ext cx="7788746" cy="4132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229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①时钟信号输入引脚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使用外部时钟模式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的时候，时钟信号来自于定时器的特定输入通道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TIMx_ETR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，只有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716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②外部触发极性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来自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ETR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引脚输入的信号可以选择为上升沿或者下降沿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有效。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具体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的由 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TIMx_SMCR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ETP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19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51720" y="155679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03565" y="224553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5872" y="4293096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TIM—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高级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定时器”章节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95936" y="157830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定时器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2051720" y="26369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203565" y="332565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203848" y="2658420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高级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定时器功能框图讲解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③</a:t>
            </a: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外部触发预分频器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由于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ETRP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的信号的频率不能超过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TIMx_CLK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180M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）的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1/4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，当触发信号的频率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很高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的情况下，就必须使用分频器来降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频。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具体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的由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TIMx_SMCR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ETPS[1:0]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448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④滤波器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如果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ETRP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的信号的频率过高或者混杂有高频干扰信号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的，需要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滤波器对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ETRP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信号重新采样，来达到降频或者去除高频干扰的目的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具体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的由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TIMx_SMCR 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ETF[3:0]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配置，其中的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fDTS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是由内部时钟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CK_INT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分频得到，具体的由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TIMx_CR1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CKD[1:0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5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⑤从模式选择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经过滤波器滤波的信号连接到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ETRF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引脚后，触发信号成为外部时钟模式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的输入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，最终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等于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CK_PSC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，然后驱动计数器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CNT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具体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的配置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TIMx_SMCR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ECE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即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可选择外部时钟模式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454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⑥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能计数器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经过上面的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个步骤之后， 最后我们只需使能计数器开始计数，外部时钟模式 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就算完成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能计数器由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TIMx_CR1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CEN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606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1268760"/>
            <a:ext cx="2952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内部触发输入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触发输入是使用一个定时器作为另一个定时器的预分频器。硬件上高级控制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和通用定时器在内部连接在一起，可以实现定时器同步或级联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TIMx_SMCR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TS[2:0]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599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1558533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内部触发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连接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7" y="2420888"/>
            <a:ext cx="8762553" cy="1785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306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1412776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TIM1</a:t>
            </a: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TIM2</a:t>
            </a: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提供时钟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81" y="2204864"/>
            <a:ext cx="81819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016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控制器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控制器就是用来控制的，发送命令的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2-CR1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CR2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SMCR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CCER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，主要学习这几个寄存器即可。</a:t>
            </a:r>
            <a:endParaRPr lang="en-US" altLang="zh-CN" sz="24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84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三、时基单元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49" y="2420888"/>
            <a:ext cx="8162925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972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时基单元</a:t>
            </a: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的组成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1-16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位的预分频器 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PSC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TIMx_PSC</a:t>
            </a: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2-16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位的计数器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CNT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TIMx_CNT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3-8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位的重复计数器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RCR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TIMx_RCR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（高级定时器独有）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3-16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位的自动重装载寄存器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TIMx_ARR</a:t>
            </a:r>
            <a:endParaRPr lang="en-US" altLang="zh-CN" sz="24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574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2276872"/>
            <a:ext cx="8424936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定时器分类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基本定时器、通用定时器、高级定时器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3272244"/>
            <a:ext cx="84249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定时器资源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429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个高级定时器、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个通用定时器、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个基本定时器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326286"/>
            <a:ext cx="84249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定时、输出比较、输入捕获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断路输入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7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340768"/>
            <a:ext cx="81248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预</a:t>
            </a: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分频器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62213"/>
            <a:ext cx="812482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90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340768"/>
            <a:ext cx="8124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计数器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（上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两边）</a:t>
            </a:r>
            <a:endParaRPr lang="en-US" altLang="zh-CN" sz="28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81" y="2132856"/>
            <a:ext cx="8220075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032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340768"/>
            <a:ext cx="8124825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自动重装载寄存器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24125"/>
            <a:ext cx="81153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97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340768"/>
            <a:ext cx="8124825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重复计数器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24125"/>
            <a:ext cx="81153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643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1934" y="1268760"/>
            <a:ext cx="3024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、输入捕获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93201"/>
            <a:ext cx="6769100" cy="4632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4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340768"/>
            <a:ext cx="8124825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输入捕获的作用和原理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06" y="2338387"/>
            <a:ext cx="826770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①输入通道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当使用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需要被测量的信号从定时器的外部引脚 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TIMx_CH1/2/3/4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进入，通常叫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TI1/2/3/4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，在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后面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的捕获讲解中对于要被测量的信号我们都以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为标准叫法。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745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②</a:t>
            </a: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输入滤波和边沿检测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81" y="2420888"/>
            <a:ext cx="825817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532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③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捕获</a:t>
            </a: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通道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708919"/>
            <a:ext cx="817245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95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④</a:t>
            </a: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预分频器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1-ICx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的输出信号会经过一个预分频器，用于决定发生多少个事件时进行一次捕获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具体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的由寄存器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CCMRx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ICxPSC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配置，如果希望捕获信号的每一个边沿，则不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分频。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836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1828830"/>
            <a:ext cx="6408712" cy="4738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3196704" y="1116013"/>
            <a:ext cx="2736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各个定时器特性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66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⑤</a:t>
            </a: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捕获寄存器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509838"/>
            <a:ext cx="80391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813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10086" y="1196752"/>
            <a:ext cx="39501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五、输出比较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15091"/>
            <a:ext cx="5363280" cy="4718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780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340768"/>
            <a:ext cx="8124825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输出比较的作用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2505075"/>
            <a:ext cx="82200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19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①输出比较寄存器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500313"/>
            <a:ext cx="81438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288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②死区发生器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73" y="2420888"/>
            <a:ext cx="81438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938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带死区插入的半桥驱动电路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276053"/>
            <a:ext cx="81153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822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7624" y="1340768"/>
            <a:ext cx="6336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带死区插入的互补输出波形图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2" y="2276872"/>
            <a:ext cx="63246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029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③输出控制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2348880"/>
            <a:ext cx="7829550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276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③输出控制</a:t>
            </a:r>
            <a:r>
              <a:rPr lang="en-US" altLang="zh-CN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讲解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857250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305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④</a:t>
            </a: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输出引脚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747963"/>
            <a:ext cx="814387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485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2204864"/>
            <a:ext cx="86447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计数器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16bit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，上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两边 计数，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TIM1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TIM8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，还有一个重复计数器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RCR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，独有。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，其中通道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1~3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还有互补输出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时钟来自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PCLK2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，可实现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1~65536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分频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1326286"/>
            <a:ext cx="84249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定时器功能简介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481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输入捕获的应用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、测量脉宽和频率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3874"/>
            <a:ext cx="675322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53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输入捕获的应用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输入模式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56" y="2276872"/>
            <a:ext cx="822960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479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输入捕获的应用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输入模式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43" y="2132856"/>
            <a:ext cx="721042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436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输出比较的应用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输出比较的应用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比较模式总共有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种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，常用的是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模式。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CCMRx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OCxM[2:0]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886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输出比较的应用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输出模式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PWM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输出就是对外输出脉宽（即占空比）可调的方波信号，信号频率由自动重装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ARR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的值决定，占空比由比较寄存器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的值决定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842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输出比较的应用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输出模式</a:t>
            </a:r>
            <a:r>
              <a:rPr lang="en-US" altLang="zh-CN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分类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2366963"/>
            <a:ext cx="84867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251520" y="4710043"/>
            <a:ext cx="86409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有效：高电平；无效：低电平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807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输出比较的应用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774557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边沿对齐 </a:t>
            </a:r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VS </a:t>
            </a: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中心对齐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2852936"/>
            <a:ext cx="86409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CNT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的计数方向，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波形分成边沿对齐和中心对齐两种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。边沿对齐主要用于直流电机，中心对齐主要用于交流电机。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边沿对齐时，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CNT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只工作在递增或者递减。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中心对齐时，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CNT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工作在递增和递减。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11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输出比较的应用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774557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PWM1</a:t>
            </a: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边沿对齐模式的波形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3" y="2708920"/>
            <a:ext cx="835342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17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输出比较的应用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412776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PWM1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中心</a:t>
            </a: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对齐模式的波形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12429"/>
            <a:ext cx="8229600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392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</a:t>
            </a:r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1268760"/>
            <a:ext cx="6336704" cy="4498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839690" y="5877272"/>
            <a:ext cx="79807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其他型号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可参考数据手册的引脚说明章节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324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690930"/>
            <a:ext cx="23042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时钟源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控制器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时基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输入捕获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断路功能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279972"/>
            <a:ext cx="5832648" cy="4953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413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一、时钟源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时钟源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CK_INT</a:t>
            </a: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外部时钟模式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1—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外部的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 Tix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x=1 2 3 4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外部时钟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2—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外部的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 ETR</a:t>
            </a: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内部触发输入</a:t>
            </a:r>
            <a:endParaRPr lang="en-US" altLang="zh-CN" sz="24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652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内部时钟源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时钟源来自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RCC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TIMx_CLK</a:t>
            </a: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2-TIMx_CLK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等于多少呢？如何确定？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具体的查看：</a:t>
            </a:r>
            <a:r>
              <a:rPr lang="en-US" altLang="zh-CN" sz="2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RCC </a:t>
            </a:r>
            <a:r>
              <a:rPr lang="zh-CN" altLang="en-US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专用时钟配置寄存器 </a:t>
            </a:r>
            <a:r>
              <a:rPr lang="en-US" altLang="zh-CN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(RCC_DCKCFGR</a:t>
            </a:r>
            <a:r>
              <a:rPr lang="en-US" altLang="zh-CN" sz="2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301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6374</TotalTime>
  <Pages>0</Pages>
  <Words>1518</Words>
  <Characters>0</Characters>
  <Application>Microsoft Office PowerPoint</Application>
  <DocSecurity>0</DocSecurity>
  <PresentationFormat>全屏显示(4:3)</PresentationFormat>
  <Lines>0</Lines>
  <Paragraphs>186</Paragraphs>
  <Slides>59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1006</cp:revision>
  <dcterms:created xsi:type="dcterms:W3CDTF">2014-09-22T09:17:55Z</dcterms:created>
  <dcterms:modified xsi:type="dcterms:W3CDTF">2016-07-13T08:39:18Z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