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60" r:id="rId4"/>
    <p:sldId id="406" r:id="rId5"/>
    <p:sldId id="396" r:id="rId6"/>
    <p:sldId id="398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05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独立看门狗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（控制寄存器）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9" y="2708920"/>
            <a:ext cx="86391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8" y="2395538"/>
            <a:ext cx="82486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1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怎么使用独立看门狗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060848"/>
            <a:ext cx="8640960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用来检测和解决由程序引起的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一个程序正常运行的时间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，在运行完这个段程序之后紧接着进行喂狗，我们设置独立看门狗的定时溢出时间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，比我们需要监控的程序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多一点，如果超过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60ms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还没有喂狗，那就说明我们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的程序出故障了，跑飞了，那么就会产生系统复位，让程序重新运行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6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怎么使用独立看门狗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134076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（伪代码）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53" y="2189329"/>
            <a:ext cx="5795467" cy="44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2060848"/>
            <a:ext cx="74295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542926" y="1340768"/>
            <a:ext cx="568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编程时需要用到的几个固件库函数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IWDG—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5783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独立看门狗（宠物狗），窗口看门狗（警犬）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1" y="2708920"/>
            <a:ext cx="86963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627784" y="5013176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独立看门狗工作原理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628800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狗用通俗一点的话来解释就是一个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位的递减计数器，当计数器的值从某个值一直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的时候，系统就会产生一个复位信号，即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IWDG_RESET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。如果在计数没减到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，刷新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了计数器的值的话，那么就不会产生复位信号，这个动作就是我们经常说的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喂狗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看门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狗功能由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VDD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电压域供电，在停止模式和待机模式下仍能工作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7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3" y="4149080"/>
            <a:ext cx="7877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               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                            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键寄存器                         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4" y="1340768"/>
            <a:ext cx="7877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看门狗的时钟由独立的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振荡器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 即使主时钟发生故障它仍然有效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，非常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独立。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的频率一般在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30~60KHZ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之间，根据温度和工作场合会有一定的漂移，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一般取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40KHZ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，所以独立看门狗的定时时间并一定非常精确，只适用于对时间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精度要求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比较低的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场合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递减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计数器的时钟由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位的预分频器得到，我们可以操作预分频器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IWDG_PR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来设置分频因子，分频因子可以是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4,8,16,32,64,128,256,256]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，计数器时钟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 40/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4*2^PRV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看门狗的计数器是一个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位的递减计数器，最大值为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0XFFF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，当计数器减到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会产生一个复位信号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:IWDG_RESET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，让程序重新启动运行，如果在计数器减到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之前刷新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了计数器的值的话，就不会产生复位信号，重新刷新计数器值的这个动作我们俗称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喂狗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0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装载寄存器是一个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位的寄存器，里面装着要刷新到计数器的值，这个值的大小决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定着独立看门狗的溢出时间。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超时时间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Tout = (4*2^prv) / 40 * rlv (s)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prv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是预分频器寄存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器的值，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rlv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是重装载寄存器的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5712</TotalTime>
  <Pages>0</Pages>
  <Words>466</Words>
  <Characters>0</Characters>
  <Application>Microsoft Office PowerPoint</Application>
  <DocSecurity>0</DocSecurity>
  <PresentationFormat>全屏显示(4:3)</PresentationFormat>
  <Lines>0</Lines>
  <Paragraphs>51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960</cp:revision>
  <dcterms:created xsi:type="dcterms:W3CDTF">2014-09-22T09:17:55Z</dcterms:created>
  <dcterms:modified xsi:type="dcterms:W3CDTF">2016-07-09T03:56:57Z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