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73" r:id="rId3"/>
    <p:sldId id="360" r:id="rId4"/>
    <p:sldId id="396" r:id="rId5"/>
    <p:sldId id="398" r:id="rId6"/>
    <p:sldId id="414" r:id="rId7"/>
    <p:sldId id="415" r:id="rId8"/>
    <p:sldId id="416" r:id="rId9"/>
    <p:sldId id="417" r:id="rId10"/>
    <p:sldId id="412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看门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132856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WDG</a:t>
            </a:r>
            <a:endParaRPr lang="en-US" altLang="zh-CN" sz="5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WDG—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窗口看门狗功能框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5935"/>
            <a:ext cx="76755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60432" cy="485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看门狗时钟来自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最大是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45M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1-CNT_CLK = CK_CLK / ( 2^WDGTB )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2-CK_CLK = PCLK1 / 4096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60432" cy="289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0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窗口值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693455" cy="3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计算窗口看门狗的超时时间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《STM32F4XX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参考手册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》19.4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死角玩转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STM32-F429》-35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4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Pages>0</Pages>
  <Words>201</Words>
  <Characters>0</Characters>
  <Application>Microsoft Office PowerPoint</Application>
  <DocSecurity>0</DocSecurity>
  <PresentationFormat>全屏显示(4:3)</PresentationFormat>
  <Lines>0</Lines>
  <Paragraphs>39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983</cp:revision>
  <dcterms:created xsi:type="dcterms:W3CDTF">2014-09-22T09:17:55Z</dcterms:created>
  <dcterms:modified xsi:type="dcterms:W3CDTF">2016-07-09T07:44:42Z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