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7" r:id="rId2"/>
    <p:sldId id="273" r:id="rId3"/>
    <p:sldId id="405" r:id="rId4"/>
    <p:sldId id="406" r:id="rId5"/>
    <p:sldId id="407" r:id="rId6"/>
    <p:sldId id="283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88EC4-E893-4630-B4E5-4422E49057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7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窗口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看门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狗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1907704" y="235515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59549" y="3043894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5872" y="4293096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IWDG—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独立看门狗”章节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19872" y="2376658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窗口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看门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狗代码讲解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硬件设计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3608" y="1548075"/>
            <a:ext cx="72728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1-WWDG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，属于内部资源，无需外部硬件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2-KEY  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一个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3-LED 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两个，用开发板自带的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RGB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灯即可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906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548075"/>
            <a:ext cx="83529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IWDG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的超时时间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之内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没有及时喂狗的话，产生系统复位，并用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灯的状态变化来指示。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331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编程要点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548075"/>
            <a:ext cx="83529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如何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WWDG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的超时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如果编写喂狗函数？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函数里面的什么地方喂狗比较合适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能不能在中断函数里面喂狗？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612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5760</TotalTime>
  <Pages>0</Pages>
  <Words>164</Words>
  <Characters>0</Characters>
  <Application>Microsoft Office PowerPoint</Application>
  <DocSecurity>0</DocSecurity>
  <PresentationFormat>全屏显示(4:3)</PresentationFormat>
  <Lines>0</Lines>
  <Paragraphs>27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972</cp:revision>
  <dcterms:created xsi:type="dcterms:W3CDTF">2014-09-22T09:17:55Z</dcterms:created>
  <dcterms:modified xsi:type="dcterms:W3CDTF">2016-07-09T08:28:40Z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