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66" r:id="rId4"/>
    <p:sldId id="296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9082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7991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764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3526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6733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9039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766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47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5763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62264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085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14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DCMI—OV2640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摄像头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509120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DCMI_ExtendedDataMode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本成员用于设置</a:t>
            </a:r>
            <a:r>
              <a:rPr lang="en-US" altLang="zh-CN" smtClean="0"/>
              <a:t>DCMI</a:t>
            </a:r>
            <a:r>
              <a:rPr lang="zh-CN" altLang="zh-CN" smtClean="0"/>
              <a:t>的数据线宽度，可配置为</a:t>
            </a:r>
            <a:r>
              <a:rPr lang="en-US" altLang="zh-CN" smtClean="0"/>
              <a:t>8/10/12</a:t>
            </a:r>
            <a:r>
              <a:rPr lang="zh-CN" altLang="zh-CN" smtClean="0"/>
              <a:t>及</a:t>
            </a:r>
            <a:r>
              <a:rPr lang="en-US" altLang="zh-CN" smtClean="0"/>
              <a:t>14</a:t>
            </a:r>
            <a:r>
              <a:rPr lang="zh-CN" altLang="zh-CN" smtClean="0"/>
              <a:t>位数据线宽</a:t>
            </a:r>
            <a:r>
              <a:rPr lang="en-US" altLang="zh-CN" smtClean="0"/>
              <a:t>(DCMI_ExtendedDataMode_8b/10b/12b/14b)</a:t>
            </a:r>
            <a:r>
              <a:rPr lang="zh-CN" altLang="zh-CN" smtClean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33914" y="5934670"/>
            <a:ext cx="8278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配置</a:t>
            </a:r>
            <a:r>
              <a:rPr lang="zh-CN" altLang="zh-CN"/>
              <a:t>完这些结构体成员后，我们调用库函数</a:t>
            </a:r>
            <a:r>
              <a:rPr lang="en-US" altLang="zh-CN"/>
              <a:t>DCMI_Init</a:t>
            </a:r>
            <a:r>
              <a:rPr lang="zh-CN" altLang="zh-CN"/>
              <a:t>即可把这些参数写入到</a:t>
            </a:r>
            <a:r>
              <a:rPr lang="en-US" altLang="zh-CN"/>
              <a:t>DCMI</a:t>
            </a:r>
            <a:r>
              <a:rPr lang="zh-CN" altLang="zh-CN"/>
              <a:t>的控制寄存器中，实现</a:t>
            </a:r>
            <a:r>
              <a:rPr lang="en-US" altLang="zh-CN"/>
              <a:t>DCMI</a:t>
            </a:r>
            <a:r>
              <a:rPr lang="zh-CN" altLang="zh-CN"/>
              <a:t>的初始化。</a:t>
            </a:r>
          </a:p>
        </p:txBody>
      </p:sp>
    </p:spTree>
    <p:extLst>
      <p:ext uri="{BB962C8B-B14F-4D97-AF65-F5344CB8AC3E}">
        <p14:creationId xmlns:p14="http://schemas.microsoft.com/office/powerpoint/2010/main" val="40554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12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的初始化结构体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摄像头图像采集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功能框图说明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参考资料</a:t>
            </a:r>
            <a:r>
              <a:rPr lang="en-US" altLang="zh-CN" smtClean="0">
                <a:solidFill>
                  <a:srgbClr val="000000"/>
                </a:solidFill>
              </a:rPr>
              <a:t>《</a:t>
            </a:r>
            <a:r>
              <a:rPr lang="zh-CN" altLang="en-US" smtClean="0">
                <a:solidFill>
                  <a:srgbClr val="000000"/>
                </a:solidFill>
              </a:rPr>
              <a:t>零死角玩转</a:t>
            </a:r>
            <a:r>
              <a:rPr lang="en-US" altLang="zh-CN" smtClean="0">
                <a:solidFill>
                  <a:srgbClr val="000000"/>
                </a:solidFill>
              </a:rPr>
              <a:t>STM32》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“</a:t>
            </a:r>
            <a:r>
              <a:rPr lang="en-US" altLang="zh-CN" smtClean="0">
                <a:solidFill>
                  <a:srgbClr val="000000"/>
                </a:solidFill>
              </a:rPr>
              <a:t>DCMI—OV2640</a:t>
            </a:r>
            <a:r>
              <a:rPr lang="zh-CN" altLang="en-US" smtClean="0">
                <a:solidFill>
                  <a:srgbClr val="000000"/>
                </a:solidFill>
              </a:rPr>
              <a:t>摄像头”章节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91" y="3505145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685783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与</a:t>
            </a:r>
            <a:r>
              <a:rPr lang="zh-CN" altLang="zh-CN"/>
              <a:t>其它外设一样，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DCMI</a:t>
            </a:r>
            <a:r>
              <a:rPr lang="zh-CN" altLang="zh-CN"/>
              <a:t>外设也可以使用库函数来控制，其中最主要的配置项都封装到了</a:t>
            </a:r>
            <a:r>
              <a:rPr lang="en-US" altLang="zh-CN"/>
              <a:t>DCMI_InitTypeDef</a:t>
            </a:r>
            <a:r>
              <a:rPr lang="zh-CN" altLang="zh-CN"/>
              <a:t>结构体，来这些内容都定义在库文件“</a:t>
            </a:r>
            <a:r>
              <a:rPr lang="en-US" altLang="zh-CN"/>
              <a:t>stm32f4xx_dcmi.h</a:t>
            </a:r>
            <a:r>
              <a:rPr lang="zh-CN" altLang="zh-CN"/>
              <a:t>”及“</a:t>
            </a:r>
            <a:r>
              <a:rPr lang="en-US" altLang="zh-CN"/>
              <a:t>stm32f4xx_ dcmi.c</a:t>
            </a:r>
            <a:r>
              <a:rPr lang="zh-CN" altLang="zh-CN"/>
              <a:t>”中，编程时我们可以结合这两个文件内的注释使用或参考库帮助文档。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这些</a:t>
            </a:r>
            <a:r>
              <a:rPr lang="zh-CN" altLang="zh-CN"/>
              <a:t>结构体成员说明如下，其中括号内的文字是对应参数在</a:t>
            </a:r>
            <a:r>
              <a:rPr lang="en-US" altLang="zh-CN"/>
              <a:t>STM32</a:t>
            </a:r>
            <a:r>
              <a:rPr lang="zh-CN" altLang="zh-CN"/>
              <a:t>标准库中定义的宏：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DCMI_CaptureMode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     </a:t>
            </a:r>
            <a:r>
              <a:rPr lang="zh-CN" altLang="zh-CN" smtClean="0"/>
              <a:t>本</a:t>
            </a:r>
            <a:r>
              <a:rPr lang="zh-CN" altLang="zh-CN"/>
              <a:t>成员设置</a:t>
            </a:r>
            <a:r>
              <a:rPr lang="en-US" altLang="zh-CN"/>
              <a:t>DCMI</a:t>
            </a:r>
            <a:r>
              <a:rPr lang="zh-CN" altLang="zh-CN"/>
              <a:t>的捕获模式，可以选择为连续摄像</a:t>
            </a:r>
            <a:r>
              <a:rPr lang="en-US" altLang="zh-CN"/>
              <a:t>(DCMI_CaptureMode_Continuous)</a:t>
            </a:r>
            <a:r>
              <a:rPr lang="zh-CN" altLang="zh-CN"/>
              <a:t>或单张拍照</a:t>
            </a:r>
            <a:r>
              <a:rPr lang="en-US" altLang="zh-CN"/>
              <a:t>DCMI_CaptureMode_SnapShot</a:t>
            </a:r>
            <a:r>
              <a:rPr lang="zh-CN" altLang="zh-CN"/>
              <a:t>。</a:t>
            </a:r>
            <a:r>
              <a:rPr lang="zh-CN" altLang="zh-CN" baseline="-25000"/>
              <a:t>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91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DCMI_SynchroMode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</a:t>
            </a:r>
            <a:r>
              <a:rPr lang="zh-CN" altLang="zh-CN"/>
              <a:t>成员设置</a:t>
            </a:r>
            <a:r>
              <a:rPr lang="en-US" altLang="zh-CN"/>
              <a:t>DCMI</a:t>
            </a:r>
            <a:r>
              <a:rPr lang="zh-CN" altLang="zh-CN"/>
              <a:t>数据的同步模式，可以选择为硬件同步方式</a:t>
            </a:r>
            <a:r>
              <a:rPr lang="en-US" altLang="zh-CN"/>
              <a:t>(DCMI_SynchroMode_Hardware)</a:t>
            </a:r>
            <a:r>
              <a:rPr lang="zh-CN" altLang="zh-CN"/>
              <a:t>或内嵌码方式</a:t>
            </a:r>
            <a:r>
              <a:rPr lang="en-US" altLang="zh-CN"/>
              <a:t>(DCMI_SynchroMode_Embedded)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3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DCMI_PCKPolarity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</a:t>
            </a:r>
            <a:r>
              <a:rPr lang="zh-CN" altLang="zh-CN"/>
              <a:t>成员用于配置</a:t>
            </a:r>
            <a:r>
              <a:rPr lang="en-US" altLang="zh-CN"/>
              <a:t>DCMI</a:t>
            </a:r>
            <a:r>
              <a:rPr lang="zh-CN" altLang="zh-CN"/>
              <a:t>接口像素时钟的有效边沿，即在该时钟边沿时，</a:t>
            </a:r>
            <a:r>
              <a:rPr lang="en-US" altLang="zh-CN"/>
              <a:t>DCMI</a:t>
            </a:r>
            <a:r>
              <a:rPr lang="zh-CN" altLang="zh-CN"/>
              <a:t>会对数据线上的信号进行采样，它可以被设置为上升沿有效</a:t>
            </a:r>
            <a:r>
              <a:rPr lang="en-US" altLang="zh-CN"/>
              <a:t>(DCMI_PCKPolarity_Rising)</a:t>
            </a:r>
            <a:r>
              <a:rPr lang="zh-CN" altLang="zh-CN"/>
              <a:t>或下降沿有效</a:t>
            </a:r>
            <a:r>
              <a:rPr lang="en-US" altLang="zh-CN"/>
              <a:t>(DCMI_PCKPolarity_Falling)</a:t>
            </a:r>
            <a:r>
              <a:rPr lang="zh-CN" altLang="zh-CN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8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DCMI_VSPolarity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本成员用于设置</a:t>
            </a:r>
            <a:r>
              <a:rPr lang="en-US" altLang="zh-CN" smtClean="0"/>
              <a:t>VSYNC</a:t>
            </a:r>
            <a:r>
              <a:rPr lang="zh-CN" altLang="zh-CN" smtClean="0"/>
              <a:t>的有效电平，当</a:t>
            </a:r>
            <a:r>
              <a:rPr lang="en-US" altLang="zh-CN" smtClean="0"/>
              <a:t>VSYNC</a:t>
            </a:r>
            <a:r>
              <a:rPr lang="zh-CN" altLang="zh-CN" smtClean="0"/>
              <a:t>信号线表示为有效电平时，表示新的一帧数据传输完成，它可以被设置为高电平有效</a:t>
            </a:r>
            <a:r>
              <a:rPr lang="en-US" altLang="zh-CN" smtClean="0"/>
              <a:t>(DCMI_VSPolarity_High)</a:t>
            </a:r>
            <a:r>
              <a:rPr lang="zh-CN" altLang="zh-CN" smtClean="0"/>
              <a:t>或低电平有效</a:t>
            </a:r>
            <a:r>
              <a:rPr lang="en-US" altLang="zh-CN" smtClean="0"/>
              <a:t>(DCMI_VSPolarity_Low)</a:t>
            </a:r>
            <a:r>
              <a:rPr lang="zh-CN" altLang="zh-CN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9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DCMI_HSPolarity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类似地，本成员用于设置</a:t>
            </a:r>
            <a:r>
              <a:rPr lang="en-US" altLang="zh-CN" smtClean="0"/>
              <a:t>HSYNC</a:t>
            </a:r>
            <a:r>
              <a:rPr lang="zh-CN" altLang="zh-CN" smtClean="0"/>
              <a:t>的有效电平，当</a:t>
            </a:r>
            <a:r>
              <a:rPr lang="en-US" altLang="zh-CN" smtClean="0"/>
              <a:t>HSYNC</a:t>
            </a:r>
            <a:r>
              <a:rPr lang="zh-CN" altLang="zh-CN" smtClean="0"/>
              <a:t>信号线表示为有效电平时，表示新的一行数据传输完成，它可以被设置为高电平有效</a:t>
            </a:r>
            <a:r>
              <a:rPr lang="en-US" altLang="zh-CN" smtClean="0"/>
              <a:t>(DCMI_HSPolarity_High)</a:t>
            </a:r>
            <a:r>
              <a:rPr lang="zh-CN" altLang="zh-CN" smtClean="0"/>
              <a:t>或低电平有效</a:t>
            </a:r>
            <a:r>
              <a:rPr lang="en-US" altLang="zh-CN" smtClean="0"/>
              <a:t>(DCMI_HSPolarity_Low)</a:t>
            </a:r>
            <a:r>
              <a:rPr lang="zh-CN" altLang="zh-CN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12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DCMI</a:t>
            </a:r>
            <a:r>
              <a:rPr lang="zh-CN" altLang="en-US" sz="2400" smtClean="0"/>
              <a:t>初始化结构体</a:t>
            </a:r>
            <a:endParaRPr lang="zh-CN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652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0424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DCMI_CaptureRate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    </a:t>
            </a:r>
            <a:r>
              <a:rPr lang="zh-CN" altLang="zh-CN" smtClean="0"/>
              <a:t>本成员可以用于设置</a:t>
            </a:r>
            <a:r>
              <a:rPr lang="en-US" altLang="zh-CN" smtClean="0"/>
              <a:t>DCMI</a:t>
            </a:r>
            <a:r>
              <a:rPr lang="zh-CN" altLang="zh-CN" smtClean="0"/>
              <a:t>捕获数据的频率，可以设置为全采集、半采集或</a:t>
            </a:r>
            <a:r>
              <a:rPr lang="en-US" altLang="zh-CN" smtClean="0"/>
              <a:t>1/4</a:t>
            </a:r>
            <a:r>
              <a:rPr lang="zh-CN" altLang="zh-CN" smtClean="0"/>
              <a:t>采集</a:t>
            </a:r>
            <a:r>
              <a:rPr lang="en-US" altLang="zh-CN" smtClean="0"/>
              <a:t>(DCMI_CaptureRate_All_Frame/ 1of2_Frame/ 1of4_Frame)</a:t>
            </a:r>
            <a:r>
              <a:rPr lang="zh-CN" altLang="zh-CN" smtClean="0"/>
              <a:t>，在间隔采集的情况下，</a:t>
            </a:r>
            <a:r>
              <a:rPr lang="en-US" altLang="zh-CN" smtClean="0"/>
              <a:t>STM32</a:t>
            </a:r>
            <a:r>
              <a:rPr lang="zh-CN" altLang="zh-CN" smtClean="0"/>
              <a:t>的</a:t>
            </a:r>
            <a:r>
              <a:rPr lang="en-US" altLang="zh-CN" smtClean="0"/>
              <a:t>DCMI</a:t>
            </a:r>
            <a:r>
              <a:rPr lang="zh-CN" altLang="zh-CN" smtClean="0"/>
              <a:t>外设会直接按间隔丢弃数据。</a:t>
            </a:r>
          </a:p>
        </p:txBody>
      </p:sp>
    </p:spTree>
    <p:extLst>
      <p:ext uri="{BB962C8B-B14F-4D97-AF65-F5344CB8AC3E}">
        <p14:creationId xmlns:p14="http://schemas.microsoft.com/office/powerpoint/2010/main" val="19839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4803</TotalTime>
  <Pages>0</Pages>
  <Words>371</Words>
  <Characters>0</Characters>
  <Application>Microsoft Office PowerPoint</Application>
  <DocSecurity>0</DocSecurity>
  <PresentationFormat>全屏显示(4:3)</PresentationFormat>
  <Lines>0</Lines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419</cp:revision>
  <dcterms:created xsi:type="dcterms:W3CDTF">2014-09-22T09:17:55Z</dcterms:created>
  <dcterms:modified xsi:type="dcterms:W3CDTF">2016-08-13T00:58:23Z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