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MPU6050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传感器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姿态检测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姿态检测的基本概念</a:t>
            </a:r>
            <a:endParaRPr lang="zh-CN" altLang="en-US" sz="28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48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MPU6050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传感器介绍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184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实验：获取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MPU6050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原始数据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传感器的工作原理及参数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7933" y="458739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实验：移植官方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DMP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参考资料</a:t>
            </a:r>
            <a:r>
              <a:rPr lang="en-US" altLang="zh-CN" smtClean="0"/>
              <a:t>《</a:t>
            </a:r>
            <a:r>
              <a:rPr lang="zh-CN" altLang="en-US" smtClean="0"/>
              <a:t>零死角玩转</a:t>
            </a:r>
            <a:r>
              <a:rPr lang="en-US" altLang="zh-CN" smtClean="0"/>
              <a:t>STM32》</a:t>
            </a:r>
            <a:r>
              <a:rPr lang="zh-CN" altLang="en-US" smtClean="0"/>
              <a:t>的</a:t>
            </a:r>
            <a:endParaRPr lang="en-US" altLang="zh-CN" smtClean="0"/>
          </a:p>
          <a:p>
            <a:r>
              <a:rPr lang="zh-CN" altLang="en-US" smtClean="0"/>
              <a:t>“</a:t>
            </a:r>
            <a:r>
              <a:rPr lang="en-US" altLang="zh-CN" smtClean="0"/>
              <a:t>MPU6050—</a:t>
            </a:r>
            <a:r>
              <a:rPr lang="zh-CN" altLang="en-US" smtClean="0"/>
              <a:t>姿态检测”章节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91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传感器</a:t>
            </a:r>
            <a:r>
              <a:rPr lang="zh-CN" altLang="en-US" sz="2400" b="1"/>
              <a:t>工作</a:t>
            </a:r>
            <a:r>
              <a:rPr lang="zh-CN" altLang="en-US" sz="2400" b="1" smtClean="0"/>
              <a:t>原理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在电子技术中，</a:t>
            </a:r>
            <a:r>
              <a:rPr lang="zh-CN" altLang="zh-CN" smtClean="0"/>
              <a:t>传感器</a:t>
            </a:r>
            <a:r>
              <a:rPr lang="zh-CN" altLang="zh-CN"/>
              <a:t>一般是指把物理量转化成电信号量的</a:t>
            </a:r>
            <a:r>
              <a:rPr lang="zh-CN" altLang="zh-CN" smtClean="0"/>
              <a:t>装置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458281" y="3789040"/>
            <a:ext cx="8280920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敏感元件</a:t>
            </a:r>
            <a:r>
              <a:rPr lang="zh-CN" altLang="zh-CN"/>
              <a:t>直接感受被测物理量，并输出与该物理量有确定关系的信号，经过转换元件将该物理量信号转换为电信号，变换电路对转换元件输出的电信号进行放大调制，最后输出容易检测的电信号量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例如</a:t>
            </a:r>
            <a:r>
              <a:rPr lang="zh-CN" altLang="zh-CN"/>
              <a:t>，温度传感器可把温度量转化成电压信号量输出，且温度值与电压值成比例关系，我们只要使用</a:t>
            </a:r>
            <a:r>
              <a:rPr lang="en-US" altLang="zh-CN"/>
              <a:t>ADC</a:t>
            </a:r>
            <a:r>
              <a:rPr lang="zh-CN" altLang="zh-CN"/>
              <a:t>测量出电压值，并根据转换关系即可求得实际温度值。而前文提到的陀螺仪、加速度及磁场传感器也是类似的，它们检测的角速度、加速度及磁场强度与电压值有确定的转换关系。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6" y="2420888"/>
            <a:ext cx="7897479" cy="1081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传感器</a:t>
            </a:r>
            <a:r>
              <a:rPr lang="zh-CN" altLang="en-US" sz="2400" b="1"/>
              <a:t>参数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传感器</a:t>
            </a:r>
            <a:r>
              <a:rPr lang="zh-CN" altLang="zh-CN"/>
              <a:t>一般使用精度、分辨率及采样频率这些参数来进行比较，衡量它的</a:t>
            </a:r>
            <a:r>
              <a:rPr lang="zh-CN" altLang="zh-CN" smtClean="0"/>
              <a:t>性能</a:t>
            </a:r>
            <a:r>
              <a:rPr lang="zh-CN" altLang="en-US"/>
              <a:t>：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395536" y="4566027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其</a:t>
            </a:r>
            <a:r>
              <a:rPr lang="zh-CN" altLang="zh-CN"/>
              <a:t>中误差与分辨率是比较容易混淆的概念，以使用尺子测量长度为例，误差就是指尺子准不准，使用它测量出</a:t>
            </a:r>
            <a:r>
              <a:rPr lang="en-US" altLang="zh-CN"/>
              <a:t>10</a:t>
            </a:r>
            <a:r>
              <a:rPr lang="zh-CN" altLang="zh-CN"/>
              <a:t>厘米，与计量机构标准的</a:t>
            </a:r>
            <a:r>
              <a:rPr lang="en-US" altLang="zh-CN"/>
              <a:t>10</a:t>
            </a:r>
            <a:r>
              <a:rPr lang="zh-CN" altLang="zh-CN"/>
              <a:t>厘米有多大区别，若区别在</a:t>
            </a:r>
            <a:r>
              <a:rPr lang="en-US" altLang="zh-CN"/>
              <a:t>5</a:t>
            </a:r>
            <a:r>
              <a:rPr lang="zh-CN" altLang="zh-CN"/>
              <a:t>毫米以内，我们则称这把尺子的误差为</a:t>
            </a:r>
            <a:r>
              <a:rPr lang="en-US" altLang="zh-CN"/>
              <a:t>5</a:t>
            </a:r>
            <a:r>
              <a:rPr lang="zh-CN" altLang="zh-CN"/>
              <a:t>毫米</a:t>
            </a:r>
            <a:r>
              <a:rPr lang="zh-CN" altLang="zh-CN" smtClean="0"/>
              <a:t>。而</a:t>
            </a:r>
            <a:r>
              <a:rPr lang="zh-CN" altLang="zh-CN"/>
              <a:t>分辨率是指尺子的最小刻度值，假如尺子的最小刻度值为</a:t>
            </a:r>
            <a:r>
              <a:rPr lang="en-US" altLang="zh-CN"/>
              <a:t>1</a:t>
            </a:r>
            <a:r>
              <a:rPr lang="zh-CN" altLang="zh-CN"/>
              <a:t>厘米，我们称这把尺子的分辨率为</a:t>
            </a:r>
            <a:r>
              <a:rPr lang="en-US" altLang="zh-CN"/>
              <a:t>1</a:t>
            </a:r>
            <a:r>
              <a:rPr lang="zh-CN" altLang="zh-CN"/>
              <a:t>厘米，它只能用于测量厘米级的尺寸，对于毫米级的长度，这就无法用这把尺子进行测量了。如果把尺子加热拉长，尺子的误差会大于</a:t>
            </a:r>
            <a:r>
              <a:rPr lang="en-US" altLang="zh-CN"/>
              <a:t>5</a:t>
            </a:r>
            <a:r>
              <a:rPr lang="zh-CN" altLang="zh-CN"/>
              <a:t>毫米，但它的分辨率仍为</a:t>
            </a:r>
            <a:r>
              <a:rPr lang="en-US" altLang="zh-CN"/>
              <a:t>1</a:t>
            </a:r>
            <a:r>
              <a:rPr lang="zh-CN" altLang="zh-CN"/>
              <a:t>厘米，只是它测出的</a:t>
            </a:r>
            <a:r>
              <a:rPr lang="en-US" altLang="zh-CN"/>
              <a:t>1</a:t>
            </a:r>
            <a:r>
              <a:rPr lang="zh-CN" altLang="zh-CN"/>
              <a:t>厘米值与真实值之间差得更远了。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19742"/>
              </p:ext>
            </p:extLst>
          </p:nvPr>
        </p:nvGraphicFramePr>
        <p:xfrm>
          <a:off x="899592" y="2636912"/>
          <a:ext cx="7488832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210"/>
                <a:gridCol w="6272622"/>
              </a:tblGrid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参数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线性误差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指传感器测量值与真实物理量值之间的拟合度误差。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分辨率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指传感器可检测到的最小物理量的单位。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采样频率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指在单位时间内的采样次数。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物理量</a:t>
            </a:r>
            <a:r>
              <a:rPr lang="zh-CN" altLang="en-US" sz="2400" b="1"/>
              <a:t>的表示方法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大部分</a:t>
            </a:r>
            <a:r>
              <a:rPr lang="zh-CN" altLang="en-US"/>
              <a:t>传感器的输出都是与电压成比例关系的，电压值一般采用</a:t>
            </a:r>
            <a:r>
              <a:rPr lang="en-US" altLang="zh-CN"/>
              <a:t>ADC</a:t>
            </a:r>
            <a:r>
              <a:rPr lang="zh-CN" altLang="en-US"/>
              <a:t>来测量，而</a:t>
            </a:r>
            <a:r>
              <a:rPr lang="en-US" altLang="zh-CN"/>
              <a:t>ADC</a:t>
            </a:r>
            <a:r>
              <a:rPr lang="zh-CN" altLang="en-US"/>
              <a:t>一般有固定的位数，如</a:t>
            </a:r>
            <a:r>
              <a:rPr lang="en-US" altLang="zh-CN"/>
              <a:t>8</a:t>
            </a:r>
            <a:r>
              <a:rPr lang="zh-CN" altLang="en-US"/>
              <a:t>位</a:t>
            </a:r>
            <a:r>
              <a:rPr lang="en-US" altLang="zh-CN"/>
              <a:t>ADC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位</a:t>
            </a:r>
            <a:r>
              <a:rPr lang="en-US" altLang="zh-CN"/>
              <a:t>ADC</a:t>
            </a:r>
            <a:r>
              <a:rPr lang="zh-CN" altLang="en-US"/>
              <a:t>等，</a:t>
            </a:r>
            <a:r>
              <a:rPr lang="en-US" altLang="zh-CN"/>
              <a:t>ADC</a:t>
            </a:r>
            <a:r>
              <a:rPr lang="zh-CN" altLang="en-US"/>
              <a:t>的位数会影响测量的分辨率及量程。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24474"/>
            <a:ext cx="3509339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67544" y="322414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假设</a:t>
            </a:r>
            <a:r>
              <a:rPr lang="zh-CN" altLang="zh-CN"/>
              <a:t>用一个</a:t>
            </a:r>
            <a:r>
              <a:rPr lang="en-US" altLang="zh-CN"/>
              <a:t>2</a:t>
            </a:r>
            <a:r>
              <a:rPr lang="zh-CN" altLang="zh-CN"/>
              <a:t>位的</a:t>
            </a:r>
            <a:r>
              <a:rPr lang="en-US" altLang="zh-CN"/>
              <a:t>ADC</a:t>
            </a:r>
            <a:r>
              <a:rPr lang="zh-CN" altLang="zh-CN"/>
              <a:t>来测量长度，</a:t>
            </a:r>
            <a:r>
              <a:rPr lang="en-US" altLang="zh-CN"/>
              <a:t>2</a:t>
            </a:r>
            <a:r>
              <a:rPr lang="zh-CN" altLang="zh-CN"/>
              <a:t>位的</a:t>
            </a:r>
            <a:r>
              <a:rPr lang="en-US" altLang="zh-CN"/>
              <a:t>ADC</a:t>
            </a:r>
            <a:r>
              <a:rPr lang="zh-CN" altLang="zh-CN"/>
              <a:t>最多只能表示</a:t>
            </a:r>
            <a:r>
              <a:rPr lang="en-US" altLang="zh-CN"/>
              <a:t>0</a:t>
            </a:r>
            <a:r>
              <a:rPr lang="zh-CN" altLang="zh-CN"/>
              <a:t>、</a:t>
            </a:r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en-US" altLang="zh-CN"/>
              <a:t>2</a:t>
            </a:r>
            <a:r>
              <a:rPr lang="zh-CN" altLang="zh-CN"/>
              <a:t>、</a:t>
            </a:r>
            <a:r>
              <a:rPr lang="en-US" altLang="zh-CN"/>
              <a:t>3</a:t>
            </a:r>
            <a:r>
              <a:rPr lang="zh-CN" altLang="zh-CN"/>
              <a:t>这四个数，假如它的分辨率为</a:t>
            </a:r>
            <a:r>
              <a:rPr lang="en-US" altLang="zh-CN"/>
              <a:t>20</a:t>
            </a:r>
            <a:r>
              <a:rPr lang="zh-CN" altLang="zh-CN"/>
              <a:t>厘米，那么它最大的测量长度为</a:t>
            </a:r>
            <a:r>
              <a:rPr lang="en-US" altLang="zh-CN"/>
              <a:t>60</a:t>
            </a:r>
            <a:r>
              <a:rPr lang="zh-CN" altLang="zh-CN"/>
              <a:t>厘米，假如它的分辨率为</a:t>
            </a:r>
            <a:r>
              <a:rPr lang="en-US" altLang="zh-CN"/>
              <a:t>10</a:t>
            </a:r>
            <a:r>
              <a:rPr lang="zh-CN" altLang="zh-CN"/>
              <a:t>厘米，那么它的最大测量长度为</a:t>
            </a:r>
            <a:r>
              <a:rPr lang="en-US" altLang="zh-CN"/>
              <a:t>30</a:t>
            </a:r>
            <a:r>
              <a:rPr lang="zh-CN" altLang="zh-CN"/>
              <a:t>厘米，由此可知，对于特定位数的</a:t>
            </a:r>
            <a:r>
              <a:rPr lang="en-US" altLang="zh-CN"/>
              <a:t>ADC</a:t>
            </a:r>
            <a:r>
              <a:rPr lang="zh-CN" altLang="zh-CN"/>
              <a:t>，量程和分辨率不可兼得。</a:t>
            </a:r>
          </a:p>
        </p:txBody>
      </p:sp>
    </p:spTree>
    <p:extLst>
      <p:ext uri="{BB962C8B-B14F-4D97-AF65-F5344CB8AC3E}">
        <p14:creationId xmlns:p14="http://schemas.microsoft.com/office/powerpoint/2010/main" val="11067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物理量</a:t>
            </a:r>
            <a:r>
              <a:rPr lang="zh-CN" altLang="en-US" sz="2400" b="1"/>
              <a:t>的表示方法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在实际应用中，常常直接用</a:t>
            </a:r>
            <a:r>
              <a:rPr lang="en-US" altLang="zh-CN"/>
              <a:t>ADC</a:t>
            </a:r>
            <a:r>
              <a:rPr lang="zh-CN" altLang="zh-CN"/>
              <a:t>每位表征的物理量值来表示分辨率，如每位代表</a:t>
            </a:r>
            <a:r>
              <a:rPr lang="en-US" altLang="zh-CN"/>
              <a:t>20</a:t>
            </a:r>
            <a:r>
              <a:rPr lang="zh-CN" altLang="zh-CN"/>
              <a:t>厘米，我们称它的分辨率为</a:t>
            </a:r>
            <a:r>
              <a:rPr lang="en-US" altLang="zh-CN"/>
              <a:t>1LSB/20cm</a:t>
            </a:r>
            <a:r>
              <a:rPr lang="zh-CN" altLang="zh-CN"/>
              <a:t>，它等效于</a:t>
            </a:r>
            <a:r>
              <a:rPr lang="en-US" altLang="zh-CN"/>
              <a:t>5</a:t>
            </a:r>
            <a:r>
              <a:rPr lang="zh-CN" altLang="zh-CN"/>
              <a:t>位表示</a:t>
            </a:r>
            <a:r>
              <a:rPr lang="en-US" altLang="zh-CN"/>
              <a:t>1</a:t>
            </a:r>
            <a:r>
              <a:rPr lang="zh-CN" altLang="zh-CN"/>
              <a:t>米：</a:t>
            </a:r>
            <a:r>
              <a:rPr lang="en-US" altLang="zh-CN"/>
              <a:t>5LSB/m</a:t>
            </a:r>
            <a:r>
              <a:rPr lang="zh-CN" altLang="zh-CN"/>
              <a:t>。其中的</a:t>
            </a:r>
            <a:r>
              <a:rPr lang="en-US" altLang="zh-CN"/>
              <a:t>LSB</a:t>
            </a:r>
            <a:r>
              <a:rPr lang="zh-CN" altLang="zh-CN"/>
              <a:t>（</a:t>
            </a:r>
            <a:r>
              <a:rPr lang="en-US" altLang="zh-CN"/>
              <a:t>Least Significant Bit</a:t>
            </a:r>
            <a:r>
              <a:rPr lang="zh-CN" altLang="zh-CN"/>
              <a:t>），意为最</a:t>
            </a:r>
            <a:r>
              <a:rPr lang="en-US" altLang="zh-CN"/>
              <a:t>ADC</a:t>
            </a:r>
            <a:r>
              <a:rPr lang="zh-CN" altLang="zh-CN"/>
              <a:t>的低有效位。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使用</a:t>
            </a:r>
            <a:r>
              <a:rPr lang="zh-CN" altLang="zh-CN"/>
              <a:t>采样得到的</a:t>
            </a:r>
            <a:r>
              <a:rPr lang="en-US" altLang="zh-CN"/>
              <a:t>ADC</a:t>
            </a:r>
            <a:r>
              <a:rPr lang="zh-CN" altLang="zh-CN"/>
              <a:t>数值，除以分辨率，即可求取得到物理量。例如使用分辨率为</a:t>
            </a:r>
            <a:r>
              <a:rPr lang="en-US" altLang="zh-CN"/>
              <a:t>5LSB/m</a:t>
            </a:r>
            <a:r>
              <a:rPr lang="zh-CN" altLang="zh-CN"/>
              <a:t>、线性误差为</a:t>
            </a:r>
            <a:r>
              <a:rPr lang="en-US" altLang="zh-CN"/>
              <a:t>0.1m</a:t>
            </a:r>
            <a:r>
              <a:rPr lang="zh-CN" altLang="zh-CN"/>
              <a:t>的传感器进行长度测量，其</a:t>
            </a:r>
            <a:r>
              <a:rPr lang="en-US" altLang="zh-CN"/>
              <a:t>ADC</a:t>
            </a:r>
            <a:r>
              <a:rPr lang="zh-CN" altLang="zh-CN"/>
              <a:t>采样得到数据值为“</a:t>
            </a:r>
            <a:r>
              <a:rPr lang="en-US" altLang="zh-CN"/>
              <a:t>20</a:t>
            </a:r>
            <a:r>
              <a:rPr lang="zh-CN" altLang="zh-CN"/>
              <a:t>”，可计算知道该传感器的测量值为</a:t>
            </a:r>
            <a:r>
              <a:rPr lang="en-US" altLang="zh-CN"/>
              <a:t>4</a:t>
            </a:r>
            <a:r>
              <a:rPr lang="zh-CN" altLang="zh-CN"/>
              <a:t>米，而该长度的真实值介于</a:t>
            </a:r>
            <a:r>
              <a:rPr lang="en-US" altLang="zh-CN"/>
              <a:t>3.9-4.1</a:t>
            </a:r>
            <a:r>
              <a:rPr lang="zh-CN" altLang="zh-CN"/>
              <a:t>米之间。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24474"/>
            <a:ext cx="3509339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</TotalTime>
  <Pages>0</Pages>
  <Words>168</Words>
  <Characters>0</Characters>
  <Application>Microsoft Office PowerPoint</Application>
  <DocSecurity>0</DocSecurity>
  <PresentationFormat>全屏显示(4:3)</PresentationFormat>
  <Lines>0</Lines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395</cp:revision>
  <dcterms:created xsi:type="dcterms:W3CDTF">2014-09-22T09:17:55Z</dcterms:created>
  <dcterms:modified xsi:type="dcterms:W3CDTF">2016-08-03T06:31:28Z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