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2ded4f43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2ded4f43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a680352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a680352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a680352f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a680352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a680352f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a680352f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680352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a680352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a680352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a680352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a680352f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a680352f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a680352f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a680352f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350825"/>
            <a:ext cx="7136700" cy="13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659"/>
              <a:t>Wykrywanie chwytów wspinaczkowych na zdjęciu na podstawie kontrastu kolorów</a:t>
            </a:r>
            <a:endParaRPr sz="36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29825"/>
            <a:ext cx="48705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Ewelina Badeja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60300"/>
            <a:ext cx="85206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Dostosowanie programu pod wykrywanie chwytów wspinaczkowych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423702"/>
            <a:ext cx="28698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-zbyt duże obiekty nie powinny być uznawane za chwyt (są to tzw. struktury)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624" y="1266325"/>
            <a:ext cx="5750275" cy="38335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7237325" y="1249200"/>
            <a:ext cx="1023000" cy="7074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642300" y="3174500"/>
            <a:ext cx="846300" cy="26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349225" y="2681500"/>
            <a:ext cx="1199700" cy="1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972150" y="1918800"/>
            <a:ext cx="1199700" cy="1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11700" y="2625075"/>
            <a:ext cx="26844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-zbyt małe obiekty również powinny być ignorowane (są to prawdopodobnie dziurki na śruby, którymi przykręcane są chwyty)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Ignorowanie odcieni szarości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266325"/>
            <a:ext cx="3250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-  wszelkie kontrasty pomiędzy pikselami o różnych odcieniach szarego powinny być ignorowane, ponieważ są to prawdopodobnie ślady magnezji na ścianie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00" y="1266313"/>
            <a:ext cx="5469600" cy="35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Dobór biblioteki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umożliwia obróbkę obrazków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mnóstwo przydatnych funkcj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można jej używać w Pythonie i C++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925" y="1070950"/>
            <a:ext cx="40767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Dobór języka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4100"/>
              <a:t>VS</a:t>
            </a:r>
            <a:endParaRPr sz="41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00" y="1641750"/>
            <a:ext cx="3274650" cy="18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100" y="1035250"/>
            <a:ext cx="2506300" cy="27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5618950" y="904375"/>
            <a:ext cx="3432000" cy="2985600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102600" y="3880725"/>
            <a:ext cx="29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(Python okazał się zbyt wolny)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726575" y="3899325"/>
            <a:ext cx="260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Keith, maskotka C++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1535775" y="3350550"/>
            <a:ext cx="204600" cy="548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Sposób działania programu krok po kroku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wczytywanie zdjęcia jako macierz kolorów w postaci HSV (w przyszłości może również RGB)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925" y="2636875"/>
            <a:ext cx="2369150" cy="23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50" y="2013600"/>
            <a:ext cx="3494000" cy="26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77750" y="4634100"/>
            <a:ext cx="47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Open Sans"/>
                <a:ea typeface="Open Sans"/>
                <a:cs typeface="Open Sans"/>
                <a:sym typeface="Open Sans"/>
              </a:rPr>
              <a:t>źródło: https://pl.wikipedia.org/wiki/Plik:HSV_cone.jpg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Sposób działania programu krok po kroku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92700"/>
            <a:ext cx="85206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iterowanie przez macierz kolorów, w poszukiwaniu kontrastu między dwoma pikselami (kluczowa do wykrywanie kontrastów jest funkcja isSimilar - wciąż trwają prace nad dobraniem do niej odpowiednich parametrów)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825" y="2627575"/>
            <a:ext cx="2369150" cy="23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577750" y="4485300"/>
            <a:ext cx="47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27575"/>
            <a:ext cx="6367541" cy="23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Sposób działania programu krok po kroku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 znalezieniu kontrastu następuje szukanie punktów skrajnych obiektu z pomocą algorytmu BFS (z oznaczaniem </a:t>
            </a:r>
            <a:r>
              <a:rPr lang="pl"/>
              <a:t>wszystkich</a:t>
            </a:r>
            <a:r>
              <a:rPr lang="pl"/>
              <a:t> punktów należących do figury jako “przetworzone” dla poprawienia wydajności)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925" y="2636875"/>
            <a:ext cx="2369150" cy="23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577750" y="4485300"/>
            <a:ext cx="47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197625" y="2494875"/>
            <a:ext cx="2939100" cy="1711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568175" y="2718075"/>
            <a:ext cx="102300" cy="120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3656450" y="2450850"/>
            <a:ext cx="102300" cy="120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080900" y="3290175"/>
            <a:ext cx="102300" cy="120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656450" y="4141275"/>
            <a:ext cx="102300" cy="120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2141825" y="3290175"/>
            <a:ext cx="102300" cy="120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8397720">
            <a:off x="2444152" y="2750195"/>
            <a:ext cx="748023" cy="530192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Sposób działania programu krok po kroku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współrzędne środków wszystkich znalezionych obiektów są zapisywane do pliku wyjściowego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925" y="2636875"/>
            <a:ext cx="2369150" cy="23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577750" y="4485300"/>
            <a:ext cx="47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197625" y="2494875"/>
            <a:ext cx="2939100" cy="1711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3616025" y="3290175"/>
            <a:ext cx="102300" cy="120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3718325" y="2866900"/>
            <a:ext cx="98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1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(X,Y)</a:t>
            </a:r>
            <a:endParaRPr b="1" sz="21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