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Sans 3"/>
      <p:regular r:id="rId15"/>
      <p:bold r:id="rId16"/>
      <p:italic r:id="rId17"/>
      <p:boldItalic r:id="rId18"/>
    </p:embeddedFont>
    <p:embeddedFont>
      <p:font typeface="Libre Baskerville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bold.fntdata"/><Relationship Id="rId21" Type="http://schemas.openxmlformats.org/officeDocument/2006/relationships/font" Target="fonts/LibreBaskervill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SourceSans3-regular.fntdata"/><Relationship Id="rId14" Type="http://schemas.openxmlformats.org/officeDocument/2006/relationships/slide" Target="slides/slide9.xml"/><Relationship Id="rId17" Type="http://schemas.openxmlformats.org/officeDocument/2006/relationships/font" Target="fonts/SourceSans3-italic.fntdata"/><Relationship Id="rId16" Type="http://schemas.openxmlformats.org/officeDocument/2006/relationships/font" Target="fonts/SourceSans3-bold.fntdata"/><Relationship Id="rId19" Type="http://schemas.openxmlformats.org/officeDocument/2006/relationships/font" Target="fonts/LibreBaskerville-regular.fntdata"/><Relationship Id="rId18" Type="http://schemas.openxmlformats.org/officeDocument/2006/relationships/font" Target="fonts/SourceSans3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d2f2c51c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d2f2c51c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d2f2c51c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d2f2c51c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d2f2c51c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d2f2c51c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02078add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02078add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d31a5d11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d31a5d11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d31a5d11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d31a5d11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d31a5d11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d31a5d11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d31a5d11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d31a5d11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1" name="Google Shape;11;p2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361575" y="1453450"/>
            <a:ext cx="4421100" cy="2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494100" y="3578625"/>
            <a:ext cx="4155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21" name="Google Shape;121;p11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subTitle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3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35" name="Google Shape;135;p13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1" type="subTitle"/>
          </p:nvPr>
        </p:nvSpPr>
        <p:spPr>
          <a:xfrm>
            <a:off x="796000" y="2111290"/>
            <a:ext cx="22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idx="2" type="subTitle"/>
          </p:nvPr>
        </p:nvSpPr>
        <p:spPr>
          <a:xfrm>
            <a:off x="3442015" y="2111290"/>
            <a:ext cx="22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3" type="subTitle"/>
          </p:nvPr>
        </p:nvSpPr>
        <p:spPr>
          <a:xfrm>
            <a:off x="796000" y="3844474"/>
            <a:ext cx="22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4" type="subTitle"/>
          </p:nvPr>
        </p:nvSpPr>
        <p:spPr>
          <a:xfrm>
            <a:off x="3442015" y="3844474"/>
            <a:ext cx="22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idx="5" type="subTitle"/>
          </p:nvPr>
        </p:nvSpPr>
        <p:spPr>
          <a:xfrm>
            <a:off x="6088037" y="2111290"/>
            <a:ext cx="22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6" type="subTitle"/>
          </p:nvPr>
        </p:nvSpPr>
        <p:spPr>
          <a:xfrm>
            <a:off x="6088037" y="3844474"/>
            <a:ext cx="22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hasCustomPrompt="1" idx="7" type="title"/>
          </p:nvPr>
        </p:nvSpPr>
        <p:spPr>
          <a:xfrm>
            <a:off x="1565904" y="1332025"/>
            <a:ext cx="72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/>
          <p:nvPr>
            <p:ph hasCustomPrompt="1" idx="8" type="title"/>
          </p:nvPr>
        </p:nvSpPr>
        <p:spPr>
          <a:xfrm>
            <a:off x="1565904" y="3064624"/>
            <a:ext cx="72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hasCustomPrompt="1" idx="9" type="title"/>
          </p:nvPr>
        </p:nvSpPr>
        <p:spPr>
          <a:xfrm>
            <a:off x="4211919" y="1332025"/>
            <a:ext cx="72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/>
          <p:nvPr>
            <p:ph hasCustomPrompt="1" idx="13" type="title"/>
          </p:nvPr>
        </p:nvSpPr>
        <p:spPr>
          <a:xfrm>
            <a:off x="4211919" y="3064624"/>
            <a:ext cx="72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/>
          <p:nvPr>
            <p:ph hasCustomPrompt="1" idx="14" type="title"/>
          </p:nvPr>
        </p:nvSpPr>
        <p:spPr>
          <a:xfrm>
            <a:off x="6857941" y="1332025"/>
            <a:ext cx="72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hasCustomPrompt="1" idx="15" type="title"/>
          </p:nvPr>
        </p:nvSpPr>
        <p:spPr>
          <a:xfrm>
            <a:off x="6857941" y="3064624"/>
            <a:ext cx="72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/>
          <p:nvPr>
            <p:ph idx="16" type="subTitle"/>
          </p:nvPr>
        </p:nvSpPr>
        <p:spPr>
          <a:xfrm>
            <a:off x="796000" y="1779408"/>
            <a:ext cx="225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17" type="subTitle"/>
          </p:nvPr>
        </p:nvSpPr>
        <p:spPr>
          <a:xfrm>
            <a:off x="3442015" y="1779408"/>
            <a:ext cx="225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18" type="subTitle"/>
          </p:nvPr>
        </p:nvSpPr>
        <p:spPr>
          <a:xfrm>
            <a:off x="6088037" y="1779408"/>
            <a:ext cx="225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9" name="Google Shape;159;p13"/>
          <p:cNvSpPr txBox="1"/>
          <p:nvPr>
            <p:ph idx="19" type="subTitle"/>
          </p:nvPr>
        </p:nvSpPr>
        <p:spPr>
          <a:xfrm>
            <a:off x="796000" y="3512074"/>
            <a:ext cx="225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0" name="Google Shape;160;p13"/>
          <p:cNvSpPr txBox="1"/>
          <p:nvPr>
            <p:ph idx="20" type="subTitle"/>
          </p:nvPr>
        </p:nvSpPr>
        <p:spPr>
          <a:xfrm>
            <a:off x="3442015" y="3512074"/>
            <a:ext cx="225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1" name="Google Shape;161;p13"/>
          <p:cNvSpPr txBox="1"/>
          <p:nvPr>
            <p:ph idx="21" type="subTitle"/>
          </p:nvPr>
        </p:nvSpPr>
        <p:spPr>
          <a:xfrm>
            <a:off x="6088037" y="3512074"/>
            <a:ext cx="2259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65" name="Google Shape;165;p14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4"/>
          <p:cNvSpPr txBox="1"/>
          <p:nvPr>
            <p:ph type="title"/>
          </p:nvPr>
        </p:nvSpPr>
        <p:spPr>
          <a:xfrm>
            <a:off x="3065400" y="3370075"/>
            <a:ext cx="30132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4" name="Google Shape;174;p14"/>
          <p:cNvSpPr txBox="1"/>
          <p:nvPr>
            <p:ph idx="1" type="subTitle"/>
          </p:nvPr>
        </p:nvSpPr>
        <p:spPr>
          <a:xfrm>
            <a:off x="1749300" y="1491475"/>
            <a:ext cx="5645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78" name="Google Shape;178;p15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5"/>
          <p:cNvSpPr txBox="1"/>
          <p:nvPr>
            <p:ph type="title"/>
          </p:nvPr>
        </p:nvSpPr>
        <p:spPr>
          <a:xfrm>
            <a:off x="720000" y="1370888"/>
            <a:ext cx="3519600" cy="15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87" name="Google Shape;187;p15"/>
          <p:cNvSpPr txBox="1"/>
          <p:nvPr>
            <p:ph idx="1" type="subTitle"/>
          </p:nvPr>
        </p:nvSpPr>
        <p:spPr>
          <a:xfrm>
            <a:off x="720000" y="2875613"/>
            <a:ext cx="3519600" cy="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5"/>
          <p:cNvSpPr/>
          <p:nvPr>
            <p:ph idx="2" type="pic"/>
          </p:nvPr>
        </p:nvSpPr>
        <p:spPr>
          <a:xfrm>
            <a:off x="4931805" y="1000781"/>
            <a:ext cx="3246900" cy="324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92" name="Google Shape;192;p16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6"/>
          <p:cNvSpPr txBox="1"/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idx="1" type="subTitle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1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05" name="Google Shape;205;p17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7"/>
          <p:cNvSpPr txBox="1"/>
          <p:nvPr>
            <p:ph type="title"/>
          </p:nvPr>
        </p:nvSpPr>
        <p:spPr>
          <a:xfrm>
            <a:off x="5640175" y="1362425"/>
            <a:ext cx="26382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1" type="subTitle"/>
          </p:nvPr>
        </p:nvSpPr>
        <p:spPr>
          <a:xfrm>
            <a:off x="5640175" y="2501825"/>
            <a:ext cx="26382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1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18" name="Google Shape;218;p18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720000" y="1291938"/>
            <a:ext cx="77040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1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31" name="Google Shape;231;p19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720000" y="1291951"/>
            <a:ext cx="77040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44" name="Google Shape;244;p20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idx="1" type="subTitle"/>
          </p:nvPr>
        </p:nvSpPr>
        <p:spPr>
          <a:xfrm>
            <a:off x="4914510" y="3016575"/>
            <a:ext cx="25749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idx="2" type="subTitle"/>
          </p:nvPr>
        </p:nvSpPr>
        <p:spPr>
          <a:xfrm>
            <a:off x="1654588" y="3016575"/>
            <a:ext cx="25749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1654588" y="2457675"/>
            <a:ext cx="2574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4914511" y="2457675"/>
            <a:ext cx="2574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3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4" name="Google Shape;24;p3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3"/>
          <p:cNvSpPr txBox="1"/>
          <p:nvPr>
            <p:ph type="title"/>
          </p:nvPr>
        </p:nvSpPr>
        <p:spPr>
          <a:xfrm>
            <a:off x="2477400" y="2167355"/>
            <a:ext cx="4189200" cy="9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3745950" y="1111621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2477400" y="3418375"/>
            <a:ext cx="4189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60" name="Google Shape;260;p21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1"/>
          <p:cNvSpPr txBox="1"/>
          <p:nvPr>
            <p:ph type="title"/>
          </p:nvPr>
        </p:nvSpPr>
        <p:spPr>
          <a:xfrm>
            <a:off x="1144550" y="597425"/>
            <a:ext cx="68553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69" name="Google Shape;269;p21"/>
          <p:cNvSpPr txBox="1"/>
          <p:nvPr>
            <p:ph idx="1" type="subTitle"/>
          </p:nvPr>
        </p:nvSpPr>
        <p:spPr>
          <a:xfrm>
            <a:off x="4825664" y="2070950"/>
            <a:ext cx="31740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1"/>
          <p:cNvSpPr txBox="1"/>
          <p:nvPr>
            <p:ph idx="2" type="subTitle"/>
          </p:nvPr>
        </p:nvSpPr>
        <p:spPr>
          <a:xfrm>
            <a:off x="1144550" y="2070950"/>
            <a:ext cx="31740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74" name="Google Shape;274;p22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2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83" name="Google Shape;283;p22"/>
          <p:cNvSpPr txBox="1"/>
          <p:nvPr>
            <p:ph idx="1" type="body"/>
          </p:nvPr>
        </p:nvSpPr>
        <p:spPr>
          <a:xfrm>
            <a:off x="1077138" y="2757175"/>
            <a:ext cx="32436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84" name="Google Shape;284;p22"/>
          <p:cNvSpPr txBox="1"/>
          <p:nvPr>
            <p:ph idx="2" type="body"/>
          </p:nvPr>
        </p:nvSpPr>
        <p:spPr>
          <a:xfrm>
            <a:off x="4823266" y="2757175"/>
            <a:ext cx="32436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85" name="Google Shape;285;p22"/>
          <p:cNvSpPr txBox="1"/>
          <p:nvPr>
            <p:ph idx="3" type="subTitle"/>
          </p:nvPr>
        </p:nvSpPr>
        <p:spPr>
          <a:xfrm>
            <a:off x="1077112" y="2198275"/>
            <a:ext cx="3243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6" name="Google Shape;286;p22"/>
          <p:cNvSpPr txBox="1"/>
          <p:nvPr>
            <p:ph idx="4" type="subTitle"/>
          </p:nvPr>
        </p:nvSpPr>
        <p:spPr>
          <a:xfrm>
            <a:off x="4823276" y="2198275"/>
            <a:ext cx="3243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23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90" name="Google Shape;290;p23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99" name="Google Shape;299;p23"/>
          <p:cNvSpPr txBox="1"/>
          <p:nvPr>
            <p:ph idx="1" type="subTitle"/>
          </p:nvPr>
        </p:nvSpPr>
        <p:spPr>
          <a:xfrm>
            <a:off x="937625" y="3117025"/>
            <a:ext cx="21753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3"/>
          <p:cNvSpPr txBox="1"/>
          <p:nvPr>
            <p:ph idx="2" type="subTitle"/>
          </p:nvPr>
        </p:nvSpPr>
        <p:spPr>
          <a:xfrm>
            <a:off x="3484347" y="3117025"/>
            <a:ext cx="21753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3"/>
          <p:cNvSpPr txBox="1"/>
          <p:nvPr>
            <p:ph idx="3" type="subTitle"/>
          </p:nvPr>
        </p:nvSpPr>
        <p:spPr>
          <a:xfrm>
            <a:off x="6031075" y="3117025"/>
            <a:ext cx="21753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3"/>
          <p:cNvSpPr txBox="1"/>
          <p:nvPr>
            <p:ph idx="4" type="subTitle"/>
          </p:nvPr>
        </p:nvSpPr>
        <p:spPr>
          <a:xfrm>
            <a:off x="937625" y="2669922"/>
            <a:ext cx="2175300" cy="4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03" name="Google Shape;303;p23"/>
          <p:cNvSpPr txBox="1"/>
          <p:nvPr>
            <p:ph idx="5" type="subTitle"/>
          </p:nvPr>
        </p:nvSpPr>
        <p:spPr>
          <a:xfrm>
            <a:off x="3484350" y="2669922"/>
            <a:ext cx="2175300" cy="4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04" name="Google Shape;304;p23"/>
          <p:cNvSpPr txBox="1"/>
          <p:nvPr>
            <p:ph idx="6" type="subTitle"/>
          </p:nvPr>
        </p:nvSpPr>
        <p:spPr>
          <a:xfrm>
            <a:off x="6031075" y="2669922"/>
            <a:ext cx="2175300" cy="4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08" name="Google Shape;308;p24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2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317" name="Google Shape;317;p24"/>
          <p:cNvSpPr txBox="1"/>
          <p:nvPr>
            <p:ph idx="1" type="subTitle"/>
          </p:nvPr>
        </p:nvSpPr>
        <p:spPr>
          <a:xfrm>
            <a:off x="2110300" y="1983750"/>
            <a:ext cx="19782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4"/>
          <p:cNvSpPr txBox="1"/>
          <p:nvPr>
            <p:ph idx="2" type="subTitle"/>
          </p:nvPr>
        </p:nvSpPr>
        <p:spPr>
          <a:xfrm>
            <a:off x="5055497" y="1983750"/>
            <a:ext cx="19782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4"/>
          <p:cNvSpPr txBox="1"/>
          <p:nvPr>
            <p:ph idx="3" type="subTitle"/>
          </p:nvPr>
        </p:nvSpPr>
        <p:spPr>
          <a:xfrm>
            <a:off x="2110300" y="3424519"/>
            <a:ext cx="19782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4"/>
          <p:cNvSpPr txBox="1"/>
          <p:nvPr>
            <p:ph idx="4" type="subTitle"/>
          </p:nvPr>
        </p:nvSpPr>
        <p:spPr>
          <a:xfrm>
            <a:off x="5055497" y="3424519"/>
            <a:ext cx="19782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4"/>
          <p:cNvSpPr txBox="1"/>
          <p:nvPr>
            <p:ph idx="5" type="subTitle"/>
          </p:nvPr>
        </p:nvSpPr>
        <p:spPr>
          <a:xfrm>
            <a:off x="2110300" y="1616550"/>
            <a:ext cx="19782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22" name="Google Shape;322;p24"/>
          <p:cNvSpPr txBox="1"/>
          <p:nvPr>
            <p:ph idx="6" type="subTitle"/>
          </p:nvPr>
        </p:nvSpPr>
        <p:spPr>
          <a:xfrm>
            <a:off x="2110300" y="3057405"/>
            <a:ext cx="19782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23" name="Google Shape;323;p24"/>
          <p:cNvSpPr txBox="1"/>
          <p:nvPr>
            <p:ph idx="7" type="subTitle"/>
          </p:nvPr>
        </p:nvSpPr>
        <p:spPr>
          <a:xfrm>
            <a:off x="5055493" y="1616550"/>
            <a:ext cx="19782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24" name="Google Shape;324;p24"/>
          <p:cNvSpPr txBox="1"/>
          <p:nvPr>
            <p:ph idx="8" type="subTitle"/>
          </p:nvPr>
        </p:nvSpPr>
        <p:spPr>
          <a:xfrm>
            <a:off x="5055493" y="3057405"/>
            <a:ext cx="19782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2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28" name="Google Shape;328;p25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2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337" name="Google Shape;337;p25"/>
          <p:cNvSpPr txBox="1"/>
          <p:nvPr>
            <p:ph idx="1" type="subTitle"/>
          </p:nvPr>
        </p:nvSpPr>
        <p:spPr>
          <a:xfrm>
            <a:off x="1109152" y="21754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5"/>
          <p:cNvSpPr txBox="1"/>
          <p:nvPr>
            <p:ph idx="2" type="subTitle"/>
          </p:nvPr>
        </p:nvSpPr>
        <p:spPr>
          <a:xfrm>
            <a:off x="3579000" y="21754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5"/>
          <p:cNvSpPr txBox="1"/>
          <p:nvPr>
            <p:ph idx="3" type="subTitle"/>
          </p:nvPr>
        </p:nvSpPr>
        <p:spPr>
          <a:xfrm>
            <a:off x="1109152" y="38924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5"/>
          <p:cNvSpPr txBox="1"/>
          <p:nvPr>
            <p:ph idx="4" type="subTitle"/>
          </p:nvPr>
        </p:nvSpPr>
        <p:spPr>
          <a:xfrm>
            <a:off x="3579000" y="38924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5"/>
          <p:cNvSpPr txBox="1"/>
          <p:nvPr>
            <p:ph idx="5" type="subTitle"/>
          </p:nvPr>
        </p:nvSpPr>
        <p:spPr>
          <a:xfrm>
            <a:off x="6048848" y="21754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5"/>
          <p:cNvSpPr txBox="1"/>
          <p:nvPr>
            <p:ph idx="6" type="subTitle"/>
          </p:nvPr>
        </p:nvSpPr>
        <p:spPr>
          <a:xfrm>
            <a:off x="6048848" y="38924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5"/>
          <p:cNvSpPr txBox="1"/>
          <p:nvPr>
            <p:ph idx="7" type="subTitle"/>
          </p:nvPr>
        </p:nvSpPr>
        <p:spPr>
          <a:xfrm>
            <a:off x="1113052" y="183524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44" name="Google Shape;344;p25"/>
          <p:cNvSpPr txBox="1"/>
          <p:nvPr>
            <p:ph idx="8" type="subTitle"/>
          </p:nvPr>
        </p:nvSpPr>
        <p:spPr>
          <a:xfrm>
            <a:off x="3582900" y="183524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45" name="Google Shape;345;p25"/>
          <p:cNvSpPr txBox="1"/>
          <p:nvPr>
            <p:ph idx="9" type="subTitle"/>
          </p:nvPr>
        </p:nvSpPr>
        <p:spPr>
          <a:xfrm>
            <a:off x="6052748" y="183524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46" name="Google Shape;346;p25"/>
          <p:cNvSpPr txBox="1"/>
          <p:nvPr>
            <p:ph idx="13" type="subTitle"/>
          </p:nvPr>
        </p:nvSpPr>
        <p:spPr>
          <a:xfrm>
            <a:off x="1113052" y="3552175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47" name="Google Shape;347;p25"/>
          <p:cNvSpPr txBox="1"/>
          <p:nvPr>
            <p:ph idx="14" type="subTitle"/>
          </p:nvPr>
        </p:nvSpPr>
        <p:spPr>
          <a:xfrm>
            <a:off x="3582900" y="3552175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48" name="Google Shape;348;p25"/>
          <p:cNvSpPr txBox="1"/>
          <p:nvPr>
            <p:ph idx="15" type="subTitle"/>
          </p:nvPr>
        </p:nvSpPr>
        <p:spPr>
          <a:xfrm>
            <a:off x="6052748" y="3552175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2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52" name="Google Shape;352;p26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6"/>
          <p:cNvSpPr txBox="1"/>
          <p:nvPr>
            <p:ph hasCustomPrompt="1" type="title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1" name="Google Shape;361;p26"/>
          <p:cNvSpPr txBox="1"/>
          <p:nvPr>
            <p:ph idx="1" type="subTitle"/>
          </p:nvPr>
        </p:nvSpPr>
        <p:spPr>
          <a:xfrm>
            <a:off x="2223600" y="1327276"/>
            <a:ext cx="46968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2" name="Google Shape;362;p26"/>
          <p:cNvSpPr txBox="1"/>
          <p:nvPr>
            <p:ph hasCustomPrompt="1" idx="2" type="title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" name="Google Shape;363;p26"/>
          <p:cNvSpPr txBox="1"/>
          <p:nvPr>
            <p:ph idx="3" type="subTitle"/>
          </p:nvPr>
        </p:nvSpPr>
        <p:spPr>
          <a:xfrm>
            <a:off x="2223600" y="2679528"/>
            <a:ext cx="46968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4" name="Google Shape;364;p26"/>
          <p:cNvSpPr txBox="1"/>
          <p:nvPr>
            <p:ph hasCustomPrompt="1" idx="4" type="title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5" name="Google Shape;365;p26"/>
          <p:cNvSpPr txBox="1"/>
          <p:nvPr>
            <p:ph idx="5" type="subTitle"/>
          </p:nvPr>
        </p:nvSpPr>
        <p:spPr>
          <a:xfrm>
            <a:off x="2223600" y="4031797"/>
            <a:ext cx="46968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2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69" name="Google Shape;369;p27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27"/>
          <p:cNvSpPr txBox="1"/>
          <p:nvPr>
            <p:ph hasCustomPrompt="1" type="title"/>
          </p:nvPr>
        </p:nvSpPr>
        <p:spPr>
          <a:xfrm>
            <a:off x="1216350" y="1339675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27"/>
          <p:cNvSpPr txBox="1"/>
          <p:nvPr>
            <p:ph idx="1" type="subTitle"/>
          </p:nvPr>
        </p:nvSpPr>
        <p:spPr>
          <a:xfrm>
            <a:off x="720000" y="3645875"/>
            <a:ext cx="23916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9" name="Google Shape;379;p27"/>
          <p:cNvSpPr txBox="1"/>
          <p:nvPr>
            <p:ph idx="2" type="subTitle"/>
          </p:nvPr>
        </p:nvSpPr>
        <p:spPr>
          <a:xfrm>
            <a:off x="720000" y="3225050"/>
            <a:ext cx="2391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80" name="Google Shape;380;p27"/>
          <p:cNvSpPr txBox="1"/>
          <p:nvPr>
            <p:ph hasCustomPrompt="1" idx="3" type="title"/>
          </p:nvPr>
        </p:nvSpPr>
        <p:spPr>
          <a:xfrm>
            <a:off x="3873100" y="1339675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27"/>
          <p:cNvSpPr txBox="1"/>
          <p:nvPr>
            <p:ph idx="4" type="subTitle"/>
          </p:nvPr>
        </p:nvSpPr>
        <p:spPr>
          <a:xfrm>
            <a:off x="3376200" y="3645875"/>
            <a:ext cx="23916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2" name="Google Shape;382;p27"/>
          <p:cNvSpPr txBox="1"/>
          <p:nvPr>
            <p:ph idx="5" type="subTitle"/>
          </p:nvPr>
        </p:nvSpPr>
        <p:spPr>
          <a:xfrm>
            <a:off x="3376200" y="3225050"/>
            <a:ext cx="2391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83" name="Google Shape;383;p27"/>
          <p:cNvSpPr txBox="1"/>
          <p:nvPr>
            <p:ph hasCustomPrompt="1" idx="6" type="title"/>
          </p:nvPr>
        </p:nvSpPr>
        <p:spPr>
          <a:xfrm>
            <a:off x="6528650" y="1339675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27"/>
          <p:cNvSpPr txBox="1"/>
          <p:nvPr>
            <p:ph idx="7" type="subTitle"/>
          </p:nvPr>
        </p:nvSpPr>
        <p:spPr>
          <a:xfrm>
            <a:off x="6032300" y="3645875"/>
            <a:ext cx="23916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5" name="Google Shape;385;p27"/>
          <p:cNvSpPr txBox="1"/>
          <p:nvPr>
            <p:ph idx="8" type="subTitle"/>
          </p:nvPr>
        </p:nvSpPr>
        <p:spPr>
          <a:xfrm>
            <a:off x="6032300" y="3225050"/>
            <a:ext cx="2391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86" name="Google Shape;386;p27"/>
          <p:cNvSpPr txBox="1"/>
          <p:nvPr>
            <p:ph idx="9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2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90" name="Google Shape;390;p28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28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399" name="Google Shape;399;p28"/>
          <p:cNvSpPr txBox="1"/>
          <p:nvPr>
            <p:ph idx="1" type="subTitle"/>
          </p:nvPr>
        </p:nvSpPr>
        <p:spPr>
          <a:xfrm>
            <a:off x="2347900" y="17652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8"/>
          <p:cNvSpPr txBox="1"/>
          <p:nvPr/>
        </p:nvSpPr>
        <p:spPr>
          <a:xfrm>
            <a:off x="2405700" y="3611950"/>
            <a:ext cx="4332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CREDITS:</a:t>
            </a:r>
            <a:r>
              <a:rPr lang="pt-BR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This presentation template was created by </a:t>
            </a:r>
            <a:r>
              <a:rPr b="1" lang="pt-BR" sz="1000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3"/>
              </a:rPr>
              <a:t>Slidesgo</a:t>
            </a:r>
            <a:r>
              <a:rPr lang="pt-BR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, and includes icons by </a:t>
            </a:r>
            <a:r>
              <a:rPr b="1" lang="pt-BR" sz="1000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, and infographics &amp; images by </a:t>
            </a:r>
            <a:r>
              <a:rPr b="1" lang="pt-BR" sz="1000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pt-BR" sz="1000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</a:t>
            </a:r>
            <a:endParaRPr b="1" sz="1000" u="sng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2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404" name="Google Shape;404;p29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29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413" name="Google Shape;413;p29"/>
            <p:cNvSpPr/>
            <p:nvPr/>
          </p:nvSpPr>
          <p:spPr>
            <a:xfrm>
              <a:off x="839525" y="1202450"/>
              <a:ext cx="551125" cy="190275"/>
            </a:xfrm>
            <a:custGeom>
              <a:rect b="b" l="l" r="r" t="t"/>
              <a:pathLst>
                <a:path extrusionOk="0" h="7611" w="22045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844200" y="1369575"/>
              <a:ext cx="180925" cy="121575"/>
            </a:xfrm>
            <a:custGeom>
              <a:rect b="b" l="l" r="r" t="t"/>
              <a:pathLst>
                <a:path extrusionOk="0" h="4863" w="7237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898575" y="1348025"/>
              <a:ext cx="73125" cy="77200"/>
            </a:xfrm>
            <a:custGeom>
              <a:rect b="b" l="l" r="r" t="t"/>
              <a:pathLst>
                <a:path extrusionOk="0" h="3088" w="2925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944800" y="141895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752350" y="1240875"/>
              <a:ext cx="206850" cy="104050"/>
            </a:xfrm>
            <a:custGeom>
              <a:rect b="b" l="l" r="r" t="t"/>
              <a:pathLst>
                <a:path extrusionOk="0" h="4162" w="8274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012600" y="1245875"/>
              <a:ext cx="88750" cy="80000"/>
            </a:xfrm>
            <a:custGeom>
              <a:rect b="b" l="l" r="r" t="t"/>
              <a:pathLst>
                <a:path extrusionOk="0" h="3200" w="355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123500" y="1272100"/>
              <a:ext cx="33450" cy="43775"/>
            </a:xfrm>
            <a:custGeom>
              <a:rect b="b" l="l" r="r" t="t"/>
              <a:pathLst>
                <a:path extrusionOk="0" h="1751" w="1338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732975" y="1292100"/>
              <a:ext cx="31900" cy="31900"/>
            </a:xfrm>
            <a:custGeom>
              <a:rect b="b" l="l" r="r" t="t"/>
              <a:pathLst>
                <a:path extrusionOk="0" h="1276" w="1276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809225" y="1274925"/>
              <a:ext cx="77800" cy="113125"/>
            </a:xfrm>
            <a:custGeom>
              <a:rect b="b" l="l" r="r" t="t"/>
              <a:pathLst>
                <a:path extrusionOk="0" h="4525" w="3112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792650" y="1376150"/>
              <a:ext cx="30650" cy="32525"/>
            </a:xfrm>
            <a:custGeom>
              <a:rect b="b" l="l" r="r" t="t"/>
              <a:pathLst>
                <a:path extrusionOk="0" h="1301" w="1226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841400" y="1393325"/>
              <a:ext cx="5650" cy="9725"/>
            </a:xfrm>
            <a:custGeom>
              <a:rect b="b" l="l" r="r" t="t"/>
              <a:pathLst>
                <a:path extrusionOk="0" h="389" w="226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973550" y="1363650"/>
              <a:ext cx="9700" cy="6900"/>
            </a:xfrm>
            <a:custGeom>
              <a:rect b="b" l="l" r="r" t="t"/>
              <a:pathLst>
                <a:path extrusionOk="0" h="276" w="388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832025" y="1234000"/>
              <a:ext cx="156850" cy="27525"/>
            </a:xfrm>
            <a:custGeom>
              <a:rect b="b" l="l" r="r" t="t"/>
              <a:pathLst>
                <a:path extrusionOk="0" h="1101" w="6274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810775" y="1233675"/>
              <a:ext cx="33150" cy="30975"/>
            </a:xfrm>
            <a:custGeom>
              <a:rect b="b" l="l" r="r" t="t"/>
              <a:pathLst>
                <a:path extrusionOk="0" h="1239" w="1326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766400" y="1291175"/>
              <a:ext cx="73150" cy="22525"/>
            </a:xfrm>
            <a:custGeom>
              <a:rect b="b" l="l" r="r" t="t"/>
              <a:pathLst>
                <a:path extrusionOk="0" h="901" w="2926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67350" y="1296800"/>
              <a:ext cx="70625" cy="23450"/>
            </a:xfrm>
            <a:custGeom>
              <a:rect b="b" l="l" r="r" t="t"/>
              <a:pathLst>
                <a:path extrusionOk="0" h="938" w="2825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919500" y="1249000"/>
              <a:ext cx="18150" cy="56875"/>
            </a:xfrm>
            <a:custGeom>
              <a:rect b="b" l="l" r="r" t="t"/>
              <a:pathLst>
                <a:path extrusionOk="0" h="2275" w="726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914500" y="1250875"/>
              <a:ext cx="16275" cy="54375"/>
            </a:xfrm>
            <a:custGeom>
              <a:rect b="b" l="l" r="r" t="t"/>
              <a:pathLst>
                <a:path extrusionOk="0" h="2175" w="651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186925" y="1310225"/>
              <a:ext cx="83125" cy="26900"/>
            </a:xfrm>
            <a:custGeom>
              <a:rect b="b" l="l" r="r" t="t"/>
              <a:pathLst>
                <a:path extrusionOk="0" h="1076" w="3325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187250" y="1314900"/>
              <a:ext cx="100600" cy="30975"/>
            </a:xfrm>
            <a:custGeom>
              <a:rect b="b" l="l" r="r" t="t"/>
              <a:pathLst>
                <a:path extrusionOk="0" h="1239" w="4024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85525" y="1460800"/>
              <a:ext cx="199975" cy="551150"/>
            </a:xfrm>
            <a:custGeom>
              <a:rect b="b" l="l" r="r" t="t"/>
              <a:pathLst>
                <a:path extrusionOk="0" h="22046" w="7999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762975" y="1465800"/>
              <a:ext cx="121550" cy="180925"/>
            </a:xfrm>
            <a:custGeom>
              <a:rect b="b" l="l" r="r" t="t"/>
              <a:pathLst>
                <a:path extrusionOk="0" h="7237" w="4862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741425" y="1520175"/>
              <a:ext cx="77175" cy="73125"/>
            </a:xfrm>
            <a:custGeom>
              <a:rect b="b" l="l" r="r" t="t"/>
              <a:pathLst>
                <a:path extrusionOk="0" h="2925" w="3087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812325" y="1566400"/>
              <a:ext cx="25" cy="350"/>
            </a:xfrm>
            <a:custGeom>
              <a:rect b="b" l="l" r="r" t="t"/>
              <a:pathLst>
                <a:path extrusionOk="0" h="14" w="1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633950" y="1373950"/>
              <a:ext cx="104050" cy="206550"/>
            </a:xfrm>
            <a:custGeom>
              <a:rect b="b" l="l" r="r" t="t"/>
              <a:pathLst>
                <a:path extrusionOk="0" h="8262" w="4162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638950" y="1634200"/>
              <a:ext cx="81550" cy="88450"/>
            </a:xfrm>
            <a:custGeom>
              <a:rect b="b" l="l" r="r" t="t"/>
              <a:pathLst>
                <a:path extrusionOk="0" h="3538" w="3262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65200" y="1745425"/>
              <a:ext cx="44075" cy="33150"/>
            </a:xfrm>
            <a:custGeom>
              <a:rect b="b" l="l" r="r" t="t"/>
              <a:pathLst>
                <a:path extrusionOk="0" h="1326" w="1763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85175" y="1354600"/>
              <a:ext cx="32200" cy="31875"/>
            </a:xfrm>
            <a:custGeom>
              <a:rect b="b" l="l" r="r" t="t"/>
              <a:pathLst>
                <a:path extrusionOk="0" h="1275" w="1288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668300" y="1430500"/>
              <a:ext cx="113125" cy="77500"/>
            </a:xfrm>
            <a:custGeom>
              <a:rect b="b" l="l" r="r" t="t"/>
              <a:pathLst>
                <a:path extrusionOk="0" h="3100" w="4525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769525" y="1413950"/>
              <a:ext cx="32525" cy="30950"/>
            </a:xfrm>
            <a:custGeom>
              <a:rect b="b" l="l" r="r" t="t"/>
              <a:pathLst>
                <a:path extrusionOk="0" h="1238" w="1301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786400" y="1462675"/>
              <a:ext cx="10025" cy="5975"/>
            </a:xfrm>
            <a:custGeom>
              <a:rect b="b" l="l" r="r" t="t"/>
              <a:pathLst>
                <a:path extrusionOk="0" h="239" w="401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56725" y="1594850"/>
              <a:ext cx="7200" cy="10000"/>
            </a:xfrm>
            <a:custGeom>
              <a:rect b="b" l="l" r="r" t="t"/>
              <a:pathLst>
                <a:path extrusionOk="0" h="400" w="288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627075" y="1453625"/>
              <a:ext cx="27825" cy="156850"/>
            </a:xfrm>
            <a:custGeom>
              <a:rect b="b" l="l" r="r" t="t"/>
              <a:pathLst>
                <a:path extrusionOk="0" h="6274" w="1113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627075" y="1432375"/>
              <a:ext cx="30950" cy="33150"/>
            </a:xfrm>
            <a:custGeom>
              <a:rect b="b" l="l" r="r" t="t"/>
              <a:pathLst>
                <a:path extrusionOk="0" h="1326" w="1238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84550" y="1388025"/>
              <a:ext cx="22525" cy="72800"/>
            </a:xfrm>
            <a:custGeom>
              <a:rect b="b" l="l" r="r" t="t"/>
              <a:pathLst>
                <a:path extrusionOk="0" h="2912" w="901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90175" y="1388950"/>
              <a:ext cx="23775" cy="70625"/>
            </a:xfrm>
            <a:custGeom>
              <a:rect b="b" l="l" r="r" t="t"/>
              <a:pathLst>
                <a:path extrusionOk="0" h="2825" w="951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642075" y="1541100"/>
              <a:ext cx="56875" cy="18150"/>
            </a:xfrm>
            <a:custGeom>
              <a:rect b="b" l="l" r="r" t="t"/>
              <a:pathLst>
                <a:path extrusionOk="0" h="726" w="2275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42375" y="1531100"/>
              <a:ext cx="55950" cy="20950"/>
            </a:xfrm>
            <a:custGeom>
              <a:rect b="b" l="l" r="r" t="t"/>
              <a:pathLst>
                <a:path extrusionOk="0" h="838" w="2238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703625" y="1808525"/>
              <a:ext cx="26875" cy="82825"/>
            </a:xfrm>
            <a:custGeom>
              <a:rect b="b" l="l" r="r" t="t"/>
              <a:pathLst>
                <a:path extrusionOk="0" h="3313" w="1075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708300" y="1808525"/>
              <a:ext cx="30950" cy="100950"/>
            </a:xfrm>
            <a:custGeom>
              <a:rect b="b" l="l" r="r" t="t"/>
              <a:pathLst>
                <a:path extrusionOk="0" h="4038" w="1238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887000" y="1496125"/>
              <a:ext cx="8475" cy="8125"/>
            </a:xfrm>
            <a:custGeom>
              <a:rect b="b" l="l" r="r" t="t"/>
              <a:pathLst>
                <a:path extrusionOk="0" h="325" w="339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893575" y="1496125"/>
              <a:ext cx="58750" cy="15000"/>
            </a:xfrm>
            <a:custGeom>
              <a:rect b="b" l="l" r="r" t="t"/>
              <a:pathLst>
                <a:path extrusionOk="0" h="600" w="235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927000" y="1501125"/>
              <a:ext cx="25325" cy="17200"/>
            </a:xfrm>
            <a:custGeom>
              <a:rect b="b" l="l" r="r" t="t"/>
              <a:pathLst>
                <a:path extrusionOk="0" h="688" w="1013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886700" y="1501125"/>
              <a:ext cx="26575" cy="55300"/>
            </a:xfrm>
            <a:custGeom>
              <a:rect b="b" l="l" r="r" t="t"/>
              <a:pathLst>
                <a:path extrusionOk="0" h="2212" w="1063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897000" y="1522975"/>
              <a:ext cx="17200" cy="34700"/>
            </a:xfrm>
            <a:custGeom>
              <a:rect b="b" l="l" r="r" t="t"/>
              <a:pathLst>
                <a:path extrusionOk="0" h="1388" w="688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907925" y="1521425"/>
              <a:ext cx="22850" cy="11275"/>
            </a:xfrm>
            <a:custGeom>
              <a:rect b="b" l="l" r="r" t="t"/>
              <a:pathLst>
                <a:path extrusionOk="0" h="451" w="914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915425" y="1512975"/>
              <a:ext cx="16275" cy="19725"/>
            </a:xfrm>
            <a:custGeom>
              <a:rect b="b" l="l" r="r" t="t"/>
              <a:pathLst>
                <a:path extrusionOk="0" h="789" w="651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917300" y="1513300"/>
              <a:ext cx="17225" cy="6900"/>
            </a:xfrm>
            <a:custGeom>
              <a:rect b="b" l="l" r="r" t="t"/>
              <a:pathLst>
                <a:path extrusionOk="0" h="276" w="689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926050" y="1528925"/>
              <a:ext cx="28775" cy="23450"/>
            </a:xfrm>
            <a:custGeom>
              <a:rect b="b" l="l" r="r" t="t"/>
              <a:pathLst>
                <a:path extrusionOk="0" h="938" w="1151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209675" y="1202450"/>
              <a:ext cx="551125" cy="190275"/>
            </a:xfrm>
            <a:custGeom>
              <a:rect b="b" l="l" r="r" t="t"/>
              <a:pathLst>
                <a:path extrusionOk="0" h="7611" w="22045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575200" y="1369575"/>
              <a:ext cx="180925" cy="121575"/>
            </a:xfrm>
            <a:custGeom>
              <a:rect b="b" l="l" r="r" t="t"/>
              <a:pathLst>
                <a:path extrusionOk="0" h="4863" w="7237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628300" y="1348025"/>
              <a:ext cx="73450" cy="77200"/>
            </a:xfrm>
            <a:custGeom>
              <a:rect b="b" l="l" r="r" t="t"/>
              <a:pathLst>
                <a:path extrusionOk="0" h="3088" w="2938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655500" y="14189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641425" y="1240875"/>
              <a:ext cx="206550" cy="104050"/>
            </a:xfrm>
            <a:custGeom>
              <a:rect b="b" l="l" r="r" t="t"/>
              <a:pathLst>
                <a:path extrusionOk="0" h="4162" w="8262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6499275" y="1245875"/>
              <a:ext cx="88450" cy="80000"/>
            </a:xfrm>
            <a:custGeom>
              <a:rect b="b" l="l" r="r" t="t"/>
              <a:pathLst>
                <a:path extrusionOk="0" h="3200" w="3538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6443675" y="1272100"/>
              <a:ext cx="33125" cy="43775"/>
            </a:xfrm>
            <a:custGeom>
              <a:rect b="b" l="l" r="r" t="t"/>
              <a:pathLst>
                <a:path extrusionOk="0" h="1751" w="1325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6835450" y="1292100"/>
              <a:ext cx="31875" cy="31900"/>
            </a:xfrm>
            <a:custGeom>
              <a:rect b="b" l="l" r="r" t="t"/>
              <a:pathLst>
                <a:path extrusionOk="0" h="1276" w="1275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6713600" y="1274925"/>
              <a:ext cx="77825" cy="113125"/>
            </a:xfrm>
            <a:custGeom>
              <a:rect b="b" l="l" r="r" t="t"/>
              <a:pathLst>
                <a:path extrusionOk="0" h="4525" w="3113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6777025" y="1376150"/>
              <a:ext cx="30650" cy="32525"/>
            </a:xfrm>
            <a:custGeom>
              <a:rect b="b" l="l" r="r" t="t"/>
              <a:pathLst>
                <a:path extrusionOk="0" h="1301" w="1226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6753275" y="1393325"/>
              <a:ext cx="5650" cy="9725"/>
            </a:xfrm>
            <a:custGeom>
              <a:rect b="b" l="l" r="r" t="t"/>
              <a:pathLst>
                <a:path extrusionOk="0" h="389" w="226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6617075" y="1363650"/>
              <a:ext cx="10000" cy="6900"/>
            </a:xfrm>
            <a:custGeom>
              <a:rect b="b" l="l" r="r" t="t"/>
              <a:pathLst>
                <a:path extrusionOk="0" h="276" w="40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6611450" y="1234000"/>
              <a:ext cx="156850" cy="27525"/>
            </a:xfrm>
            <a:custGeom>
              <a:rect b="b" l="l" r="r" t="t"/>
              <a:pathLst>
                <a:path extrusionOk="0" h="1101" w="6274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756400" y="1233675"/>
              <a:ext cx="33150" cy="30975"/>
            </a:xfrm>
            <a:custGeom>
              <a:rect b="b" l="l" r="r" t="t"/>
              <a:pathLst>
                <a:path extrusionOk="0" h="1239" w="1326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6761100" y="1291175"/>
              <a:ext cx="72800" cy="22525"/>
            </a:xfrm>
            <a:custGeom>
              <a:rect b="b" l="l" r="r" t="t"/>
              <a:pathLst>
                <a:path extrusionOk="0" h="901" w="2912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6762650" y="1296800"/>
              <a:ext cx="70325" cy="23450"/>
            </a:xfrm>
            <a:custGeom>
              <a:rect b="b" l="l" r="r" t="t"/>
              <a:pathLst>
                <a:path extrusionOk="0" h="938" w="2813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6662675" y="1249000"/>
              <a:ext cx="18150" cy="56875"/>
            </a:xfrm>
            <a:custGeom>
              <a:rect b="b" l="l" r="r" t="t"/>
              <a:pathLst>
                <a:path extrusionOk="0" h="2275" w="726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669850" y="1250875"/>
              <a:ext cx="15975" cy="54375"/>
            </a:xfrm>
            <a:custGeom>
              <a:rect b="b" l="l" r="r" t="t"/>
              <a:pathLst>
                <a:path extrusionOk="0" h="2175" w="639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330275" y="1310225"/>
              <a:ext cx="82800" cy="26900"/>
            </a:xfrm>
            <a:custGeom>
              <a:rect b="b" l="l" r="r" t="t"/>
              <a:pathLst>
                <a:path extrusionOk="0" h="1076" w="3312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6312450" y="1314900"/>
              <a:ext cx="100625" cy="30975"/>
            </a:xfrm>
            <a:custGeom>
              <a:rect b="b" l="l" r="r" t="t"/>
              <a:pathLst>
                <a:path extrusionOk="0" h="1239" w="4025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814825" y="1460800"/>
              <a:ext cx="199975" cy="551150"/>
            </a:xfrm>
            <a:custGeom>
              <a:rect b="b" l="l" r="r" t="t"/>
              <a:pathLst>
                <a:path extrusionOk="0" h="22046" w="7999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715800" y="1465800"/>
              <a:ext cx="121550" cy="180925"/>
            </a:xfrm>
            <a:custGeom>
              <a:rect b="b" l="l" r="r" t="t"/>
              <a:pathLst>
                <a:path extrusionOk="0" h="7237" w="4862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6781700" y="1520175"/>
              <a:ext cx="77200" cy="73125"/>
            </a:xfrm>
            <a:custGeom>
              <a:rect b="b" l="l" r="r" t="t"/>
              <a:pathLst>
                <a:path extrusionOk="0" h="2925" w="3088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6787950" y="1566400"/>
              <a:ext cx="25" cy="350"/>
            </a:xfrm>
            <a:custGeom>
              <a:rect b="b" l="l" r="r" t="t"/>
              <a:pathLst>
                <a:path extrusionOk="0" h="14" w="1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6862300" y="1373950"/>
              <a:ext cx="104075" cy="206550"/>
            </a:xfrm>
            <a:custGeom>
              <a:rect b="b" l="l" r="r" t="t"/>
              <a:pathLst>
                <a:path extrusionOk="0" h="8262" w="4163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6879800" y="1634200"/>
              <a:ext cx="81575" cy="88450"/>
            </a:xfrm>
            <a:custGeom>
              <a:rect b="b" l="l" r="r" t="t"/>
              <a:pathLst>
                <a:path extrusionOk="0" h="3538" w="3263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891050" y="1745425"/>
              <a:ext cx="44075" cy="33150"/>
            </a:xfrm>
            <a:custGeom>
              <a:rect b="b" l="l" r="r" t="t"/>
              <a:pathLst>
                <a:path extrusionOk="0" h="1326" w="1763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6882925" y="1354600"/>
              <a:ext cx="32200" cy="31875"/>
            </a:xfrm>
            <a:custGeom>
              <a:rect b="b" l="l" r="r" t="t"/>
              <a:pathLst>
                <a:path extrusionOk="0" h="1275" w="1288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6819200" y="1430500"/>
              <a:ext cx="113125" cy="77500"/>
            </a:xfrm>
            <a:custGeom>
              <a:rect b="b" l="l" r="r" t="t"/>
              <a:pathLst>
                <a:path extrusionOk="0" h="3100" w="4525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6798275" y="1413950"/>
              <a:ext cx="32500" cy="30950"/>
            </a:xfrm>
            <a:custGeom>
              <a:rect b="b" l="l" r="r" t="t"/>
              <a:pathLst>
                <a:path extrusionOk="0" h="1238" w="130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6803900" y="1462675"/>
              <a:ext cx="10000" cy="5975"/>
            </a:xfrm>
            <a:custGeom>
              <a:rect b="b" l="l" r="r" t="t"/>
              <a:pathLst>
                <a:path extrusionOk="0" h="239" w="40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836375" y="1594850"/>
              <a:ext cx="7225" cy="10000"/>
            </a:xfrm>
            <a:custGeom>
              <a:rect b="b" l="l" r="r" t="t"/>
              <a:pathLst>
                <a:path extrusionOk="0" h="400" w="289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945425" y="1453625"/>
              <a:ext cx="27825" cy="156850"/>
            </a:xfrm>
            <a:custGeom>
              <a:rect b="b" l="l" r="r" t="t"/>
              <a:pathLst>
                <a:path extrusionOk="0" h="6274" w="1113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942300" y="1432375"/>
              <a:ext cx="30950" cy="33150"/>
            </a:xfrm>
            <a:custGeom>
              <a:rect b="b" l="l" r="r" t="t"/>
              <a:pathLst>
                <a:path extrusionOk="0" h="1326" w="1238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6893250" y="1388025"/>
              <a:ext cx="22500" cy="72800"/>
            </a:xfrm>
            <a:custGeom>
              <a:rect b="b" l="l" r="r" t="t"/>
              <a:pathLst>
                <a:path extrusionOk="0" h="2912" w="90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6886375" y="1388950"/>
              <a:ext cx="23450" cy="70625"/>
            </a:xfrm>
            <a:custGeom>
              <a:rect b="b" l="l" r="r" t="t"/>
              <a:pathLst>
                <a:path extrusionOk="0" h="2825" w="938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901375" y="1541100"/>
              <a:ext cx="56875" cy="18150"/>
            </a:xfrm>
            <a:custGeom>
              <a:rect b="b" l="l" r="r" t="t"/>
              <a:pathLst>
                <a:path extrusionOk="0" h="726" w="2275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6901675" y="1530800"/>
              <a:ext cx="56250" cy="21250"/>
            </a:xfrm>
            <a:custGeom>
              <a:rect b="b" l="l" r="r" t="t"/>
              <a:pathLst>
                <a:path extrusionOk="0" h="850" w="225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869800" y="1808525"/>
              <a:ext cx="26900" cy="82825"/>
            </a:xfrm>
            <a:custGeom>
              <a:rect b="b" l="l" r="r" t="t"/>
              <a:pathLst>
                <a:path extrusionOk="0" h="3313" w="1076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861050" y="1808525"/>
              <a:ext cx="30975" cy="100950"/>
            </a:xfrm>
            <a:custGeom>
              <a:rect b="b" l="l" r="r" t="t"/>
              <a:pathLst>
                <a:path extrusionOk="0" h="4038" w="1239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704850" y="1496125"/>
              <a:ext cx="8475" cy="8125"/>
            </a:xfrm>
            <a:custGeom>
              <a:rect b="b" l="l" r="r" t="t"/>
              <a:pathLst>
                <a:path extrusionOk="0" h="325" w="339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6648000" y="1496125"/>
              <a:ext cx="59075" cy="15000"/>
            </a:xfrm>
            <a:custGeom>
              <a:rect b="b" l="l" r="r" t="t"/>
              <a:pathLst>
                <a:path extrusionOk="0" h="600" w="2363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6648000" y="1501125"/>
              <a:ext cx="25325" cy="17200"/>
            </a:xfrm>
            <a:custGeom>
              <a:rect b="b" l="l" r="r" t="t"/>
              <a:pathLst>
                <a:path extrusionOk="0" h="688" w="1013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6687050" y="1501125"/>
              <a:ext cx="26575" cy="55300"/>
            </a:xfrm>
            <a:custGeom>
              <a:rect b="b" l="l" r="r" t="t"/>
              <a:pathLst>
                <a:path extrusionOk="0" h="2212" w="1063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6686100" y="1522975"/>
              <a:ext cx="17225" cy="34700"/>
            </a:xfrm>
            <a:custGeom>
              <a:rect b="b" l="l" r="r" t="t"/>
              <a:pathLst>
                <a:path extrusionOk="0" h="1388" w="689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6669850" y="1521425"/>
              <a:ext cx="22525" cy="11275"/>
            </a:xfrm>
            <a:custGeom>
              <a:rect b="b" l="l" r="r" t="t"/>
              <a:pathLst>
                <a:path extrusionOk="0" h="451" w="901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668925" y="1512975"/>
              <a:ext cx="15650" cy="19100"/>
            </a:xfrm>
            <a:custGeom>
              <a:rect b="b" l="l" r="r" t="t"/>
              <a:pathLst>
                <a:path extrusionOk="0" h="764" w="626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6665800" y="1513300"/>
              <a:ext cx="17525" cy="6900"/>
            </a:xfrm>
            <a:custGeom>
              <a:rect b="b" l="l" r="r" t="t"/>
              <a:pathLst>
                <a:path extrusionOk="0" h="276" w="701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6645800" y="1528925"/>
              <a:ext cx="28775" cy="23450"/>
            </a:xfrm>
            <a:custGeom>
              <a:rect b="b" l="l" r="r" t="t"/>
              <a:pathLst>
                <a:path extrusionOk="0" h="938" w="1151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6217175" y="4309125"/>
              <a:ext cx="551125" cy="190600"/>
            </a:xfrm>
            <a:custGeom>
              <a:rect b="b" l="l" r="r" t="t"/>
              <a:pathLst>
                <a:path extrusionOk="0" h="7624" w="22045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6582375" y="4210725"/>
              <a:ext cx="180925" cy="121225"/>
            </a:xfrm>
            <a:custGeom>
              <a:rect b="b" l="l" r="r" t="t"/>
              <a:pathLst>
                <a:path extrusionOk="0" h="4849" w="7237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636125" y="4276625"/>
              <a:ext cx="72825" cy="77200"/>
            </a:xfrm>
            <a:custGeom>
              <a:rect b="b" l="l" r="r" t="t"/>
              <a:pathLst>
                <a:path extrusionOk="0" h="3088" w="2913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6662675" y="42825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6648925" y="4357225"/>
              <a:ext cx="206550" cy="103750"/>
            </a:xfrm>
            <a:custGeom>
              <a:rect b="b" l="l" r="r" t="t"/>
              <a:pathLst>
                <a:path extrusionOk="0" h="4150" w="8262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6506475" y="4375975"/>
              <a:ext cx="88425" cy="80000"/>
            </a:xfrm>
            <a:custGeom>
              <a:rect b="b" l="l" r="r" t="t"/>
              <a:pathLst>
                <a:path extrusionOk="0" h="3200" w="3537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6450850" y="4386300"/>
              <a:ext cx="33150" cy="43450"/>
            </a:xfrm>
            <a:custGeom>
              <a:rect b="b" l="l" r="r" t="t"/>
              <a:pathLst>
                <a:path extrusionOk="0" h="1738" w="1326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6842625" y="4377850"/>
              <a:ext cx="31900" cy="31900"/>
            </a:xfrm>
            <a:custGeom>
              <a:rect b="b" l="l" r="r" t="t"/>
              <a:pathLst>
                <a:path extrusionOk="0" h="1276" w="1276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6720775" y="4313800"/>
              <a:ext cx="77825" cy="113125"/>
            </a:xfrm>
            <a:custGeom>
              <a:rect b="b" l="l" r="r" t="t"/>
              <a:pathLst>
                <a:path extrusionOk="0" h="4525" w="3113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6784200" y="4293200"/>
              <a:ext cx="30650" cy="32500"/>
            </a:xfrm>
            <a:custGeom>
              <a:rect b="b" l="l" r="r" t="t"/>
              <a:pathLst>
                <a:path extrusionOk="0" h="1300" w="1226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6760775" y="4298825"/>
              <a:ext cx="5650" cy="9375"/>
            </a:xfrm>
            <a:custGeom>
              <a:rect b="b" l="l" r="r" t="t"/>
              <a:pathLst>
                <a:path extrusionOk="0" h="375" w="226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6624250" y="4331300"/>
              <a:ext cx="10025" cy="6900"/>
            </a:xfrm>
            <a:custGeom>
              <a:rect b="b" l="l" r="r" t="t"/>
              <a:pathLst>
                <a:path extrusionOk="0" h="276" w="401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6618625" y="4440350"/>
              <a:ext cx="156850" cy="27825"/>
            </a:xfrm>
            <a:custGeom>
              <a:rect b="b" l="l" r="r" t="t"/>
              <a:pathLst>
                <a:path extrusionOk="0" h="1113" w="6274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6763900" y="4437225"/>
              <a:ext cx="32825" cy="31250"/>
            </a:xfrm>
            <a:custGeom>
              <a:rect b="b" l="l" r="r" t="t"/>
              <a:pathLst>
                <a:path extrusionOk="0" h="1250" w="1313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6768275" y="4388175"/>
              <a:ext cx="72825" cy="22500"/>
            </a:xfrm>
            <a:custGeom>
              <a:rect b="b" l="l" r="r" t="t"/>
              <a:pathLst>
                <a:path extrusionOk="0" h="900" w="2913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769525" y="4381600"/>
              <a:ext cx="70625" cy="23450"/>
            </a:xfrm>
            <a:custGeom>
              <a:rect b="b" l="l" r="r" t="t"/>
              <a:pathLst>
                <a:path extrusionOk="0" h="938" w="2825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6669850" y="4396600"/>
              <a:ext cx="17850" cy="55950"/>
            </a:xfrm>
            <a:custGeom>
              <a:rect b="b" l="l" r="r" t="t"/>
              <a:pathLst>
                <a:path extrusionOk="0" h="2238" w="714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6677050" y="4396600"/>
              <a:ext cx="16275" cy="54375"/>
            </a:xfrm>
            <a:custGeom>
              <a:rect b="b" l="l" r="r" t="t"/>
              <a:pathLst>
                <a:path extrusionOk="0" h="2175" w="651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6337750" y="4364725"/>
              <a:ext cx="82825" cy="26900"/>
            </a:xfrm>
            <a:custGeom>
              <a:rect b="b" l="l" r="r" t="t"/>
              <a:pathLst>
                <a:path extrusionOk="0" h="1076" w="3313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6319650" y="4355975"/>
              <a:ext cx="100625" cy="30975"/>
            </a:xfrm>
            <a:custGeom>
              <a:rect b="b" l="l" r="r" t="t"/>
              <a:pathLst>
                <a:path extrusionOk="0" h="1239" w="4025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6822325" y="3689900"/>
              <a:ext cx="199650" cy="551150"/>
            </a:xfrm>
            <a:custGeom>
              <a:rect b="b" l="l" r="r" t="t"/>
              <a:pathLst>
                <a:path extrusionOk="0" h="22046" w="7986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6723275" y="4055125"/>
              <a:ext cx="121250" cy="180925"/>
            </a:xfrm>
            <a:custGeom>
              <a:rect b="b" l="l" r="r" t="t"/>
              <a:pathLst>
                <a:path extrusionOk="0" h="7237" w="485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6789200" y="4108250"/>
              <a:ext cx="77200" cy="73425"/>
            </a:xfrm>
            <a:custGeom>
              <a:rect b="b" l="l" r="r" t="t"/>
              <a:pathLst>
                <a:path extrusionOk="0" h="2937" w="3088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6795150" y="4135100"/>
              <a:ext cx="325" cy="350"/>
            </a:xfrm>
            <a:custGeom>
              <a:rect b="b" l="l" r="r" t="t"/>
              <a:pathLst>
                <a:path extrusionOk="0" h="14" w="13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869500" y="4121350"/>
              <a:ext cx="104050" cy="206550"/>
            </a:xfrm>
            <a:custGeom>
              <a:rect b="b" l="l" r="r" t="t"/>
              <a:pathLst>
                <a:path extrusionOk="0" h="8262" w="4162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887000" y="3978900"/>
              <a:ext cx="81875" cy="88750"/>
            </a:xfrm>
            <a:custGeom>
              <a:rect b="b" l="l" r="r" t="t"/>
              <a:pathLst>
                <a:path extrusionOk="0" h="3550" w="3275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898550" y="3923300"/>
              <a:ext cx="43775" cy="33450"/>
            </a:xfrm>
            <a:custGeom>
              <a:rect b="b" l="l" r="r" t="t"/>
              <a:pathLst>
                <a:path extrusionOk="0" h="1338" w="1751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6890425" y="4315375"/>
              <a:ext cx="31900" cy="31900"/>
            </a:xfrm>
            <a:custGeom>
              <a:rect b="b" l="l" r="r" t="t"/>
              <a:pathLst>
                <a:path extrusionOk="0" h="1276" w="1276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6826375" y="4193850"/>
              <a:ext cx="112825" cy="77500"/>
            </a:xfrm>
            <a:custGeom>
              <a:rect b="b" l="l" r="r" t="t"/>
              <a:pathLst>
                <a:path extrusionOk="0" h="3100" w="4513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6805775" y="4256950"/>
              <a:ext cx="32500" cy="30950"/>
            </a:xfrm>
            <a:custGeom>
              <a:rect b="b" l="l" r="r" t="t"/>
              <a:pathLst>
                <a:path extrusionOk="0" h="1238" w="130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6811400" y="4233200"/>
              <a:ext cx="9700" cy="5975"/>
            </a:xfrm>
            <a:custGeom>
              <a:rect b="b" l="l" r="r" t="t"/>
              <a:pathLst>
                <a:path extrusionOk="0" h="239" w="388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843875" y="4097000"/>
              <a:ext cx="6900" cy="10025"/>
            </a:xfrm>
            <a:custGeom>
              <a:rect b="b" l="l" r="r" t="t"/>
              <a:pathLst>
                <a:path extrusionOk="0" h="401" w="276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6952925" y="4091375"/>
              <a:ext cx="27500" cy="156850"/>
            </a:xfrm>
            <a:custGeom>
              <a:rect b="b" l="l" r="r" t="t"/>
              <a:pathLst>
                <a:path extrusionOk="0" h="6274" w="110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6949475" y="4236325"/>
              <a:ext cx="31275" cy="33150"/>
            </a:xfrm>
            <a:custGeom>
              <a:rect b="b" l="l" r="r" t="t"/>
              <a:pathLst>
                <a:path extrusionOk="0" h="1326" w="1251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6900425" y="4241025"/>
              <a:ext cx="22525" cy="72800"/>
            </a:xfrm>
            <a:custGeom>
              <a:rect b="b" l="l" r="r" t="t"/>
              <a:pathLst>
                <a:path extrusionOk="0" h="2912" w="901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6893875" y="4242575"/>
              <a:ext cx="23450" cy="70625"/>
            </a:xfrm>
            <a:custGeom>
              <a:rect b="b" l="l" r="r" t="t"/>
              <a:pathLst>
                <a:path extrusionOk="0" h="2825" w="938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6908850" y="4142600"/>
              <a:ext cx="56575" cy="17850"/>
            </a:xfrm>
            <a:custGeom>
              <a:rect b="b" l="l" r="r" t="t"/>
              <a:pathLst>
                <a:path extrusionOk="0" h="714" w="2263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6909175" y="4149800"/>
              <a:ext cx="56250" cy="21250"/>
            </a:xfrm>
            <a:custGeom>
              <a:rect b="b" l="l" r="r" t="t"/>
              <a:pathLst>
                <a:path extrusionOk="0" h="850" w="225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877300" y="3810500"/>
              <a:ext cx="26600" cy="82825"/>
            </a:xfrm>
            <a:custGeom>
              <a:rect b="b" l="l" r="r" t="t"/>
              <a:pathLst>
                <a:path extrusionOk="0" h="3313" w="1064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6868550" y="3792700"/>
              <a:ext cx="30975" cy="100625"/>
            </a:xfrm>
            <a:custGeom>
              <a:rect b="b" l="l" r="r" t="t"/>
              <a:pathLst>
                <a:path extrusionOk="0" h="4025" w="1239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6712050" y="4197600"/>
              <a:ext cx="8450" cy="8150"/>
            </a:xfrm>
            <a:custGeom>
              <a:rect b="b" l="l" r="r" t="t"/>
              <a:pathLst>
                <a:path extrusionOk="0" h="326" w="338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655500" y="4190725"/>
              <a:ext cx="58750" cy="15025"/>
            </a:xfrm>
            <a:custGeom>
              <a:rect b="b" l="l" r="r" t="t"/>
              <a:pathLst>
                <a:path extrusionOk="0" h="601" w="235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6655175" y="4183525"/>
              <a:ext cx="25325" cy="16900"/>
            </a:xfrm>
            <a:custGeom>
              <a:rect b="b" l="l" r="r" t="t"/>
              <a:pathLst>
                <a:path extrusionOk="0" h="676" w="1013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6694550" y="4145425"/>
              <a:ext cx="26575" cy="55325"/>
            </a:xfrm>
            <a:custGeom>
              <a:rect b="b" l="l" r="r" t="t"/>
              <a:pathLst>
                <a:path extrusionOk="0" h="2213" w="1063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693600" y="4144175"/>
              <a:ext cx="16900" cy="34700"/>
            </a:xfrm>
            <a:custGeom>
              <a:rect b="b" l="l" r="r" t="t"/>
              <a:pathLst>
                <a:path extrusionOk="0" h="1388" w="676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676725" y="4169150"/>
              <a:ext cx="22850" cy="11275"/>
            </a:xfrm>
            <a:custGeom>
              <a:rect b="b" l="l" r="r" t="t"/>
              <a:pathLst>
                <a:path extrusionOk="0" h="451" w="914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675800" y="4169150"/>
              <a:ext cx="16275" cy="19725"/>
            </a:xfrm>
            <a:custGeom>
              <a:rect b="b" l="l" r="r" t="t"/>
              <a:pathLst>
                <a:path extrusionOk="0" h="789" w="651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6672975" y="4181650"/>
              <a:ext cx="17525" cy="6900"/>
            </a:xfrm>
            <a:custGeom>
              <a:rect b="b" l="l" r="r" t="t"/>
              <a:pathLst>
                <a:path extrusionOk="0" h="276" w="701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6653000" y="4149475"/>
              <a:ext cx="28750" cy="23450"/>
            </a:xfrm>
            <a:custGeom>
              <a:rect b="b" l="l" r="r" t="t"/>
              <a:pathLst>
                <a:path extrusionOk="0" h="938" w="115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846700" y="4309125"/>
              <a:ext cx="551125" cy="190600"/>
            </a:xfrm>
            <a:custGeom>
              <a:rect b="b" l="l" r="r" t="t"/>
              <a:pathLst>
                <a:path extrusionOk="0" h="7624" w="22045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851700" y="4210725"/>
              <a:ext cx="180925" cy="121225"/>
            </a:xfrm>
            <a:custGeom>
              <a:rect b="b" l="l" r="r" t="t"/>
              <a:pathLst>
                <a:path extrusionOk="0" h="4849" w="7237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905750" y="4276625"/>
              <a:ext cx="73125" cy="77200"/>
            </a:xfrm>
            <a:custGeom>
              <a:rect b="b" l="l" r="r" t="t"/>
              <a:pathLst>
                <a:path extrusionOk="0" h="3088" w="2925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952300" y="42825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59550" y="4357225"/>
              <a:ext cx="206825" cy="103750"/>
            </a:xfrm>
            <a:custGeom>
              <a:rect b="b" l="l" r="r" t="t"/>
              <a:pathLst>
                <a:path extrusionOk="0" h="4150" w="8273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020100" y="4375975"/>
              <a:ext cx="88425" cy="80000"/>
            </a:xfrm>
            <a:custGeom>
              <a:rect b="b" l="l" r="r" t="t"/>
              <a:pathLst>
                <a:path extrusionOk="0" h="3200" w="3537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130700" y="4386300"/>
              <a:ext cx="33450" cy="43450"/>
            </a:xfrm>
            <a:custGeom>
              <a:rect b="b" l="l" r="r" t="t"/>
              <a:pathLst>
                <a:path extrusionOk="0" h="1738" w="1338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40475" y="4377850"/>
              <a:ext cx="31900" cy="31900"/>
            </a:xfrm>
            <a:custGeom>
              <a:rect b="b" l="l" r="r" t="t"/>
              <a:pathLst>
                <a:path extrusionOk="0" h="1276" w="1276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6075" y="4313800"/>
              <a:ext cx="77825" cy="113125"/>
            </a:xfrm>
            <a:custGeom>
              <a:rect b="b" l="l" r="r" t="t"/>
              <a:pathLst>
                <a:path extrusionOk="0" h="4525" w="3113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799850" y="4293200"/>
              <a:ext cx="30950" cy="32500"/>
            </a:xfrm>
            <a:custGeom>
              <a:rect b="b" l="l" r="r" t="t"/>
              <a:pathLst>
                <a:path extrusionOk="0" h="1300" w="1238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48575" y="4298825"/>
              <a:ext cx="5650" cy="9375"/>
            </a:xfrm>
            <a:custGeom>
              <a:rect b="b" l="l" r="r" t="t"/>
              <a:pathLst>
                <a:path extrusionOk="0" h="375" w="226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980725" y="4331300"/>
              <a:ext cx="10025" cy="6900"/>
            </a:xfrm>
            <a:custGeom>
              <a:rect b="b" l="l" r="r" t="t"/>
              <a:pathLst>
                <a:path extrusionOk="0" h="276" w="401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39525" y="4440350"/>
              <a:ext cx="156850" cy="27825"/>
            </a:xfrm>
            <a:custGeom>
              <a:rect b="b" l="l" r="r" t="t"/>
              <a:pathLst>
                <a:path extrusionOk="0" h="1113" w="6274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817950" y="4437225"/>
              <a:ext cx="33150" cy="31250"/>
            </a:xfrm>
            <a:custGeom>
              <a:rect b="b" l="l" r="r" t="t"/>
              <a:pathLst>
                <a:path extrusionOk="0" h="1250" w="1326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773900" y="4388175"/>
              <a:ext cx="72825" cy="22500"/>
            </a:xfrm>
            <a:custGeom>
              <a:rect b="b" l="l" r="r" t="t"/>
              <a:pathLst>
                <a:path extrusionOk="0" h="900" w="2913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774525" y="4381600"/>
              <a:ext cx="70650" cy="23450"/>
            </a:xfrm>
            <a:custGeom>
              <a:rect b="b" l="l" r="r" t="t"/>
              <a:pathLst>
                <a:path extrusionOk="0" h="938" w="2826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927300" y="4396600"/>
              <a:ext cx="17850" cy="55950"/>
            </a:xfrm>
            <a:custGeom>
              <a:rect b="b" l="l" r="r" t="t"/>
              <a:pathLst>
                <a:path extrusionOk="0" h="2238" w="714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922000" y="4396600"/>
              <a:ext cx="15950" cy="54375"/>
            </a:xfrm>
            <a:custGeom>
              <a:rect b="b" l="l" r="r" t="t"/>
              <a:pathLst>
                <a:path extrusionOk="0" h="2175" w="638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194425" y="4364725"/>
              <a:ext cx="82825" cy="26900"/>
            </a:xfrm>
            <a:custGeom>
              <a:rect b="b" l="l" r="r" t="t"/>
              <a:pathLst>
                <a:path extrusionOk="0" h="1076" w="3313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94425" y="4355975"/>
              <a:ext cx="100625" cy="30975"/>
            </a:xfrm>
            <a:custGeom>
              <a:rect b="b" l="l" r="r" t="t"/>
              <a:pathLst>
                <a:path extrusionOk="0" h="1239" w="4025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593025" y="3689900"/>
              <a:ext cx="199650" cy="551150"/>
            </a:xfrm>
            <a:custGeom>
              <a:rect b="b" l="l" r="r" t="t"/>
              <a:pathLst>
                <a:path extrusionOk="0" h="22046" w="7986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0150" y="4055125"/>
              <a:ext cx="121575" cy="180925"/>
            </a:xfrm>
            <a:custGeom>
              <a:rect b="b" l="l" r="r" t="t"/>
              <a:pathLst>
                <a:path extrusionOk="0" h="7237" w="4863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48600" y="4108250"/>
              <a:ext cx="77200" cy="73425"/>
            </a:xfrm>
            <a:custGeom>
              <a:rect b="b" l="l" r="r" t="t"/>
              <a:pathLst>
                <a:path extrusionOk="0" h="2937" w="3088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819525" y="4135100"/>
              <a:ext cx="325" cy="350"/>
            </a:xfrm>
            <a:custGeom>
              <a:rect b="b" l="l" r="r" t="t"/>
              <a:pathLst>
                <a:path extrusionOk="0" h="14" w="13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41450" y="4121350"/>
              <a:ext cx="103750" cy="206550"/>
            </a:xfrm>
            <a:custGeom>
              <a:rect b="b" l="l" r="r" t="t"/>
              <a:pathLst>
                <a:path extrusionOk="0" h="8262" w="415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46450" y="3978900"/>
              <a:ext cx="81250" cy="88750"/>
            </a:xfrm>
            <a:custGeom>
              <a:rect b="b" l="l" r="r" t="t"/>
              <a:pathLst>
                <a:path extrusionOk="0" h="3550" w="325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72675" y="3923300"/>
              <a:ext cx="43775" cy="33450"/>
            </a:xfrm>
            <a:custGeom>
              <a:rect b="b" l="l" r="r" t="t"/>
              <a:pathLst>
                <a:path extrusionOk="0" h="1338" w="1751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692375" y="4315375"/>
              <a:ext cx="32200" cy="31900"/>
            </a:xfrm>
            <a:custGeom>
              <a:rect b="b" l="l" r="r" t="t"/>
              <a:pathLst>
                <a:path extrusionOk="0" h="1276" w="1288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75500" y="4193850"/>
              <a:ext cx="113125" cy="77500"/>
            </a:xfrm>
            <a:custGeom>
              <a:rect b="b" l="l" r="r" t="t"/>
              <a:pathLst>
                <a:path extrusionOk="0" h="3100" w="4525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776725" y="4256950"/>
              <a:ext cx="32525" cy="30950"/>
            </a:xfrm>
            <a:custGeom>
              <a:rect b="b" l="l" r="r" t="t"/>
              <a:pathLst>
                <a:path extrusionOk="0" h="1238" w="1301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793900" y="4233200"/>
              <a:ext cx="9725" cy="5975"/>
            </a:xfrm>
            <a:custGeom>
              <a:rect b="b" l="l" r="r" t="t"/>
              <a:pathLst>
                <a:path extrusionOk="0" h="239" w="389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764225" y="4097000"/>
              <a:ext cx="6900" cy="10025"/>
            </a:xfrm>
            <a:custGeom>
              <a:rect b="b" l="l" r="r" t="t"/>
              <a:pathLst>
                <a:path extrusionOk="0" h="401" w="276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34250" y="4091375"/>
              <a:ext cx="27850" cy="156850"/>
            </a:xfrm>
            <a:custGeom>
              <a:rect b="b" l="l" r="r" t="t"/>
              <a:pathLst>
                <a:path extrusionOk="0" h="6274" w="1114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34250" y="4236325"/>
              <a:ext cx="31275" cy="33150"/>
            </a:xfrm>
            <a:custGeom>
              <a:rect b="b" l="l" r="r" t="t"/>
              <a:pathLst>
                <a:path extrusionOk="0" h="1326" w="1251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91750" y="4241025"/>
              <a:ext cx="22525" cy="72800"/>
            </a:xfrm>
            <a:custGeom>
              <a:rect b="b" l="l" r="r" t="t"/>
              <a:pathLst>
                <a:path extrusionOk="0" h="2912" w="901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97675" y="4242575"/>
              <a:ext cx="23450" cy="70625"/>
            </a:xfrm>
            <a:custGeom>
              <a:rect b="b" l="l" r="r" t="t"/>
              <a:pathLst>
                <a:path extrusionOk="0" h="2825" w="938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49250" y="4142600"/>
              <a:ext cx="56900" cy="18150"/>
            </a:xfrm>
            <a:custGeom>
              <a:rect b="b" l="l" r="r" t="t"/>
              <a:pathLst>
                <a:path extrusionOk="0" h="726" w="2276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49575" y="4149800"/>
              <a:ext cx="56250" cy="21250"/>
            </a:xfrm>
            <a:custGeom>
              <a:rect b="b" l="l" r="r" t="t"/>
              <a:pathLst>
                <a:path extrusionOk="0" h="850" w="225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710800" y="3810500"/>
              <a:ext cx="26575" cy="82825"/>
            </a:xfrm>
            <a:custGeom>
              <a:rect b="b" l="l" r="r" t="t"/>
              <a:pathLst>
                <a:path extrusionOk="0" h="3313" w="1063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715475" y="3792700"/>
              <a:ext cx="30975" cy="100625"/>
            </a:xfrm>
            <a:custGeom>
              <a:rect b="b" l="l" r="r" t="t"/>
              <a:pathLst>
                <a:path extrusionOk="0" h="4025" w="1239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894500" y="4197600"/>
              <a:ext cx="8475" cy="8150"/>
            </a:xfrm>
            <a:custGeom>
              <a:rect b="b" l="l" r="r" t="t"/>
              <a:pathLst>
                <a:path extrusionOk="0" h="326" w="339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900450" y="4190725"/>
              <a:ext cx="59050" cy="15025"/>
            </a:xfrm>
            <a:custGeom>
              <a:rect b="b" l="l" r="r" t="t"/>
              <a:pathLst>
                <a:path extrusionOk="0" h="601" w="2362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934175" y="4183525"/>
              <a:ext cx="25325" cy="16900"/>
            </a:xfrm>
            <a:custGeom>
              <a:rect b="b" l="l" r="r" t="t"/>
              <a:pathLst>
                <a:path extrusionOk="0" h="676" w="1013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893875" y="4145425"/>
              <a:ext cx="26575" cy="55325"/>
            </a:xfrm>
            <a:custGeom>
              <a:rect b="b" l="l" r="r" t="t"/>
              <a:pathLst>
                <a:path extrusionOk="0" h="2213" w="1063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904500" y="4144175"/>
              <a:ext cx="16900" cy="34700"/>
            </a:xfrm>
            <a:custGeom>
              <a:rect b="b" l="l" r="r" t="t"/>
              <a:pathLst>
                <a:path extrusionOk="0" h="1388" w="676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915425" y="4169150"/>
              <a:ext cx="22525" cy="11275"/>
            </a:xfrm>
            <a:custGeom>
              <a:rect b="b" l="l" r="r" t="t"/>
              <a:pathLst>
                <a:path extrusionOk="0" h="451" w="901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922925" y="4169150"/>
              <a:ext cx="15975" cy="19725"/>
            </a:xfrm>
            <a:custGeom>
              <a:rect b="b" l="l" r="r" t="t"/>
              <a:pathLst>
                <a:path extrusionOk="0" h="789" w="639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924500" y="4181650"/>
              <a:ext cx="17525" cy="6900"/>
            </a:xfrm>
            <a:custGeom>
              <a:rect b="b" l="l" r="r" t="t"/>
              <a:pathLst>
                <a:path extrusionOk="0" h="276" w="701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933250" y="4149475"/>
              <a:ext cx="28750" cy="23450"/>
            </a:xfrm>
            <a:custGeom>
              <a:rect b="b" l="l" r="r" t="t"/>
              <a:pathLst>
                <a:path extrusionOk="0" h="938" w="115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3701275" y="1305225"/>
              <a:ext cx="111550" cy="104375"/>
            </a:xfrm>
            <a:custGeom>
              <a:rect b="b" l="l" r="r" t="t"/>
              <a:pathLst>
                <a:path extrusionOk="0" h="4175" w="4462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3442900" y="1237425"/>
              <a:ext cx="263700" cy="147175"/>
            </a:xfrm>
            <a:custGeom>
              <a:rect b="b" l="l" r="r" t="t"/>
              <a:pathLst>
                <a:path extrusionOk="0" h="5887" w="10548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3410100" y="1277100"/>
              <a:ext cx="100300" cy="85325"/>
            </a:xfrm>
            <a:custGeom>
              <a:rect b="b" l="l" r="r" t="t"/>
              <a:pathLst>
                <a:path extrusionOk="0" h="3413" w="4012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3347925" y="1331775"/>
              <a:ext cx="55325" cy="13775"/>
            </a:xfrm>
            <a:custGeom>
              <a:rect b="b" l="l" r="r" t="t"/>
              <a:pathLst>
                <a:path extrusionOk="0" h="551" w="2213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3593475" y="1301475"/>
              <a:ext cx="82500" cy="96575"/>
            </a:xfrm>
            <a:custGeom>
              <a:rect b="b" l="l" r="r" t="t"/>
              <a:pathLst>
                <a:path extrusionOk="0" h="3863" w="330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3666275" y="1329600"/>
              <a:ext cx="22825" cy="110925"/>
            </a:xfrm>
            <a:custGeom>
              <a:rect b="b" l="l" r="r" t="t"/>
              <a:pathLst>
                <a:path extrusionOk="0" h="4437" w="913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3666600" y="1439875"/>
              <a:ext cx="12200" cy="12225"/>
            </a:xfrm>
            <a:custGeom>
              <a:rect b="b" l="l" r="r" t="t"/>
              <a:pathLst>
                <a:path extrusionOk="0" h="489" w="488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3665025" y="1437700"/>
              <a:ext cx="17825" cy="16275"/>
            </a:xfrm>
            <a:custGeom>
              <a:rect b="b" l="l" r="r" t="t"/>
              <a:pathLst>
                <a:path extrusionOk="0" h="651" w="713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3437900" y="1271800"/>
              <a:ext cx="2825" cy="3150"/>
            </a:xfrm>
            <a:custGeom>
              <a:rect b="b" l="l" r="r" t="t"/>
              <a:pathLst>
                <a:path extrusionOk="0" h="126" w="113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3308550" y="1315225"/>
              <a:ext cx="42200" cy="17825"/>
            </a:xfrm>
            <a:custGeom>
              <a:rect b="b" l="l" r="r" t="t"/>
              <a:pathLst>
                <a:path extrusionOk="0" h="713" w="1688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3308250" y="1317725"/>
              <a:ext cx="42200" cy="19700"/>
            </a:xfrm>
            <a:custGeom>
              <a:rect b="b" l="l" r="r" t="t"/>
              <a:pathLst>
                <a:path extrusionOk="0" h="788" w="1688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3377600" y="1341475"/>
              <a:ext cx="33150" cy="30000"/>
            </a:xfrm>
            <a:custGeom>
              <a:rect b="b" l="l" r="r" t="t"/>
              <a:pathLst>
                <a:path extrusionOk="0" h="1200" w="1326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376975" y="1342100"/>
              <a:ext cx="33150" cy="29375"/>
            </a:xfrm>
            <a:custGeom>
              <a:rect b="b" l="l" r="r" t="t"/>
              <a:pathLst>
                <a:path extrusionOk="0" h="1175" w="1326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3680025" y="1349275"/>
              <a:ext cx="38450" cy="86875"/>
            </a:xfrm>
            <a:custGeom>
              <a:rect b="b" l="l" r="r" t="t"/>
              <a:pathLst>
                <a:path extrusionOk="0" h="3475" w="1538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3711275" y="1433625"/>
              <a:ext cx="17500" cy="16275"/>
            </a:xfrm>
            <a:custGeom>
              <a:rect b="b" l="l" r="r" t="t"/>
              <a:pathLst>
                <a:path extrusionOk="0" h="651" w="70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3642850" y="1338025"/>
              <a:ext cx="30325" cy="81875"/>
            </a:xfrm>
            <a:custGeom>
              <a:rect b="b" l="l" r="r" t="t"/>
              <a:pathLst>
                <a:path extrusionOk="0" h="3275" w="1213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633475" y="1414575"/>
              <a:ext cx="12825" cy="15025"/>
            </a:xfrm>
            <a:custGeom>
              <a:rect b="b" l="l" r="r" t="t"/>
              <a:pathLst>
                <a:path extrusionOk="0" h="601" w="513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3232325" y="1254625"/>
              <a:ext cx="237475" cy="60300"/>
            </a:xfrm>
            <a:custGeom>
              <a:rect b="b" l="l" r="r" t="t"/>
              <a:pathLst>
                <a:path extrusionOk="0" h="2412" w="9499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3717200" y="1309300"/>
              <a:ext cx="31900" cy="49700"/>
            </a:xfrm>
            <a:custGeom>
              <a:rect b="b" l="l" r="r" t="t"/>
              <a:pathLst>
                <a:path extrusionOk="0" h="1988" w="1276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3471650" y="1283975"/>
              <a:ext cx="62800" cy="31575"/>
            </a:xfrm>
            <a:custGeom>
              <a:rect b="b" l="l" r="r" t="t"/>
              <a:pathLst>
                <a:path extrusionOk="0" h="1263" w="2512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3504750" y="1268675"/>
              <a:ext cx="30950" cy="21275"/>
            </a:xfrm>
            <a:custGeom>
              <a:rect b="b" l="l" r="r" t="t"/>
              <a:pathLst>
                <a:path extrusionOk="0" h="851" w="1238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3694400" y="1371450"/>
              <a:ext cx="81250" cy="56275"/>
            </a:xfrm>
            <a:custGeom>
              <a:rect b="b" l="l" r="r" t="t"/>
              <a:pathLst>
                <a:path extrusionOk="0" h="2251" w="325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3515075" y="1320225"/>
              <a:ext cx="30950" cy="15325"/>
            </a:xfrm>
            <a:custGeom>
              <a:rect b="b" l="l" r="r" t="t"/>
              <a:pathLst>
                <a:path extrusionOk="0" h="613" w="1238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3512250" y="1319900"/>
              <a:ext cx="34075" cy="21900"/>
            </a:xfrm>
            <a:custGeom>
              <a:rect b="b" l="l" r="r" t="t"/>
              <a:pathLst>
                <a:path extrusionOk="0" h="876" w="1363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3177975" y="1278975"/>
              <a:ext cx="132175" cy="60025"/>
            </a:xfrm>
            <a:custGeom>
              <a:rect b="b" l="l" r="r" t="t"/>
              <a:pathLst>
                <a:path extrusionOk="0" h="2401" w="5287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3184525" y="1311175"/>
              <a:ext cx="61575" cy="65000"/>
            </a:xfrm>
            <a:custGeom>
              <a:rect b="b" l="l" r="r" t="t"/>
              <a:pathLst>
                <a:path extrusionOk="0" h="2600" w="2463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219825" y="1318975"/>
              <a:ext cx="35950" cy="46575"/>
            </a:xfrm>
            <a:custGeom>
              <a:rect b="b" l="l" r="r" t="t"/>
              <a:pathLst>
                <a:path extrusionOk="0" h="1863" w="1438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3208275" y="1322725"/>
              <a:ext cx="17200" cy="30650"/>
            </a:xfrm>
            <a:custGeom>
              <a:rect b="b" l="l" r="r" t="t"/>
              <a:pathLst>
                <a:path extrusionOk="0" h="1226" w="688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3454150" y="1312425"/>
              <a:ext cx="55325" cy="71550"/>
            </a:xfrm>
            <a:custGeom>
              <a:rect b="b" l="l" r="r" t="t"/>
              <a:pathLst>
                <a:path extrusionOk="0" h="2862" w="2213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3796875" y="1305225"/>
              <a:ext cx="111550" cy="104375"/>
            </a:xfrm>
            <a:custGeom>
              <a:rect b="b" l="l" r="r" t="t"/>
              <a:pathLst>
                <a:path extrusionOk="0" h="4175" w="4462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903100" y="1237750"/>
              <a:ext cx="263700" cy="146850"/>
            </a:xfrm>
            <a:custGeom>
              <a:rect b="b" l="l" r="r" t="t"/>
              <a:pathLst>
                <a:path extrusionOk="0" h="5874" w="10548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4098975" y="1277425"/>
              <a:ext cx="100925" cy="84375"/>
            </a:xfrm>
            <a:custGeom>
              <a:rect b="b" l="l" r="r" t="t"/>
              <a:pathLst>
                <a:path extrusionOk="0" h="3375" w="4037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4206450" y="1331775"/>
              <a:ext cx="55625" cy="13775"/>
            </a:xfrm>
            <a:custGeom>
              <a:rect b="b" l="l" r="r" t="t"/>
              <a:pathLst>
                <a:path extrusionOk="0" h="551" w="2225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3934650" y="1301475"/>
              <a:ext cx="81250" cy="96575"/>
            </a:xfrm>
            <a:custGeom>
              <a:rect b="b" l="l" r="r" t="t"/>
              <a:pathLst>
                <a:path extrusionOk="0" h="3863" w="325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3920275" y="1329900"/>
              <a:ext cx="23150" cy="110625"/>
            </a:xfrm>
            <a:custGeom>
              <a:rect b="b" l="l" r="r" t="t"/>
              <a:pathLst>
                <a:path extrusionOk="0" h="4425" w="926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3931200" y="1439875"/>
              <a:ext cx="11900" cy="11900"/>
            </a:xfrm>
            <a:custGeom>
              <a:rect b="b" l="l" r="r" t="t"/>
              <a:pathLst>
                <a:path extrusionOk="0" h="476" w="476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926825" y="1437075"/>
              <a:ext cx="22225" cy="17200"/>
            </a:xfrm>
            <a:custGeom>
              <a:rect b="b" l="l" r="r" t="t"/>
              <a:pathLst>
                <a:path extrusionOk="0" h="688" w="889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168650" y="1271800"/>
              <a:ext cx="2825" cy="3150"/>
            </a:xfrm>
            <a:custGeom>
              <a:rect b="b" l="l" r="r" t="t"/>
              <a:pathLst>
                <a:path extrusionOk="0" h="126" w="113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4259250" y="1315225"/>
              <a:ext cx="41875" cy="17825"/>
            </a:xfrm>
            <a:custGeom>
              <a:rect b="b" l="l" r="r" t="t"/>
              <a:pathLst>
                <a:path extrusionOk="0" h="713" w="1675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259250" y="1317725"/>
              <a:ext cx="42200" cy="19700"/>
            </a:xfrm>
            <a:custGeom>
              <a:rect b="b" l="l" r="r" t="t"/>
              <a:pathLst>
                <a:path extrusionOk="0" h="788" w="1688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198950" y="1341475"/>
              <a:ext cx="33450" cy="30325"/>
            </a:xfrm>
            <a:custGeom>
              <a:rect b="b" l="l" r="r" t="t"/>
              <a:pathLst>
                <a:path extrusionOk="0" h="1213" w="1338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4199250" y="1342100"/>
              <a:ext cx="33475" cy="29375"/>
            </a:xfrm>
            <a:custGeom>
              <a:rect b="b" l="l" r="r" t="t"/>
              <a:pathLst>
                <a:path extrusionOk="0" h="1175" w="1339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3890900" y="1349275"/>
              <a:ext cx="38775" cy="86875"/>
            </a:xfrm>
            <a:custGeom>
              <a:rect b="b" l="l" r="r" t="t"/>
              <a:pathLst>
                <a:path extrusionOk="0" h="3475" w="1551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3880600" y="1433625"/>
              <a:ext cx="18150" cy="16600"/>
            </a:xfrm>
            <a:custGeom>
              <a:rect b="b" l="l" r="r" t="t"/>
              <a:pathLst>
                <a:path extrusionOk="0" h="664" w="726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3936525" y="1338025"/>
              <a:ext cx="30325" cy="81875"/>
            </a:xfrm>
            <a:custGeom>
              <a:rect b="b" l="l" r="r" t="t"/>
              <a:pathLst>
                <a:path extrusionOk="0" h="3275" w="1213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3963375" y="1414575"/>
              <a:ext cx="13475" cy="15650"/>
            </a:xfrm>
            <a:custGeom>
              <a:rect b="b" l="l" r="r" t="t"/>
              <a:pathLst>
                <a:path extrusionOk="0" h="626" w="539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4139900" y="1254625"/>
              <a:ext cx="237775" cy="60000"/>
            </a:xfrm>
            <a:custGeom>
              <a:rect b="b" l="l" r="r" t="t"/>
              <a:pathLst>
                <a:path extrusionOk="0" h="2400" w="9511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3860900" y="1309600"/>
              <a:ext cx="31900" cy="49400"/>
            </a:xfrm>
            <a:custGeom>
              <a:rect b="b" l="l" r="r" t="t"/>
              <a:pathLst>
                <a:path extrusionOk="0" h="1976" w="1276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4075225" y="1283975"/>
              <a:ext cx="62825" cy="31575"/>
            </a:xfrm>
            <a:custGeom>
              <a:rect b="b" l="l" r="r" t="t"/>
              <a:pathLst>
                <a:path extrusionOk="0" h="1263" w="2513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4073975" y="1268675"/>
              <a:ext cx="30950" cy="21275"/>
            </a:xfrm>
            <a:custGeom>
              <a:rect b="b" l="l" r="r" t="t"/>
              <a:pathLst>
                <a:path extrusionOk="0" h="851" w="1238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3834050" y="1371450"/>
              <a:ext cx="81250" cy="56275"/>
            </a:xfrm>
            <a:custGeom>
              <a:rect b="b" l="l" r="r" t="t"/>
              <a:pathLst>
                <a:path extrusionOk="0" h="2251" w="325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4063675" y="1320225"/>
              <a:ext cx="30950" cy="15025"/>
            </a:xfrm>
            <a:custGeom>
              <a:rect b="b" l="l" r="r" t="t"/>
              <a:pathLst>
                <a:path extrusionOk="0" h="601" w="1238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4063350" y="1319900"/>
              <a:ext cx="34075" cy="21900"/>
            </a:xfrm>
            <a:custGeom>
              <a:rect b="b" l="l" r="r" t="t"/>
              <a:pathLst>
                <a:path extrusionOk="0" h="876" w="1363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4299850" y="1278975"/>
              <a:ext cx="132500" cy="60025"/>
            </a:xfrm>
            <a:custGeom>
              <a:rect b="b" l="l" r="r" t="t"/>
              <a:pathLst>
                <a:path extrusionOk="0" h="2401" w="530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363900" y="1311175"/>
              <a:ext cx="60950" cy="65000"/>
            </a:xfrm>
            <a:custGeom>
              <a:rect b="b" l="l" r="r" t="t"/>
              <a:pathLst>
                <a:path extrusionOk="0" h="2600" w="2438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353900" y="1318975"/>
              <a:ext cx="35950" cy="46575"/>
            </a:xfrm>
            <a:custGeom>
              <a:rect b="b" l="l" r="r" t="t"/>
              <a:pathLst>
                <a:path extrusionOk="0" h="1863" w="1438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4384200" y="1322725"/>
              <a:ext cx="17225" cy="30650"/>
            </a:xfrm>
            <a:custGeom>
              <a:rect b="b" l="l" r="r" t="t"/>
              <a:pathLst>
                <a:path extrusionOk="0" h="1226" w="689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4100225" y="1312425"/>
              <a:ext cx="55325" cy="71550"/>
            </a:xfrm>
            <a:custGeom>
              <a:rect b="b" l="l" r="r" t="t"/>
              <a:pathLst>
                <a:path extrusionOk="0" h="2862" w="2213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3780925" y="1389575"/>
              <a:ext cx="20025" cy="15350"/>
            </a:xfrm>
            <a:custGeom>
              <a:rect b="b" l="l" r="r" t="t"/>
              <a:pathLst>
                <a:path extrusionOk="0" h="614" w="801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3780300" y="1402400"/>
              <a:ext cx="16900" cy="5950"/>
            </a:xfrm>
            <a:custGeom>
              <a:rect b="b" l="l" r="r" t="t"/>
              <a:pathLst>
                <a:path extrusionOk="0" h="238" w="676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3799050" y="1384900"/>
              <a:ext cx="9400" cy="7525"/>
            </a:xfrm>
            <a:custGeom>
              <a:rect b="b" l="l" r="r" t="t"/>
              <a:pathLst>
                <a:path extrusionOk="0" h="301" w="376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3806550" y="1390200"/>
              <a:ext cx="20025" cy="15650"/>
            </a:xfrm>
            <a:custGeom>
              <a:rect b="b" l="l" r="r" t="t"/>
              <a:pathLst>
                <a:path extrusionOk="0" h="626" w="801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3801875" y="1399900"/>
              <a:ext cx="24375" cy="10325"/>
            </a:xfrm>
            <a:custGeom>
              <a:rect b="b" l="l" r="r" t="t"/>
              <a:pathLst>
                <a:path extrusionOk="0" h="413" w="975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791550" y="1399900"/>
              <a:ext cx="13475" cy="7825"/>
            </a:xfrm>
            <a:custGeom>
              <a:rect b="b" l="l" r="r" t="t"/>
              <a:pathLst>
                <a:path extrusionOk="0" h="313" w="539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796550" y="1409275"/>
              <a:ext cx="14400" cy="12500"/>
            </a:xfrm>
            <a:custGeom>
              <a:rect b="b" l="l" r="r" t="t"/>
              <a:pathLst>
                <a:path extrusionOk="0" h="500" w="576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796550" y="4276950"/>
              <a:ext cx="111875" cy="104375"/>
            </a:xfrm>
            <a:custGeom>
              <a:rect b="b" l="l" r="r" t="t"/>
              <a:pathLst>
                <a:path extrusionOk="0" h="4175" w="4475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3903400" y="4301950"/>
              <a:ext cx="263400" cy="146850"/>
            </a:xfrm>
            <a:custGeom>
              <a:rect b="b" l="l" r="r" t="t"/>
              <a:pathLst>
                <a:path extrusionOk="0" h="5874" w="10536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099600" y="4324125"/>
              <a:ext cx="100300" cy="85000"/>
            </a:xfrm>
            <a:custGeom>
              <a:rect b="b" l="l" r="r" t="t"/>
              <a:pathLst>
                <a:path extrusionOk="0" h="3400" w="4012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206450" y="4341000"/>
              <a:ext cx="55325" cy="13450"/>
            </a:xfrm>
            <a:custGeom>
              <a:rect b="b" l="l" r="r" t="t"/>
              <a:pathLst>
                <a:path extrusionOk="0" h="538" w="2213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3933700" y="4288500"/>
              <a:ext cx="82500" cy="96575"/>
            </a:xfrm>
            <a:custGeom>
              <a:rect b="b" l="l" r="r" t="t"/>
              <a:pathLst>
                <a:path extrusionOk="0" h="3863" w="330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3920575" y="4246025"/>
              <a:ext cx="22850" cy="110925"/>
            </a:xfrm>
            <a:custGeom>
              <a:rect b="b" l="l" r="r" t="t"/>
              <a:pathLst>
                <a:path extrusionOk="0" h="4437" w="914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3930900" y="4234450"/>
              <a:ext cx="12200" cy="12225"/>
            </a:xfrm>
            <a:custGeom>
              <a:rect b="b" l="l" r="r" t="t"/>
              <a:pathLst>
                <a:path extrusionOk="0" h="489" w="488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926825" y="4232575"/>
              <a:ext cx="18475" cy="15975"/>
            </a:xfrm>
            <a:custGeom>
              <a:rect b="b" l="l" r="r" t="t"/>
              <a:pathLst>
                <a:path extrusionOk="0" h="639" w="739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4169275" y="4411600"/>
              <a:ext cx="2825" cy="3150"/>
            </a:xfrm>
            <a:custGeom>
              <a:rect b="b" l="l" r="r" t="t"/>
              <a:pathLst>
                <a:path extrusionOk="0" h="126" w="113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4259250" y="4353500"/>
              <a:ext cx="41875" cy="17825"/>
            </a:xfrm>
            <a:custGeom>
              <a:rect b="b" l="l" r="r" t="t"/>
              <a:pathLst>
                <a:path extrusionOk="0" h="713" w="1675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4259250" y="4349125"/>
              <a:ext cx="42200" cy="19700"/>
            </a:xfrm>
            <a:custGeom>
              <a:rect b="b" l="l" r="r" t="t"/>
              <a:pathLst>
                <a:path extrusionOk="0" h="788" w="1688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198950" y="4314750"/>
              <a:ext cx="33150" cy="30025"/>
            </a:xfrm>
            <a:custGeom>
              <a:rect b="b" l="l" r="r" t="t"/>
              <a:pathLst>
                <a:path extrusionOk="0" h="1201" w="1326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199575" y="4315050"/>
              <a:ext cx="33150" cy="29100"/>
            </a:xfrm>
            <a:custGeom>
              <a:rect b="b" l="l" r="r" t="t"/>
              <a:pathLst>
                <a:path extrusionOk="0" h="1164" w="1326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3891225" y="4250400"/>
              <a:ext cx="38450" cy="86550"/>
            </a:xfrm>
            <a:custGeom>
              <a:rect b="b" l="l" r="r" t="t"/>
              <a:pathLst>
                <a:path extrusionOk="0" h="3462" w="1538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880900" y="4236650"/>
              <a:ext cx="17850" cy="16275"/>
            </a:xfrm>
            <a:custGeom>
              <a:rect b="b" l="l" r="r" t="t"/>
              <a:pathLst>
                <a:path extrusionOk="0" h="651" w="714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936525" y="4266325"/>
              <a:ext cx="30625" cy="82200"/>
            </a:xfrm>
            <a:custGeom>
              <a:rect b="b" l="l" r="r" t="t"/>
              <a:pathLst>
                <a:path extrusionOk="0" h="3288" w="1225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963700" y="4258200"/>
              <a:ext cx="13450" cy="13775"/>
            </a:xfrm>
            <a:custGeom>
              <a:rect b="b" l="l" r="r" t="t"/>
              <a:pathLst>
                <a:path extrusionOk="0" h="551" w="538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4139900" y="4371600"/>
              <a:ext cx="237775" cy="60325"/>
            </a:xfrm>
            <a:custGeom>
              <a:rect b="b" l="l" r="r" t="t"/>
              <a:pathLst>
                <a:path extrusionOk="0" h="2413" w="9511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3860600" y="4327550"/>
              <a:ext cx="31900" cy="49700"/>
            </a:xfrm>
            <a:custGeom>
              <a:rect b="b" l="l" r="r" t="t"/>
              <a:pathLst>
                <a:path extrusionOk="0" h="1988" w="1276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4075225" y="4370975"/>
              <a:ext cx="62825" cy="31575"/>
            </a:xfrm>
            <a:custGeom>
              <a:rect b="b" l="l" r="r" t="t"/>
              <a:pathLst>
                <a:path extrusionOk="0" h="1263" w="2513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4073975" y="4396300"/>
              <a:ext cx="30950" cy="21575"/>
            </a:xfrm>
            <a:custGeom>
              <a:rect b="b" l="l" r="r" t="t"/>
              <a:pathLst>
                <a:path extrusionOk="0" h="863" w="1238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3834050" y="4258825"/>
              <a:ext cx="81250" cy="56250"/>
            </a:xfrm>
            <a:custGeom>
              <a:rect b="b" l="l" r="r" t="t"/>
              <a:pathLst>
                <a:path extrusionOk="0" h="2250" w="325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4063350" y="4351000"/>
              <a:ext cx="31275" cy="15325"/>
            </a:xfrm>
            <a:custGeom>
              <a:rect b="b" l="l" r="r" t="t"/>
              <a:pathLst>
                <a:path extrusionOk="0" h="613" w="1251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4063350" y="4344750"/>
              <a:ext cx="34075" cy="21875"/>
            </a:xfrm>
            <a:custGeom>
              <a:rect b="b" l="l" r="r" t="t"/>
              <a:pathLst>
                <a:path extrusionOk="0" h="875" w="1363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299550" y="4347550"/>
              <a:ext cx="132475" cy="60000"/>
            </a:xfrm>
            <a:custGeom>
              <a:rect b="b" l="l" r="r" t="t"/>
              <a:pathLst>
                <a:path extrusionOk="0" h="2400" w="5299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363900" y="4310050"/>
              <a:ext cx="61575" cy="65325"/>
            </a:xfrm>
            <a:custGeom>
              <a:rect b="b" l="l" r="r" t="t"/>
              <a:pathLst>
                <a:path extrusionOk="0" h="2613" w="2463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4353900" y="4321000"/>
              <a:ext cx="35950" cy="46575"/>
            </a:xfrm>
            <a:custGeom>
              <a:rect b="b" l="l" r="r" t="t"/>
              <a:pathLst>
                <a:path extrusionOk="0" h="1863" w="1438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384200" y="4332875"/>
              <a:ext cx="17225" cy="30950"/>
            </a:xfrm>
            <a:custGeom>
              <a:rect b="b" l="l" r="r" t="t"/>
              <a:pathLst>
                <a:path extrusionOk="0" h="1238" w="689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4100225" y="4302575"/>
              <a:ext cx="55325" cy="71550"/>
            </a:xfrm>
            <a:custGeom>
              <a:rect b="b" l="l" r="r" t="t"/>
              <a:pathLst>
                <a:path extrusionOk="0" h="2862" w="2213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3701275" y="4276950"/>
              <a:ext cx="111850" cy="104375"/>
            </a:xfrm>
            <a:custGeom>
              <a:rect b="b" l="l" r="r" t="t"/>
              <a:pathLst>
                <a:path extrusionOk="0" h="4175" w="4474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442900" y="4301950"/>
              <a:ext cx="263700" cy="146525"/>
            </a:xfrm>
            <a:custGeom>
              <a:rect b="b" l="l" r="r" t="t"/>
              <a:pathLst>
                <a:path extrusionOk="0" h="5861" w="10548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410100" y="4324750"/>
              <a:ext cx="100625" cy="84375"/>
            </a:xfrm>
            <a:custGeom>
              <a:rect b="b" l="l" r="r" t="t"/>
              <a:pathLst>
                <a:path extrusionOk="0" h="3375" w="4025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3347925" y="4341000"/>
              <a:ext cx="55325" cy="13450"/>
            </a:xfrm>
            <a:custGeom>
              <a:rect b="b" l="l" r="r" t="t"/>
              <a:pathLst>
                <a:path extrusionOk="0" h="538" w="2213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3593800" y="4288500"/>
              <a:ext cx="81250" cy="96575"/>
            </a:xfrm>
            <a:custGeom>
              <a:rect b="b" l="l" r="r" t="t"/>
              <a:pathLst>
                <a:path extrusionOk="0" h="3863" w="325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3666275" y="4246025"/>
              <a:ext cx="22825" cy="110600"/>
            </a:xfrm>
            <a:custGeom>
              <a:rect b="b" l="l" r="r" t="t"/>
              <a:pathLst>
                <a:path extrusionOk="0" h="4424" w="913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3666600" y="4234450"/>
              <a:ext cx="12200" cy="12225"/>
            </a:xfrm>
            <a:custGeom>
              <a:rect b="b" l="l" r="r" t="t"/>
              <a:pathLst>
                <a:path extrusionOk="0" h="489" w="488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3660650" y="4232275"/>
              <a:ext cx="22200" cy="17200"/>
            </a:xfrm>
            <a:custGeom>
              <a:rect b="b" l="l" r="r" t="t"/>
              <a:pathLst>
                <a:path extrusionOk="0" h="688" w="888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3438200" y="4411600"/>
              <a:ext cx="2850" cy="3150"/>
            </a:xfrm>
            <a:custGeom>
              <a:rect b="b" l="l" r="r" t="t"/>
              <a:pathLst>
                <a:path extrusionOk="0" h="126" w="114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3308550" y="4353500"/>
              <a:ext cx="42200" cy="17500"/>
            </a:xfrm>
            <a:custGeom>
              <a:rect b="b" l="l" r="r" t="t"/>
              <a:pathLst>
                <a:path extrusionOk="0" h="700" w="1688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3308250" y="4349125"/>
              <a:ext cx="42200" cy="19700"/>
            </a:xfrm>
            <a:custGeom>
              <a:rect b="b" l="l" r="r" t="t"/>
              <a:pathLst>
                <a:path extrusionOk="0" h="788" w="1688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377300" y="4314750"/>
              <a:ext cx="33450" cy="30025"/>
            </a:xfrm>
            <a:custGeom>
              <a:rect b="b" l="l" r="r" t="t"/>
              <a:pathLst>
                <a:path extrusionOk="0" h="1201" w="1338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376975" y="4315050"/>
              <a:ext cx="33450" cy="29100"/>
            </a:xfrm>
            <a:custGeom>
              <a:rect b="b" l="l" r="r" t="t"/>
              <a:pathLst>
                <a:path extrusionOk="0" h="1164" w="1338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3680325" y="4250400"/>
              <a:ext cx="38450" cy="86550"/>
            </a:xfrm>
            <a:custGeom>
              <a:rect b="b" l="l" r="r" t="t"/>
              <a:pathLst>
                <a:path extrusionOk="0" h="3462" w="1538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3710950" y="4236025"/>
              <a:ext cx="18150" cy="16575"/>
            </a:xfrm>
            <a:custGeom>
              <a:rect b="b" l="l" r="r" t="t"/>
              <a:pathLst>
                <a:path extrusionOk="0" h="663" w="726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3642525" y="4266325"/>
              <a:ext cx="30650" cy="82200"/>
            </a:xfrm>
            <a:custGeom>
              <a:rect b="b" l="l" r="r" t="t"/>
              <a:pathLst>
                <a:path extrusionOk="0" h="3288" w="1226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3633475" y="4256950"/>
              <a:ext cx="12825" cy="15025"/>
            </a:xfrm>
            <a:custGeom>
              <a:rect b="b" l="l" r="r" t="t"/>
              <a:pathLst>
                <a:path extrusionOk="0" h="601" w="513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3232025" y="4371600"/>
              <a:ext cx="237775" cy="60325"/>
            </a:xfrm>
            <a:custGeom>
              <a:rect b="b" l="l" r="r" t="t"/>
              <a:pathLst>
                <a:path extrusionOk="0" h="2413" w="9511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3717200" y="4327550"/>
              <a:ext cx="31575" cy="49400"/>
            </a:xfrm>
            <a:custGeom>
              <a:rect b="b" l="l" r="r" t="t"/>
              <a:pathLst>
                <a:path extrusionOk="0" h="1976" w="1263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3471650" y="4370975"/>
              <a:ext cx="62800" cy="31575"/>
            </a:xfrm>
            <a:custGeom>
              <a:rect b="b" l="l" r="r" t="t"/>
              <a:pathLst>
                <a:path extrusionOk="0" h="1263" w="2512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3504750" y="4396300"/>
              <a:ext cx="30650" cy="21575"/>
            </a:xfrm>
            <a:custGeom>
              <a:rect b="b" l="l" r="r" t="t"/>
              <a:pathLst>
                <a:path extrusionOk="0" h="863" w="1226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3694400" y="4258825"/>
              <a:ext cx="81250" cy="56575"/>
            </a:xfrm>
            <a:custGeom>
              <a:rect b="b" l="l" r="r" t="t"/>
              <a:pathLst>
                <a:path extrusionOk="0" h="2263" w="325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3515075" y="4351000"/>
              <a:ext cx="31250" cy="15325"/>
            </a:xfrm>
            <a:custGeom>
              <a:rect b="b" l="l" r="r" t="t"/>
              <a:pathLst>
                <a:path extrusionOk="0" h="613" w="125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3512250" y="4344750"/>
              <a:ext cx="34075" cy="22200"/>
            </a:xfrm>
            <a:custGeom>
              <a:rect b="b" l="l" r="r" t="t"/>
              <a:pathLst>
                <a:path extrusionOk="0" h="888" w="1363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3177650" y="4347550"/>
              <a:ext cx="132500" cy="60000"/>
            </a:xfrm>
            <a:custGeom>
              <a:rect b="b" l="l" r="r" t="t"/>
              <a:pathLst>
                <a:path extrusionOk="0" h="2400" w="530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3184850" y="4310375"/>
              <a:ext cx="60925" cy="65000"/>
            </a:xfrm>
            <a:custGeom>
              <a:rect b="b" l="l" r="r" t="t"/>
              <a:pathLst>
                <a:path extrusionOk="0" h="2600" w="2437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3219825" y="4320675"/>
              <a:ext cx="35950" cy="46900"/>
            </a:xfrm>
            <a:custGeom>
              <a:rect b="b" l="l" r="r" t="t"/>
              <a:pathLst>
                <a:path extrusionOk="0" h="1876" w="1438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208275" y="4332875"/>
              <a:ext cx="17200" cy="30950"/>
            </a:xfrm>
            <a:custGeom>
              <a:rect b="b" l="l" r="r" t="t"/>
              <a:pathLst>
                <a:path extrusionOk="0" h="1238" w="688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454450" y="4302575"/>
              <a:ext cx="55025" cy="71550"/>
            </a:xfrm>
            <a:custGeom>
              <a:rect b="b" l="l" r="r" t="t"/>
              <a:pathLst>
                <a:path extrusionOk="0" h="2862" w="2201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809050" y="4281625"/>
              <a:ext cx="20025" cy="15350"/>
            </a:xfrm>
            <a:custGeom>
              <a:rect b="b" l="l" r="r" t="t"/>
              <a:pathLst>
                <a:path extrusionOk="0" h="614" w="801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812475" y="4278200"/>
              <a:ext cx="16900" cy="5950"/>
            </a:xfrm>
            <a:custGeom>
              <a:rect b="b" l="l" r="r" t="t"/>
              <a:pathLst>
                <a:path extrusionOk="0" h="238" w="676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801250" y="4294125"/>
              <a:ext cx="9375" cy="7850"/>
            </a:xfrm>
            <a:custGeom>
              <a:rect b="b" l="l" r="r" t="t"/>
              <a:pathLst>
                <a:path extrusionOk="0" h="314" w="375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3783125" y="4280700"/>
              <a:ext cx="20025" cy="15650"/>
            </a:xfrm>
            <a:custGeom>
              <a:rect b="b" l="l" r="r" t="t"/>
              <a:pathLst>
                <a:path extrusionOk="0" h="626" w="801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783425" y="4276325"/>
              <a:ext cx="24400" cy="10325"/>
            </a:xfrm>
            <a:custGeom>
              <a:rect b="b" l="l" r="r" t="t"/>
              <a:pathLst>
                <a:path extrusionOk="0" h="413" w="976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3804375" y="4278500"/>
              <a:ext cx="13750" cy="8150"/>
            </a:xfrm>
            <a:custGeom>
              <a:rect b="b" l="l" r="r" t="t"/>
              <a:pathLst>
                <a:path extrusionOk="0" h="326" w="55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798750" y="4264450"/>
              <a:ext cx="14375" cy="12525"/>
            </a:xfrm>
            <a:custGeom>
              <a:rect b="b" l="l" r="r" t="t"/>
              <a:pathLst>
                <a:path extrusionOk="0" h="501" w="575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793275" y="2739850"/>
              <a:ext cx="104675" cy="111550"/>
            </a:xfrm>
            <a:custGeom>
              <a:rect b="b" l="l" r="r" t="t"/>
              <a:pathLst>
                <a:path extrusionOk="0" h="4462" w="4187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818575" y="2481475"/>
              <a:ext cx="146850" cy="263400"/>
            </a:xfrm>
            <a:custGeom>
              <a:rect b="b" l="l" r="r" t="t"/>
              <a:pathLst>
                <a:path extrusionOk="0" h="10536" w="5874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6840750" y="2448375"/>
              <a:ext cx="85000" cy="100300"/>
            </a:xfrm>
            <a:custGeom>
              <a:rect b="b" l="l" r="r" t="t"/>
              <a:pathLst>
                <a:path extrusionOk="0" h="4012" w="340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6857625" y="2386200"/>
              <a:ext cx="13450" cy="55325"/>
            </a:xfrm>
            <a:custGeom>
              <a:rect b="b" l="l" r="r" t="t"/>
              <a:pathLst>
                <a:path extrusionOk="0" h="2213" w="538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6804825" y="2632075"/>
              <a:ext cx="96875" cy="82175"/>
            </a:xfrm>
            <a:custGeom>
              <a:rect b="b" l="l" r="r" t="t"/>
              <a:pathLst>
                <a:path extrusionOk="0" h="3287" w="3875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762650" y="2704850"/>
              <a:ext cx="110625" cy="22850"/>
            </a:xfrm>
            <a:custGeom>
              <a:rect b="b" l="l" r="r" t="t"/>
              <a:pathLst>
                <a:path extrusionOk="0" h="914" w="4425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6751100" y="2705175"/>
              <a:ext cx="12200" cy="11900"/>
            </a:xfrm>
            <a:custGeom>
              <a:rect b="b" l="l" r="r" t="t"/>
              <a:pathLst>
                <a:path extrusionOk="0" h="476" w="488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6748900" y="2702675"/>
              <a:ext cx="16275" cy="18450"/>
            </a:xfrm>
            <a:custGeom>
              <a:rect b="b" l="l" r="r" t="t"/>
              <a:pathLst>
                <a:path extrusionOk="0" h="738" w="651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6927925" y="2476175"/>
              <a:ext cx="3450" cy="2825"/>
            </a:xfrm>
            <a:custGeom>
              <a:rect b="b" l="l" r="r" t="t"/>
              <a:pathLst>
                <a:path extrusionOk="0" h="113" w="138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869800" y="2346825"/>
              <a:ext cx="17850" cy="42200"/>
            </a:xfrm>
            <a:custGeom>
              <a:rect b="b" l="l" r="r" t="t"/>
              <a:pathLst>
                <a:path extrusionOk="0" h="1688" w="714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865425" y="2346525"/>
              <a:ext cx="19725" cy="42200"/>
            </a:xfrm>
            <a:custGeom>
              <a:rect b="b" l="l" r="r" t="t"/>
              <a:pathLst>
                <a:path extrusionOk="0" h="1688" w="789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6831375" y="2415875"/>
              <a:ext cx="30025" cy="33150"/>
            </a:xfrm>
            <a:custGeom>
              <a:rect b="b" l="l" r="r" t="t"/>
              <a:pathLst>
                <a:path extrusionOk="0" h="1326" w="1201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831375" y="2415550"/>
              <a:ext cx="29400" cy="33475"/>
            </a:xfrm>
            <a:custGeom>
              <a:rect b="b" l="l" r="r" t="t"/>
              <a:pathLst>
                <a:path extrusionOk="0" h="1339" w="1176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767025" y="2718300"/>
              <a:ext cx="86575" cy="38750"/>
            </a:xfrm>
            <a:custGeom>
              <a:rect b="b" l="l" r="r" t="t"/>
              <a:pathLst>
                <a:path extrusionOk="0" h="1550" w="3463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6752975" y="2749525"/>
              <a:ext cx="16250" cy="17850"/>
            </a:xfrm>
            <a:custGeom>
              <a:rect b="b" l="l" r="r" t="t"/>
              <a:pathLst>
                <a:path extrusionOk="0" h="714" w="65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6783275" y="2681125"/>
              <a:ext cx="81875" cy="30625"/>
            </a:xfrm>
            <a:custGeom>
              <a:rect b="b" l="l" r="r" t="t"/>
              <a:pathLst>
                <a:path extrusionOk="0" h="1225" w="3275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6773575" y="2671750"/>
              <a:ext cx="15025" cy="12825"/>
            </a:xfrm>
            <a:custGeom>
              <a:rect b="b" l="l" r="r" t="t"/>
              <a:pathLst>
                <a:path extrusionOk="0" h="513" w="601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6888250" y="2270600"/>
              <a:ext cx="60000" cy="237450"/>
            </a:xfrm>
            <a:custGeom>
              <a:rect b="b" l="l" r="r" t="t"/>
              <a:pathLst>
                <a:path extrusionOk="0" h="9498" w="240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844200" y="2755475"/>
              <a:ext cx="49375" cy="31875"/>
            </a:xfrm>
            <a:custGeom>
              <a:rect b="b" l="l" r="r" t="t"/>
              <a:pathLst>
                <a:path extrusionOk="0" h="1275" w="1975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6887300" y="2510225"/>
              <a:ext cx="31575" cy="62500"/>
            </a:xfrm>
            <a:custGeom>
              <a:rect b="b" l="l" r="r" t="t"/>
              <a:pathLst>
                <a:path extrusionOk="0" h="2500" w="1263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912925" y="2543350"/>
              <a:ext cx="21575" cy="30625"/>
            </a:xfrm>
            <a:custGeom>
              <a:rect b="b" l="l" r="r" t="t"/>
              <a:pathLst>
                <a:path extrusionOk="0" h="1225" w="863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6775150" y="2732675"/>
              <a:ext cx="56575" cy="81250"/>
            </a:xfrm>
            <a:custGeom>
              <a:rect b="b" l="l" r="r" t="t"/>
              <a:pathLst>
                <a:path extrusionOk="0" h="3250" w="2263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867625" y="2553650"/>
              <a:ext cx="15025" cy="30950"/>
            </a:xfrm>
            <a:custGeom>
              <a:rect b="b" l="l" r="r" t="t"/>
              <a:pathLst>
                <a:path extrusionOk="0" h="1238" w="601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6861375" y="2550525"/>
              <a:ext cx="21900" cy="34400"/>
            </a:xfrm>
            <a:custGeom>
              <a:rect b="b" l="l" r="r" t="t"/>
              <a:pathLst>
                <a:path extrusionOk="0" h="1376" w="876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6864175" y="2216250"/>
              <a:ext cx="60025" cy="132175"/>
            </a:xfrm>
            <a:custGeom>
              <a:rect b="b" l="l" r="r" t="t"/>
              <a:pathLst>
                <a:path extrusionOk="0" h="5287" w="2401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6826700" y="2222800"/>
              <a:ext cx="65000" cy="61575"/>
            </a:xfrm>
            <a:custGeom>
              <a:rect b="b" l="l" r="r" t="t"/>
              <a:pathLst>
                <a:path extrusionOk="0" h="2463" w="260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837325" y="2258100"/>
              <a:ext cx="46875" cy="35950"/>
            </a:xfrm>
            <a:custGeom>
              <a:rect b="b" l="l" r="r" t="t"/>
              <a:pathLst>
                <a:path extrusionOk="0" h="1438" w="1875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6849500" y="2246850"/>
              <a:ext cx="30650" cy="17200"/>
            </a:xfrm>
            <a:custGeom>
              <a:rect b="b" l="l" r="r" t="t"/>
              <a:pathLst>
                <a:path extrusionOk="0" h="688" w="1226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819200" y="2492725"/>
              <a:ext cx="71575" cy="55025"/>
            </a:xfrm>
            <a:custGeom>
              <a:rect b="b" l="l" r="r" t="t"/>
              <a:pathLst>
                <a:path extrusionOk="0" h="2201" w="2863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793275" y="2835125"/>
              <a:ext cx="104675" cy="111575"/>
            </a:xfrm>
            <a:custGeom>
              <a:rect b="b" l="l" r="r" t="t"/>
              <a:pathLst>
                <a:path extrusionOk="0" h="4463" w="4187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6818575" y="2941350"/>
              <a:ext cx="146550" cy="263725"/>
            </a:xfrm>
            <a:custGeom>
              <a:rect b="b" l="l" r="r" t="t"/>
              <a:pathLst>
                <a:path extrusionOk="0" h="10549" w="5862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841075" y="3137250"/>
              <a:ext cx="84375" cy="100925"/>
            </a:xfrm>
            <a:custGeom>
              <a:rect b="b" l="l" r="r" t="t"/>
              <a:pathLst>
                <a:path extrusionOk="0" h="4037" w="3375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6857325" y="3245025"/>
              <a:ext cx="13750" cy="55325"/>
            </a:xfrm>
            <a:custGeom>
              <a:rect b="b" l="l" r="r" t="t"/>
              <a:pathLst>
                <a:path extrusionOk="0" h="2213" w="55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6805150" y="2972925"/>
              <a:ext cx="96550" cy="81550"/>
            </a:xfrm>
            <a:custGeom>
              <a:rect b="b" l="l" r="r" t="t"/>
              <a:pathLst>
                <a:path extrusionOk="0" h="3262" w="3862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6762350" y="2958850"/>
              <a:ext cx="110600" cy="22825"/>
            </a:xfrm>
            <a:custGeom>
              <a:rect b="b" l="l" r="r" t="t"/>
              <a:pathLst>
                <a:path extrusionOk="0" h="913" w="4424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6751100" y="2969475"/>
              <a:ext cx="12200" cy="11900"/>
            </a:xfrm>
            <a:custGeom>
              <a:rect b="b" l="l" r="r" t="t"/>
              <a:pathLst>
                <a:path extrusionOk="0" h="476" w="488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6748600" y="2965425"/>
              <a:ext cx="17200" cy="22200"/>
            </a:xfrm>
            <a:custGeom>
              <a:rect b="b" l="l" r="r" t="t"/>
              <a:pathLst>
                <a:path extrusionOk="0" h="888" w="688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6927925" y="3207225"/>
              <a:ext cx="3450" cy="2850"/>
            </a:xfrm>
            <a:custGeom>
              <a:rect b="b" l="l" r="r" t="t"/>
              <a:pathLst>
                <a:path extrusionOk="0" h="114" w="138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6870125" y="3297525"/>
              <a:ext cx="17525" cy="42200"/>
            </a:xfrm>
            <a:custGeom>
              <a:rect b="b" l="l" r="r" t="t"/>
              <a:pathLst>
                <a:path extrusionOk="0" h="1688" w="701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6865425" y="3297825"/>
              <a:ext cx="19725" cy="42200"/>
            </a:xfrm>
            <a:custGeom>
              <a:rect b="b" l="l" r="r" t="t"/>
              <a:pathLst>
                <a:path extrusionOk="0" h="1688" w="789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6831375" y="3237525"/>
              <a:ext cx="30025" cy="33150"/>
            </a:xfrm>
            <a:custGeom>
              <a:rect b="b" l="l" r="r" t="t"/>
              <a:pathLst>
                <a:path extrusionOk="0" h="1326" w="1201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6831700" y="3237850"/>
              <a:ext cx="29075" cy="33125"/>
            </a:xfrm>
            <a:custGeom>
              <a:rect b="b" l="l" r="r" t="t"/>
              <a:pathLst>
                <a:path extrusionOk="0" h="1325" w="1163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6767025" y="2929475"/>
              <a:ext cx="86575" cy="38475"/>
            </a:xfrm>
            <a:custGeom>
              <a:rect b="b" l="l" r="r" t="t"/>
              <a:pathLst>
                <a:path extrusionOk="0" h="1539" w="3463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6752650" y="2919175"/>
              <a:ext cx="16575" cy="17825"/>
            </a:xfrm>
            <a:custGeom>
              <a:rect b="b" l="l" r="r" t="t"/>
              <a:pathLst>
                <a:path extrusionOk="0" h="713" w="663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783275" y="2974800"/>
              <a:ext cx="81875" cy="30325"/>
            </a:xfrm>
            <a:custGeom>
              <a:rect b="b" l="l" r="r" t="t"/>
              <a:pathLst>
                <a:path extrusionOk="0" h="1213" w="3275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6773575" y="3001650"/>
              <a:ext cx="14725" cy="13150"/>
            </a:xfrm>
            <a:custGeom>
              <a:rect b="b" l="l" r="r" t="t"/>
              <a:pathLst>
                <a:path extrusionOk="0" h="526" w="589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6888250" y="3178475"/>
              <a:ext cx="60325" cy="237475"/>
            </a:xfrm>
            <a:custGeom>
              <a:rect b="b" l="l" r="r" t="t"/>
              <a:pathLst>
                <a:path extrusionOk="0" h="9499" w="2413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6844200" y="2899500"/>
              <a:ext cx="49375" cy="31575"/>
            </a:xfrm>
            <a:custGeom>
              <a:rect b="b" l="l" r="r" t="t"/>
              <a:pathLst>
                <a:path extrusionOk="0" h="1263" w="1975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887300" y="3113825"/>
              <a:ext cx="31575" cy="62500"/>
            </a:xfrm>
            <a:custGeom>
              <a:rect b="b" l="l" r="r" t="t"/>
              <a:pathLst>
                <a:path extrusionOk="0" h="2500" w="1263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6912925" y="3112575"/>
              <a:ext cx="21575" cy="30625"/>
            </a:xfrm>
            <a:custGeom>
              <a:rect b="b" l="l" r="r" t="t"/>
              <a:pathLst>
                <a:path extrusionOk="0" h="1225" w="863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6775450" y="2872625"/>
              <a:ext cx="56575" cy="81250"/>
            </a:xfrm>
            <a:custGeom>
              <a:rect b="b" l="l" r="r" t="t"/>
              <a:pathLst>
                <a:path extrusionOk="0" h="3250" w="2263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6867625" y="3101950"/>
              <a:ext cx="15325" cy="30950"/>
            </a:xfrm>
            <a:custGeom>
              <a:rect b="b" l="l" r="r" t="t"/>
              <a:pathLst>
                <a:path extrusionOk="0" h="1238" w="613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6861375" y="3101625"/>
              <a:ext cx="21900" cy="34075"/>
            </a:xfrm>
            <a:custGeom>
              <a:rect b="b" l="l" r="r" t="t"/>
              <a:pathLst>
                <a:path extrusionOk="0" h="1363" w="876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864175" y="3338125"/>
              <a:ext cx="59700" cy="132175"/>
            </a:xfrm>
            <a:custGeom>
              <a:rect b="b" l="l" r="r" t="t"/>
              <a:pathLst>
                <a:path extrusionOk="0" h="5287" w="2388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6826700" y="3402175"/>
              <a:ext cx="65000" cy="61250"/>
            </a:xfrm>
            <a:custGeom>
              <a:rect b="b" l="l" r="r" t="t"/>
              <a:pathLst>
                <a:path extrusionOk="0" h="2450" w="260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6837325" y="3392175"/>
              <a:ext cx="46575" cy="35950"/>
            </a:xfrm>
            <a:custGeom>
              <a:rect b="b" l="l" r="r" t="t"/>
              <a:pathLst>
                <a:path extrusionOk="0" h="1438" w="1863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6849500" y="3422475"/>
              <a:ext cx="30950" cy="17525"/>
            </a:xfrm>
            <a:custGeom>
              <a:rect b="b" l="l" r="r" t="t"/>
              <a:pathLst>
                <a:path extrusionOk="0" h="701" w="1238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6819200" y="3138500"/>
              <a:ext cx="71575" cy="55325"/>
            </a:xfrm>
            <a:custGeom>
              <a:rect b="b" l="l" r="r" t="t"/>
              <a:pathLst>
                <a:path extrusionOk="0" h="2213" w="2863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6798275" y="2819200"/>
              <a:ext cx="15325" cy="20025"/>
            </a:xfrm>
            <a:custGeom>
              <a:rect b="b" l="l" r="r" t="t"/>
              <a:pathLst>
                <a:path extrusionOk="0" h="801" w="613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6794825" y="2818575"/>
              <a:ext cx="5975" cy="16900"/>
            </a:xfrm>
            <a:custGeom>
              <a:rect b="b" l="l" r="r" t="t"/>
              <a:pathLst>
                <a:path extrusionOk="0" h="676" w="239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6810775" y="2837625"/>
              <a:ext cx="7500" cy="9400"/>
            </a:xfrm>
            <a:custGeom>
              <a:rect b="b" l="l" r="r" t="t"/>
              <a:pathLst>
                <a:path extrusionOk="0" h="376" w="30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6797325" y="2844825"/>
              <a:ext cx="15650" cy="20325"/>
            </a:xfrm>
            <a:custGeom>
              <a:rect b="b" l="l" r="r" t="t"/>
              <a:pathLst>
                <a:path extrusionOk="0" h="813" w="626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6792950" y="2840450"/>
              <a:ext cx="10025" cy="24075"/>
            </a:xfrm>
            <a:custGeom>
              <a:rect b="b" l="l" r="r" t="t"/>
              <a:pathLst>
                <a:path extrusionOk="0" h="963" w="401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6795150" y="2829825"/>
              <a:ext cx="8150" cy="14075"/>
            </a:xfrm>
            <a:custGeom>
              <a:rect b="b" l="l" r="r" t="t"/>
              <a:pathLst>
                <a:path extrusionOk="0" h="563" w="326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6781075" y="2835125"/>
              <a:ext cx="12525" cy="14400"/>
            </a:xfrm>
            <a:custGeom>
              <a:rect b="b" l="l" r="r" t="t"/>
              <a:pathLst>
                <a:path extrusionOk="0" h="576" w="501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695500" y="2835450"/>
              <a:ext cx="104675" cy="111250"/>
            </a:xfrm>
            <a:custGeom>
              <a:rect b="b" l="l" r="r" t="t"/>
              <a:pathLst>
                <a:path extrusionOk="0" h="4450" w="4187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628000" y="2941675"/>
              <a:ext cx="146875" cy="263700"/>
            </a:xfrm>
            <a:custGeom>
              <a:rect b="b" l="l" r="r" t="t"/>
              <a:pathLst>
                <a:path extrusionOk="0" h="10548" w="5875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668000" y="3137875"/>
              <a:ext cx="85000" cy="100300"/>
            </a:xfrm>
            <a:custGeom>
              <a:rect b="b" l="l" r="r" t="t"/>
              <a:pathLst>
                <a:path extrusionOk="0" h="4012" w="340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722350" y="3245025"/>
              <a:ext cx="13775" cy="55325"/>
            </a:xfrm>
            <a:custGeom>
              <a:rect b="b" l="l" r="r" t="t"/>
              <a:pathLst>
                <a:path extrusionOk="0" h="2213" w="551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692050" y="2972300"/>
              <a:ext cx="96575" cy="82175"/>
            </a:xfrm>
            <a:custGeom>
              <a:rect b="b" l="l" r="r" t="t"/>
              <a:pathLst>
                <a:path extrusionOk="0" h="3287" w="3863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720175" y="2958850"/>
              <a:ext cx="110625" cy="22825"/>
            </a:xfrm>
            <a:custGeom>
              <a:rect b="b" l="l" r="r" t="t"/>
              <a:pathLst>
                <a:path extrusionOk="0" h="913" w="4425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830150" y="2969475"/>
              <a:ext cx="12200" cy="11900"/>
            </a:xfrm>
            <a:custGeom>
              <a:rect b="b" l="l" r="r" t="t"/>
              <a:pathLst>
                <a:path extrusionOk="0" h="476" w="488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828275" y="2965425"/>
              <a:ext cx="16275" cy="17825"/>
            </a:xfrm>
            <a:custGeom>
              <a:rect b="b" l="l" r="r" t="t"/>
              <a:pathLst>
                <a:path extrusionOk="0" h="713" w="651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662375" y="3207225"/>
              <a:ext cx="3150" cy="2850"/>
            </a:xfrm>
            <a:custGeom>
              <a:rect b="b" l="l" r="r" t="t"/>
              <a:pathLst>
                <a:path extrusionOk="0" h="114" w="126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705800" y="3297525"/>
              <a:ext cx="17525" cy="42200"/>
            </a:xfrm>
            <a:custGeom>
              <a:rect b="b" l="l" r="r" t="t"/>
              <a:pathLst>
                <a:path extrusionOk="0" h="1688" w="701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708300" y="3297825"/>
              <a:ext cx="19700" cy="42200"/>
            </a:xfrm>
            <a:custGeom>
              <a:rect b="b" l="l" r="r" t="t"/>
              <a:pathLst>
                <a:path extrusionOk="0" h="1688" w="788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732050" y="3237525"/>
              <a:ext cx="30000" cy="33150"/>
            </a:xfrm>
            <a:custGeom>
              <a:rect b="b" l="l" r="r" t="t"/>
              <a:pathLst>
                <a:path extrusionOk="0" h="1326" w="120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732675" y="3237850"/>
              <a:ext cx="29375" cy="33125"/>
            </a:xfrm>
            <a:custGeom>
              <a:rect b="b" l="l" r="r" t="t"/>
              <a:pathLst>
                <a:path extrusionOk="0" h="1325" w="1175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739850" y="2929475"/>
              <a:ext cx="86875" cy="38475"/>
            </a:xfrm>
            <a:custGeom>
              <a:rect b="b" l="l" r="r" t="t"/>
              <a:pathLst>
                <a:path extrusionOk="0" h="1539" w="3475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824200" y="2919175"/>
              <a:ext cx="16275" cy="17825"/>
            </a:xfrm>
            <a:custGeom>
              <a:rect b="b" l="l" r="r" t="t"/>
              <a:pathLst>
                <a:path extrusionOk="0" h="713" w="651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728300" y="2974800"/>
              <a:ext cx="82175" cy="30625"/>
            </a:xfrm>
            <a:custGeom>
              <a:rect b="b" l="l" r="r" t="t"/>
              <a:pathLst>
                <a:path extrusionOk="0" h="1225" w="3287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805150" y="3001975"/>
              <a:ext cx="15025" cy="12825"/>
            </a:xfrm>
            <a:custGeom>
              <a:rect b="b" l="l" r="r" t="t"/>
              <a:pathLst>
                <a:path extrusionOk="0" h="513" w="601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644875" y="3178475"/>
              <a:ext cx="60325" cy="237475"/>
            </a:xfrm>
            <a:custGeom>
              <a:rect b="b" l="l" r="r" t="t"/>
              <a:pathLst>
                <a:path extrusionOk="0" h="9499" w="2413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699875" y="2899175"/>
              <a:ext cx="49375" cy="31900"/>
            </a:xfrm>
            <a:custGeom>
              <a:rect b="b" l="l" r="r" t="t"/>
              <a:pathLst>
                <a:path extrusionOk="0" h="1276" w="1975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674550" y="3113825"/>
              <a:ext cx="31600" cy="62800"/>
            </a:xfrm>
            <a:custGeom>
              <a:rect b="b" l="l" r="r" t="t"/>
              <a:pathLst>
                <a:path extrusionOk="0" h="2512" w="1264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58950" y="3112575"/>
              <a:ext cx="21575" cy="30625"/>
            </a:xfrm>
            <a:custGeom>
              <a:rect b="b" l="l" r="r" t="t"/>
              <a:pathLst>
                <a:path extrusionOk="0" h="1225" w="863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762050" y="2872625"/>
              <a:ext cx="56250" cy="81250"/>
            </a:xfrm>
            <a:custGeom>
              <a:rect b="b" l="l" r="r" t="t"/>
              <a:pathLst>
                <a:path extrusionOk="0" h="3250" w="225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710800" y="3101950"/>
              <a:ext cx="15325" cy="30950"/>
            </a:xfrm>
            <a:custGeom>
              <a:rect b="b" l="l" r="r" t="t"/>
              <a:pathLst>
                <a:path extrusionOk="0" h="1238" w="613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710175" y="3101625"/>
              <a:ext cx="21900" cy="34400"/>
            </a:xfrm>
            <a:custGeom>
              <a:rect b="b" l="l" r="r" t="t"/>
              <a:pathLst>
                <a:path extrusionOk="0" h="1376" w="876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669550" y="3338125"/>
              <a:ext cx="60025" cy="132175"/>
            </a:xfrm>
            <a:custGeom>
              <a:rect b="b" l="l" r="r" t="t"/>
              <a:pathLst>
                <a:path extrusionOk="0" h="5287" w="2401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701750" y="3402175"/>
              <a:ext cx="65000" cy="61575"/>
            </a:xfrm>
            <a:custGeom>
              <a:rect b="b" l="l" r="r" t="t"/>
              <a:pathLst>
                <a:path extrusionOk="0" h="2463" w="260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709550" y="3392175"/>
              <a:ext cx="46575" cy="35950"/>
            </a:xfrm>
            <a:custGeom>
              <a:rect b="b" l="l" r="r" t="t"/>
              <a:pathLst>
                <a:path extrusionOk="0" h="1438" w="1863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713300" y="3422475"/>
              <a:ext cx="30950" cy="17225"/>
            </a:xfrm>
            <a:custGeom>
              <a:rect b="b" l="l" r="r" t="t"/>
              <a:pathLst>
                <a:path extrusionOk="0" h="689" w="1238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702675" y="3138500"/>
              <a:ext cx="71875" cy="55325"/>
            </a:xfrm>
            <a:custGeom>
              <a:rect b="b" l="l" r="r" t="t"/>
              <a:pathLst>
                <a:path extrusionOk="0" h="2213" w="2875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695500" y="2739850"/>
              <a:ext cx="104675" cy="111550"/>
            </a:xfrm>
            <a:custGeom>
              <a:rect b="b" l="l" r="r" t="t"/>
              <a:pathLst>
                <a:path extrusionOk="0" h="4462" w="4187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628325" y="2481475"/>
              <a:ext cx="146850" cy="263400"/>
            </a:xfrm>
            <a:custGeom>
              <a:rect b="b" l="l" r="r" t="t"/>
              <a:pathLst>
                <a:path extrusionOk="0" h="10536" w="5874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667675" y="2448375"/>
              <a:ext cx="84700" cy="100925"/>
            </a:xfrm>
            <a:custGeom>
              <a:rect b="b" l="l" r="r" t="t"/>
              <a:pathLst>
                <a:path extrusionOk="0" h="4037" w="3388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722350" y="2386200"/>
              <a:ext cx="13775" cy="55325"/>
            </a:xfrm>
            <a:custGeom>
              <a:rect b="b" l="l" r="r" t="t"/>
              <a:pathLst>
                <a:path extrusionOk="0" h="2213" w="551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691750" y="2632075"/>
              <a:ext cx="96875" cy="81550"/>
            </a:xfrm>
            <a:custGeom>
              <a:rect b="b" l="l" r="r" t="t"/>
              <a:pathLst>
                <a:path extrusionOk="0" h="3262" w="3875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720475" y="2704850"/>
              <a:ext cx="110625" cy="22850"/>
            </a:xfrm>
            <a:custGeom>
              <a:rect b="b" l="l" r="r" t="t"/>
              <a:pathLst>
                <a:path extrusionOk="0" h="914" w="4425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830150" y="2705175"/>
              <a:ext cx="12200" cy="11900"/>
            </a:xfrm>
            <a:custGeom>
              <a:rect b="b" l="l" r="r" t="t"/>
              <a:pathLst>
                <a:path extrusionOk="0" h="476" w="488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827325" y="2698925"/>
              <a:ext cx="17225" cy="22200"/>
            </a:xfrm>
            <a:custGeom>
              <a:rect b="b" l="l" r="r" t="t"/>
              <a:pathLst>
                <a:path extrusionOk="0" h="888" w="689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662375" y="2476475"/>
              <a:ext cx="3150" cy="3150"/>
            </a:xfrm>
            <a:custGeom>
              <a:rect b="b" l="l" r="r" t="t"/>
              <a:pathLst>
                <a:path extrusionOk="0" h="126" w="126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705800" y="2346825"/>
              <a:ext cx="17525" cy="42200"/>
            </a:xfrm>
            <a:custGeom>
              <a:rect b="b" l="l" r="r" t="t"/>
              <a:pathLst>
                <a:path extrusionOk="0" h="1688" w="701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708300" y="2346525"/>
              <a:ext cx="19700" cy="42200"/>
            </a:xfrm>
            <a:custGeom>
              <a:rect b="b" l="l" r="r" t="t"/>
              <a:pathLst>
                <a:path extrusionOk="0" h="1688" w="788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732050" y="2415875"/>
              <a:ext cx="30000" cy="33150"/>
            </a:xfrm>
            <a:custGeom>
              <a:rect b="b" l="l" r="r" t="t"/>
              <a:pathLst>
                <a:path extrusionOk="0" h="1326" w="120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732675" y="2415550"/>
              <a:ext cx="29075" cy="33475"/>
            </a:xfrm>
            <a:custGeom>
              <a:rect b="b" l="l" r="r" t="t"/>
              <a:pathLst>
                <a:path extrusionOk="0" h="1339" w="1163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739850" y="2718600"/>
              <a:ext cx="86875" cy="38450"/>
            </a:xfrm>
            <a:custGeom>
              <a:rect b="b" l="l" r="r" t="t"/>
              <a:pathLst>
                <a:path extrusionOk="0" h="1538" w="3475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824200" y="2749525"/>
              <a:ext cx="16600" cy="17850"/>
            </a:xfrm>
            <a:custGeom>
              <a:rect b="b" l="l" r="r" t="t"/>
              <a:pathLst>
                <a:path extrusionOk="0" h="714" w="664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728300" y="2681125"/>
              <a:ext cx="82175" cy="30625"/>
            </a:xfrm>
            <a:custGeom>
              <a:rect b="b" l="l" r="r" t="t"/>
              <a:pathLst>
                <a:path extrusionOk="0" h="1225" w="3287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805150" y="2671750"/>
              <a:ext cx="15025" cy="12825"/>
            </a:xfrm>
            <a:custGeom>
              <a:rect b="b" l="l" r="r" t="t"/>
              <a:pathLst>
                <a:path extrusionOk="0" h="513" w="601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644875" y="2270600"/>
              <a:ext cx="60325" cy="237450"/>
            </a:xfrm>
            <a:custGeom>
              <a:rect b="b" l="l" r="r" t="t"/>
              <a:pathLst>
                <a:path extrusionOk="0" h="9498" w="2413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699875" y="2755475"/>
              <a:ext cx="49375" cy="31875"/>
            </a:xfrm>
            <a:custGeom>
              <a:rect b="b" l="l" r="r" t="t"/>
              <a:pathLst>
                <a:path extrusionOk="0" h="1275" w="1975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674550" y="2510225"/>
              <a:ext cx="31600" cy="62500"/>
            </a:xfrm>
            <a:custGeom>
              <a:rect b="b" l="l" r="r" t="t"/>
              <a:pathLst>
                <a:path extrusionOk="0" h="2500" w="1264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658950" y="2543350"/>
              <a:ext cx="21575" cy="30625"/>
            </a:xfrm>
            <a:custGeom>
              <a:rect b="b" l="l" r="r" t="t"/>
              <a:pathLst>
                <a:path extrusionOk="0" h="1225" w="863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761725" y="2732675"/>
              <a:ext cx="56575" cy="81250"/>
            </a:xfrm>
            <a:custGeom>
              <a:rect b="b" l="l" r="r" t="t"/>
              <a:pathLst>
                <a:path extrusionOk="0" h="3250" w="2263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710500" y="2553650"/>
              <a:ext cx="15325" cy="30950"/>
            </a:xfrm>
            <a:custGeom>
              <a:rect b="b" l="l" r="r" t="t"/>
              <a:pathLst>
                <a:path extrusionOk="0" h="1238" w="613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710175" y="2550525"/>
              <a:ext cx="21900" cy="34400"/>
            </a:xfrm>
            <a:custGeom>
              <a:rect b="b" l="l" r="r" t="t"/>
              <a:pathLst>
                <a:path extrusionOk="0" h="1376" w="876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669550" y="2216250"/>
              <a:ext cx="59700" cy="132175"/>
            </a:xfrm>
            <a:custGeom>
              <a:rect b="b" l="l" r="r" t="t"/>
              <a:pathLst>
                <a:path extrusionOk="0" h="5287" w="2388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701750" y="2223100"/>
              <a:ext cx="65000" cy="61275"/>
            </a:xfrm>
            <a:custGeom>
              <a:rect b="b" l="l" r="r" t="t"/>
              <a:pathLst>
                <a:path extrusionOk="0" h="2451" w="260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709550" y="2258100"/>
              <a:ext cx="46900" cy="35950"/>
            </a:xfrm>
            <a:custGeom>
              <a:rect b="b" l="l" r="r" t="t"/>
              <a:pathLst>
                <a:path extrusionOk="0" h="1438" w="1876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713300" y="2246550"/>
              <a:ext cx="30950" cy="17500"/>
            </a:xfrm>
            <a:custGeom>
              <a:rect b="b" l="l" r="r" t="t"/>
              <a:pathLst>
                <a:path extrusionOk="0" h="700" w="1238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703000" y="2492725"/>
              <a:ext cx="71550" cy="55325"/>
            </a:xfrm>
            <a:custGeom>
              <a:rect b="b" l="l" r="r" t="t"/>
              <a:pathLst>
                <a:path extrusionOk="0" h="2213" w="2862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779850" y="2847325"/>
              <a:ext cx="15325" cy="20025"/>
            </a:xfrm>
            <a:custGeom>
              <a:rect b="b" l="l" r="r" t="t"/>
              <a:pathLst>
                <a:path extrusionOk="0" h="801" w="613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792975" y="2850750"/>
              <a:ext cx="5950" cy="16900"/>
            </a:xfrm>
            <a:custGeom>
              <a:rect b="b" l="l" r="r" t="t"/>
              <a:pathLst>
                <a:path extrusionOk="0" h="676" w="238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775150" y="2839500"/>
              <a:ext cx="7525" cy="9400"/>
            </a:xfrm>
            <a:custGeom>
              <a:rect b="b" l="l" r="r" t="t"/>
              <a:pathLst>
                <a:path extrusionOk="0" h="376" w="301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780775" y="2821400"/>
              <a:ext cx="15650" cy="20325"/>
            </a:xfrm>
            <a:custGeom>
              <a:rect b="b" l="l" r="r" t="t"/>
              <a:pathLst>
                <a:path extrusionOk="0" h="813" w="626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790475" y="2821700"/>
              <a:ext cx="10325" cy="24400"/>
            </a:xfrm>
            <a:custGeom>
              <a:rect b="b" l="l" r="r" t="t"/>
              <a:pathLst>
                <a:path extrusionOk="0" h="976" w="413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790150" y="2842625"/>
              <a:ext cx="8150" cy="14100"/>
            </a:xfrm>
            <a:custGeom>
              <a:rect b="b" l="l" r="r" t="t"/>
              <a:pathLst>
                <a:path extrusionOk="0" h="564" w="326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799850" y="2837000"/>
              <a:ext cx="12500" cy="14400"/>
            </a:xfrm>
            <a:custGeom>
              <a:rect b="b" l="l" r="r" t="t"/>
              <a:pathLst>
                <a:path extrusionOk="0" h="576" w="50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3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872" name="Google Shape;872;p30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8" name="Google Shape;38;p4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20000" y="1291951"/>
            <a:ext cx="77040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e seção 1">
  <p:cSld name="SECTION_HEADER_1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2" name="Google Shape;88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51" name="Google Shape;51;p5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" type="subTitle"/>
          </p:nvPr>
        </p:nvSpPr>
        <p:spPr>
          <a:xfrm>
            <a:off x="5055284" y="38146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5"/>
          <p:cNvSpPr txBox="1"/>
          <p:nvPr>
            <p:ph idx="2" type="subTitle"/>
          </p:nvPr>
        </p:nvSpPr>
        <p:spPr>
          <a:xfrm>
            <a:off x="1583300" y="38146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5"/>
          <p:cNvSpPr txBox="1"/>
          <p:nvPr>
            <p:ph idx="3" type="subTitle"/>
          </p:nvPr>
        </p:nvSpPr>
        <p:spPr>
          <a:xfrm>
            <a:off x="5055275" y="32419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4" type="subTitle"/>
          </p:nvPr>
        </p:nvSpPr>
        <p:spPr>
          <a:xfrm>
            <a:off x="1583075" y="32419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b="1" sz="2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67" name="Google Shape;67;p6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79" name="Google Shape;79;p7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7"/>
          <p:cNvSpPr txBox="1"/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" type="subTitle"/>
          </p:nvPr>
        </p:nvSpPr>
        <p:spPr>
          <a:xfrm>
            <a:off x="4613575" y="2124600"/>
            <a:ext cx="38172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ource Sans 3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9" name="Google Shape;89;p7"/>
          <p:cNvSpPr/>
          <p:nvPr>
            <p:ph idx="2" type="pic"/>
          </p:nvPr>
        </p:nvSpPr>
        <p:spPr>
          <a:xfrm>
            <a:off x="938600" y="1061400"/>
            <a:ext cx="3020700" cy="302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93" name="Google Shape;93;p8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8"/>
          <p:cNvSpPr txBox="1"/>
          <p:nvPr>
            <p:ph type="title"/>
          </p:nvPr>
        </p:nvSpPr>
        <p:spPr>
          <a:xfrm>
            <a:off x="1768550" y="12084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05" name="Google Shape;105;p9"/>
            <p:cNvSpPr/>
            <p:nvPr/>
          </p:nvSpPr>
          <p:spPr>
            <a:xfrm>
              <a:off x="246225" y="895325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74325" y="1023425"/>
              <a:ext cx="6859800" cy="3655000"/>
            </a:xfrm>
            <a:custGeom>
              <a:rect b="b" l="l" r="r" t="t"/>
              <a:pathLst>
                <a:path extrusionOk="0" fill="none" h="146200" w="274392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69300" y="1108400"/>
              <a:ext cx="6669850" cy="3485050"/>
            </a:xfrm>
            <a:custGeom>
              <a:rect b="b" l="l" r="r" t="t"/>
              <a:pathLst>
                <a:path extrusionOk="0" fill="none" h="139402" w="266794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99025" y="955950"/>
              <a:ext cx="7010700" cy="3789950"/>
            </a:xfrm>
            <a:custGeom>
              <a:rect b="b" l="l" r="r" t="t"/>
              <a:pathLst>
                <a:path extrusionOk="0" fill="none" h="151598" w="280428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cap="flat" cmpd="sng" w="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7234100" y="895325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46225" y="4678400"/>
              <a:ext cx="128125" cy="128125"/>
            </a:xfrm>
            <a:custGeom>
              <a:rect b="b" l="l" r="r" t="t"/>
              <a:pathLst>
                <a:path extrusionOk="0" fill="none" h="5125" w="5125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234100" y="4678400"/>
              <a:ext cx="128100" cy="128125"/>
            </a:xfrm>
            <a:custGeom>
              <a:rect b="b" l="l" r="r" t="t"/>
              <a:pathLst>
                <a:path extrusionOk="0" fill="none" h="5125" w="5124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cap="flat" cmpd="sng" w="16250">
              <a:solidFill>
                <a:schemeClr val="dk2"/>
              </a:solidFill>
              <a:prstDash val="solid"/>
              <a:miter lim="1249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9"/>
          <p:cNvSpPr txBox="1"/>
          <p:nvPr>
            <p:ph type="title"/>
          </p:nvPr>
        </p:nvSpPr>
        <p:spPr>
          <a:xfrm>
            <a:off x="2135550" y="1412138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14" name="Google Shape;114;p9"/>
          <p:cNvSpPr txBox="1"/>
          <p:nvPr>
            <p:ph idx="1" type="subTitle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/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2"/>
          <p:cNvSpPr txBox="1"/>
          <p:nvPr>
            <p:ph type="ctrTitle"/>
          </p:nvPr>
        </p:nvSpPr>
        <p:spPr>
          <a:xfrm>
            <a:off x="1720650" y="868300"/>
            <a:ext cx="5702700" cy="17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Seminário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Banco de Dados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8" name="Google Shape;888;p32"/>
          <p:cNvSpPr txBox="1"/>
          <p:nvPr>
            <p:ph idx="1" type="subTitle"/>
          </p:nvPr>
        </p:nvSpPr>
        <p:spPr>
          <a:xfrm>
            <a:off x="389625" y="3542975"/>
            <a:ext cx="34074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André Lerbach - 22454523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André Henrique -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Bruno A -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Lucas Soares -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894" name="Google Shape;894;p33"/>
          <p:cNvSpPr txBox="1"/>
          <p:nvPr>
            <p:ph idx="1" type="body"/>
          </p:nvPr>
        </p:nvSpPr>
        <p:spPr>
          <a:xfrm>
            <a:off x="903975" y="1558349"/>
            <a:ext cx="7704000" cy="18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Uma </a:t>
            </a:r>
            <a:r>
              <a:rPr lang="pt-BR" sz="1600"/>
              <a:t>biblioteca possui um acervo de livros que são emprestados aos seus membros.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gestão dos empréstimos, devoluções, acervo e membros é feita manualmente, o que causa erros frequentes, perda de registros e demora na operação.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biblioteca deseja informatizar o processo de gerenciamento de empréstimos de livros, registro de novos membros e controle do acervo para melhorar a eficiência e precisão das operações.</a:t>
            </a:r>
            <a:endParaRPr sz="1600"/>
          </a:p>
        </p:txBody>
      </p:sp>
      <p:pic>
        <p:nvPicPr>
          <p:cNvPr id="895" name="Google Shape;8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475" y="3164000"/>
            <a:ext cx="1729350" cy="17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475" y="3492575"/>
            <a:ext cx="1072200" cy="10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3625" y="3735137"/>
            <a:ext cx="829626" cy="82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9863" y="3802363"/>
            <a:ext cx="645700" cy="6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8713" y="3827100"/>
            <a:ext cx="645700" cy="6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Levantados</a:t>
            </a:r>
            <a:endParaRPr/>
          </a:p>
        </p:txBody>
      </p:sp>
      <p:sp>
        <p:nvSpPr>
          <p:cNvPr id="905" name="Google Shape;905;p34"/>
          <p:cNvSpPr txBox="1"/>
          <p:nvPr>
            <p:ph idx="1" type="body"/>
          </p:nvPr>
        </p:nvSpPr>
        <p:spPr>
          <a:xfrm>
            <a:off x="720000" y="1170125"/>
            <a:ext cx="77040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Livros:</a:t>
            </a:r>
            <a:endParaRPr sz="15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a) Cada livro possui um título, autor, editora, ano de publicação, quantidade de exemplares disponíveis para empréstimo.</a:t>
            </a:r>
            <a:endParaRPr sz="15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500"/>
            </a:br>
            <a:r>
              <a:rPr lang="pt-BR" sz="1500"/>
              <a:t>b) Cada livro pertence a uma categoria (ex: ficção, ciência, história, etc).</a:t>
            </a:r>
            <a:br>
              <a:rPr lang="pt-BR" sz="1500"/>
            </a:b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Membros:</a:t>
            </a:r>
            <a:endParaRPr sz="15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a) Cada membro possui um nome, data de nascimento, e telefone. Cada membro possui um número de matrícula único.</a:t>
            </a:r>
            <a:endParaRPr sz="15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Empréstimos:</a:t>
            </a:r>
            <a:endParaRPr sz="15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a) Cada empréstimo possui uma data de empréstimo, data de devolução prevista, data de devolução real e uma relação com um membro e um ou mais livros.</a:t>
            </a:r>
            <a:endParaRPr sz="1500"/>
          </a:p>
        </p:txBody>
      </p:sp>
      <p:pic>
        <p:nvPicPr>
          <p:cNvPr id="906" name="Google Shape;9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450" y="424325"/>
            <a:ext cx="918925" cy="9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de Negócios</a:t>
            </a:r>
            <a:endParaRPr/>
          </a:p>
        </p:txBody>
      </p:sp>
      <p:sp>
        <p:nvSpPr>
          <p:cNvPr id="912" name="Google Shape;912;p35"/>
          <p:cNvSpPr txBox="1"/>
          <p:nvPr>
            <p:ph idx="1" type="body"/>
          </p:nvPr>
        </p:nvSpPr>
        <p:spPr>
          <a:xfrm>
            <a:off x="720000" y="1683444"/>
            <a:ext cx="77040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Um membro pode emprestar mais de um livro;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Um membro só pode ser cadastrado uma vez, não pode haver inconsistência;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Caso não hajam mais livros disponíveis, não é possível fazer reserva;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Um membro pode emprestar um livro mais de uma vez após a devolução;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Um li</a:t>
            </a:r>
            <a:r>
              <a:rPr lang="pt-BR" sz="1500"/>
              <a:t>vro pode ser publicado por somente um autor;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Um livro pode ser publicado por somente uma editora.</a:t>
            </a:r>
            <a:endParaRPr sz="1500"/>
          </a:p>
        </p:txBody>
      </p:sp>
      <p:pic>
        <p:nvPicPr>
          <p:cNvPr id="913" name="Google Shape;9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400" y="3460050"/>
            <a:ext cx="1075950" cy="10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875" y="3460062"/>
            <a:ext cx="1075950" cy="10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375" y="3460062"/>
            <a:ext cx="1075950" cy="10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825" y="3460062"/>
            <a:ext cx="1075950" cy="10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725" y="2921900"/>
            <a:ext cx="538150" cy="5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da Modelagem de Dados:</a:t>
            </a:r>
            <a:endParaRPr/>
          </a:p>
        </p:txBody>
      </p:sp>
      <p:sp>
        <p:nvSpPr>
          <p:cNvPr id="923" name="Google Shape;923;p36"/>
          <p:cNvSpPr txBox="1"/>
          <p:nvPr>
            <p:ph idx="1" type="body"/>
          </p:nvPr>
        </p:nvSpPr>
        <p:spPr>
          <a:xfrm>
            <a:off x="720000" y="1580550"/>
            <a:ext cx="7704000" cy="1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Entidade: objeto do mundo real que só contém a informação do objeto;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Toda entidade terá um campo chave (chave primária) que diferencia e identifica;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Quando</a:t>
            </a:r>
            <a:r>
              <a:rPr lang="pt-BR" sz="1500"/>
              <a:t> houver campo repetido, cria-se uma nova tabela;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Cardinalidade: </a:t>
            </a:r>
            <a:r>
              <a:rPr lang="pt-BR" sz="1500"/>
              <a:t>frequência</a:t>
            </a:r>
            <a:r>
              <a:rPr lang="pt-BR" sz="1500"/>
              <a:t> de relacionamento - SEMPRE 1 x N;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Quando o relacionamento é de vários para vários, cria-se uma tabela de relacionamento;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Toda chave estrangeira está relacionada com a chave primária de outra tabela;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NUNCA criar uma tabela de data - Data será sempre um campo informativo.</a:t>
            </a:r>
            <a:endParaRPr sz="1500"/>
          </a:p>
        </p:txBody>
      </p:sp>
      <p:pic>
        <p:nvPicPr>
          <p:cNvPr id="924" name="Google Shape;9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225" y="3562950"/>
            <a:ext cx="1079550" cy="10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Seguindo as etapas da modelagem de dados…</a:t>
            </a:r>
            <a:endParaRPr/>
          </a:p>
        </p:txBody>
      </p:sp>
      <p:sp>
        <p:nvSpPr>
          <p:cNvPr id="930" name="Google Shape;930;p37"/>
          <p:cNvSpPr txBox="1"/>
          <p:nvPr>
            <p:ph idx="1" type="subTitle"/>
          </p:nvPr>
        </p:nvSpPr>
        <p:spPr>
          <a:xfrm>
            <a:off x="5918409" y="3814624"/>
            <a:ext cx="2505600" cy="572700"/>
          </a:xfrm>
          <a:prstGeom prst="rect">
            <a:avLst/>
          </a:prstGeom>
          <a:ln cap="flat" cmpd="sng" w="9525">
            <a:solidFill>
              <a:srgbClr val="181B3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Terceira etapa</a:t>
            </a:r>
            <a:endParaRPr/>
          </a:p>
        </p:txBody>
      </p:sp>
      <p:sp>
        <p:nvSpPr>
          <p:cNvPr id="931" name="Google Shape;931;p37"/>
          <p:cNvSpPr txBox="1"/>
          <p:nvPr>
            <p:ph idx="2" type="subTitle"/>
          </p:nvPr>
        </p:nvSpPr>
        <p:spPr>
          <a:xfrm>
            <a:off x="720225" y="3814624"/>
            <a:ext cx="2505600" cy="572700"/>
          </a:xfrm>
          <a:prstGeom prst="rect">
            <a:avLst/>
          </a:prstGeom>
          <a:ln cap="flat" cmpd="sng" w="9525">
            <a:solidFill>
              <a:srgbClr val="181B3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etapa</a:t>
            </a:r>
            <a:endParaRPr/>
          </a:p>
        </p:txBody>
      </p:sp>
      <p:sp>
        <p:nvSpPr>
          <p:cNvPr id="932" name="Google Shape;932;p37"/>
          <p:cNvSpPr txBox="1"/>
          <p:nvPr>
            <p:ph idx="3" type="subTitle"/>
          </p:nvPr>
        </p:nvSpPr>
        <p:spPr>
          <a:xfrm>
            <a:off x="5918400" y="3053825"/>
            <a:ext cx="2505600" cy="760800"/>
          </a:xfrm>
          <a:prstGeom prst="rect">
            <a:avLst/>
          </a:prstGeom>
          <a:ln cap="flat" cmpd="sng" w="9525">
            <a:solidFill>
              <a:srgbClr val="181B3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Física</a:t>
            </a:r>
            <a:endParaRPr/>
          </a:p>
        </p:txBody>
      </p:sp>
      <p:sp>
        <p:nvSpPr>
          <p:cNvPr id="933" name="Google Shape;933;p37"/>
          <p:cNvSpPr txBox="1"/>
          <p:nvPr>
            <p:ph idx="4" type="subTitle"/>
          </p:nvPr>
        </p:nvSpPr>
        <p:spPr>
          <a:xfrm>
            <a:off x="720000" y="3053725"/>
            <a:ext cx="2505600" cy="760800"/>
          </a:xfrm>
          <a:prstGeom prst="rect">
            <a:avLst/>
          </a:prstGeom>
          <a:ln cap="flat" cmpd="sng" w="9525">
            <a:solidFill>
              <a:srgbClr val="181B3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Conceitual</a:t>
            </a:r>
            <a:endParaRPr/>
          </a:p>
        </p:txBody>
      </p:sp>
      <p:sp>
        <p:nvSpPr>
          <p:cNvPr id="934" name="Google Shape;934;p37"/>
          <p:cNvSpPr txBox="1"/>
          <p:nvPr>
            <p:ph idx="1" type="subTitle"/>
          </p:nvPr>
        </p:nvSpPr>
        <p:spPr>
          <a:xfrm>
            <a:off x="3319322" y="3814624"/>
            <a:ext cx="2505600" cy="572700"/>
          </a:xfrm>
          <a:prstGeom prst="rect">
            <a:avLst/>
          </a:prstGeom>
          <a:ln cap="flat" cmpd="sng" w="9525">
            <a:solidFill>
              <a:srgbClr val="181B3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 etapa</a:t>
            </a:r>
            <a:endParaRPr/>
          </a:p>
        </p:txBody>
      </p:sp>
      <p:sp>
        <p:nvSpPr>
          <p:cNvPr id="935" name="Google Shape;935;p37"/>
          <p:cNvSpPr txBox="1"/>
          <p:nvPr>
            <p:ph idx="3" type="subTitle"/>
          </p:nvPr>
        </p:nvSpPr>
        <p:spPr>
          <a:xfrm>
            <a:off x="3319325" y="3053825"/>
            <a:ext cx="2505600" cy="760800"/>
          </a:xfrm>
          <a:prstGeom prst="rect">
            <a:avLst/>
          </a:prstGeom>
          <a:ln cap="flat" cmpd="sng" w="9525">
            <a:solidFill>
              <a:srgbClr val="181B3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</a:t>
            </a:r>
            <a:endParaRPr/>
          </a:p>
        </p:txBody>
      </p:sp>
      <p:pic>
        <p:nvPicPr>
          <p:cNvPr id="936" name="Google Shape;9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609436" y="2208374"/>
            <a:ext cx="726726" cy="7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750" y="2208375"/>
            <a:ext cx="726749" cy="72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8075" y="2208375"/>
            <a:ext cx="726749" cy="7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Identificação do Problema e Modelagem Conceitual</a:t>
            </a:r>
            <a:endParaRPr/>
          </a:p>
        </p:txBody>
      </p:sp>
      <p:sp>
        <p:nvSpPr>
          <p:cNvPr id="944" name="Google Shape;944;p38"/>
          <p:cNvSpPr txBox="1"/>
          <p:nvPr>
            <p:ph idx="1" type="body"/>
          </p:nvPr>
        </p:nvSpPr>
        <p:spPr>
          <a:xfrm>
            <a:off x="720000" y="1906525"/>
            <a:ext cx="4700700" cy="1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Nessa primeira etapa é realizada a abstração dos dados brutos para retirar apenas o necessário.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Também é feito um rascunho de como será a visão do usuário sobre os dados, fazendo os primeiros relacionamentos.</a:t>
            </a:r>
            <a:endParaRPr sz="1500"/>
          </a:p>
        </p:txBody>
      </p:sp>
      <p:pic>
        <p:nvPicPr>
          <p:cNvPr id="945" name="Google Shape;9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300" y="1527163"/>
            <a:ext cx="2942124" cy="314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338" y="3367900"/>
            <a:ext cx="1304874" cy="130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Lógica</a:t>
            </a:r>
            <a:endParaRPr/>
          </a:p>
        </p:txBody>
      </p:sp>
      <p:sp>
        <p:nvSpPr>
          <p:cNvPr id="952" name="Google Shape;952;p39"/>
          <p:cNvSpPr txBox="1"/>
          <p:nvPr>
            <p:ph idx="1" type="body"/>
          </p:nvPr>
        </p:nvSpPr>
        <p:spPr>
          <a:xfrm>
            <a:off x="394800" y="1353975"/>
            <a:ext cx="34851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uma ferramenta CASE, realizamos a criação de tabelas seguindo o MER (Modelo Entidade Relacionamento).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ferramenta auxilia e facilita a criação das tabelas, relacionamentos e gera o arquivo .SQL, necessário para a implementação do BD em um Sistema Gerenciador de Banco de Dados.</a:t>
            </a:r>
            <a:endParaRPr/>
          </a:p>
        </p:txBody>
      </p:sp>
      <p:pic>
        <p:nvPicPr>
          <p:cNvPr id="953" name="Google Shape;9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900" y="1353975"/>
            <a:ext cx="4834775" cy="22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8125" y="520400"/>
            <a:ext cx="726749" cy="7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Física</a:t>
            </a:r>
            <a:endParaRPr/>
          </a:p>
        </p:txBody>
      </p:sp>
      <p:sp>
        <p:nvSpPr>
          <p:cNvPr id="960" name="Google Shape;960;p40"/>
          <p:cNvSpPr txBox="1"/>
          <p:nvPr>
            <p:ph idx="1" type="body"/>
          </p:nvPr>
        </p:nvSpPr>
        <p:spPr>
          <a:xfrm>
            <a:off x="527450" y="1065975"/>
            <a:ext cx="2808300" cy="31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de implementação do Modelo Lógico em um SGBD, para que o Banco de Dados possa funcionar e ser utilizado conforme planejado. Para isso, é gerado um arquivo .SQL com os códigos necessários para implementação.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da implementação é necessário realizar alterações e refinamento nos códigos a depender do SGBD a ser utilizado.</a:t>
            </a:r>
            <a:endParaRPr/>
          </a:p>
        </p:txBody>
      </p:sp>
      <p:pic>
        <p:nvPicPr>
          <p:cNvPr id="961" name="Google Shape;9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750" y="1170125"/>
            <a:ext cx="2279528" cy="28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275" y="1170125"/>
            <a:ext cx="3031300" cy="28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8225" y="443375"/>
            <a:ext cx="726749" cy="7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construction Era and the Gilded Age - History - 11th grade by Slidesgo">
  <a:themeElements>
    <a:clrScheme name="Simple Light">
      <a:dk1>
        <a:srgbClr val="35240A"/>
      </a:dk1>
      <a:lt1>
        <a:srgbClr val="DED6C2"/>
      </a:lt1>
      <a:dk2>
        <a:srgbClr val="9B794E"/>
      </a:dk2>
      <a:lt2>
        <a:srgbClr val="724711"/>
      </a:lt2>
      <a:accent1>
        <a:srgbClr val="5E380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2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