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4" r:id="rId1"/>
    <p:sldMasterId id="2147483705" r:id="rId2"/>
  </p:sldMasterIdLst>
  <p:notesMasterIdLst>
    <p:notesMasterId r:id="rId16"/>
  </p:notesMasterIdLst>
  <p:sldIdLst>
    <p:sldId id="256" r:id="rId3"/>
    <p:sldId id="257" r:id="rId4"/>
    <p:sldId id="258" r:id="rId5"/>
    <p:sldId id="259" r:id="rId6"/>
    <p:sldId id="260" r:id="rId7"/>
    <p:sldId id="261" r:id="rId8"/>
    <p:sldId id="262" r:id="rId9"/>
    <p:sldId id="263" r:id="rId10"/>
    <p:sldId id="269" r:id="rId11"/>
    <p:sldId id="265" r:id="rId12"/>
    <p:sldId id="270" r:id="rId13"/>
    <p:sldId id="267" r:id="rId14"/>
    <p:sldId id="268" r:id="rId15"/>
  </p:sldIdLst>
  <p:sldSz cx="9144000" cy="5143500" type="screen16x9"/>
  <p:notesSz cx="6858000" cy="9144000"/>
  <p:embeddedFontLst>
    <p:embeddedFont>
      <p:font typeface="Barlow" panose="00000500000000000000" pitchFamily="2" charset="0"/>
      <p:regular r:id="rId17"/>
      <p:bold r:id="rId18"/>
      <p:italic r:id="rId19"/>
      <p:boldItalic r:id="rId20"/>
    </p:embeddedFont>
    <p:embeddedFont>
      <p:font typeface="Barlow ExtraLight" panose="00000300000000000000" pitchFamily="2" charset="0"/>
      <p:regular r:id="rId21"/>
      <p:bold r:id="rId22"/>
      <p:italic r:id="rId23"/>
      <p:boldItalic r:id="rId24"/>
    </p:embeddedFont>
    <p:embeddedFont>
      <p:font typeface="Barlow Light" panose="00000400000000000000" pitchFamily="2" charset="0"/>
      <p:regular r:id="rId25"/>
      <p:bold r:id="rId26"/>
      <p:italic r:id="rId27"/>
      <p:boldItalic r:id="rId28"/>
    </p:embeddedFont>
    <p:embeddedFont>
      <p:font typeface="Barlow Medium" panose="00000600000000000000" pitchFamily="2" charset="0"/>
      <p:regular r:id="rId29"/>
      <p:bold r:id="rId30"/>
      <p:italic r:id="rId31"/>
      <p:boldItalic r:id="rId32"/>
    </p:embeddedFont>
    <p:embeddedFont>
      <p:font typeface="Hepta Slab" panose="020B0604020202020204" charset="0"/>
      <p:regular r:id="rId33"/>
      <p:bold r:id="rId34"/>
    </p:embeddedFont>
    <p:embeddedFont>
      <p:font typeface="Hepta Slab Light" panose="020B0604020202020204" charset="0"/>
      <p:regular r:id="rId35"/>
      <p:bold r:id="rId36"/>
    </p:embeddedFont>
    <p:embeddedFont>
      <p:font typeface="Hepta Slab Medium" panose="020B0604020202020204" charset="0"/>
      <p:regular r:id="rId37"/>
      <p:bold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9" d="100"/>
          <a:sy n="89" d="100"/>
        </p:scale>
        <p:origin x="846" y="7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font" Target="fonts/font2.fntdata"/><Relationship Id="rId26" Type="http://schemas.openxmlformats.org/officeDocument/2006/relationships/font" Target="fonts/font10.fntdata"/><Relationship Id="rId39" Type="http://schemas.openxmlformats.org/officeDocument/2006/relationships/presProps" Target="presProps.xml"/><Relationship Id="rId21" Type="http://schemas.openxmlformats.org/officeDocument/2006/relationships/font" Target="fonts/font5.fntdata"/><Relationship Id="rId34" Type="http://schemas.openxmlformats.org/officeDocument/2006/relationships/font" Target="fonts/font18.fntdata"/><Relationship Id="rId42"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8.fntdata"/><Relationship Id="rId32" Type="http://schemas.openxmlformats.org/officeDocument/2006/relationships/font" Target="fonts/font16.fntdata"/><Relationship Id="rId37" Type="http://schemas.openxmlformats.org/officeDocument/2006/relationships/font" Target="fonts/font21.fntdata"/><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7.fntdata"/><Relationship Id="rId28" Type="http://schemas.openxmlformats.org/officeDocument/2006/relationships/font" Target="fonts/font12.fntdata"/><Relationship Id="rId36" Type="http://schemas.openxmlformats.org/officeDocument/2006/relationships/font" Target="fonts/font20.fntdata"/><Relationship Id="rId10" Type="http://schemas.openxmlformats.org/officeDocument/2006/relationships/slide" Target="slides/slide8.xml"/><Relationship Id="rId19" Type="http://schemas.openxmlformats.org/officeDocument/2006/relationships/font" Target="fonts/font3.fntdata"/><Relationship Id="rId31" Type="http://schemas.openxmlformats.org/officeDocument/2006/relationships/font" Target="fonts/font15.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35" Type="http://schemas.openxmlformats.org/officeDocument/2006/relationships/font" Target="fonts/font19.fntdata"/><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font" Target="fonts/font17.fntdata"/><Relationship Id="rId38" Type="http://schemas.openxmlformats.org/officeDocument/2006/relationships/font" Target="fonts/font2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g31e9e8b07e8_0_8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9" name="Google Shape;369;g31e9e8b07e8_0_8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g2d6f8d8e2ab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7" name="Google Shape;447;g2d6f8d8e2ab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g2d6de8bc544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4" name="Google Shape;454;g2d6de8bc544_1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g31e9e8b07e8_0_12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0" name="Google Shape;460;g31e9e8b07e8_0_12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4"/>
        <p:cNvGrpSpPr/>
        <p:nvPr/>
      </p:nvGrpSpPr>
      <p:grpSpPr>
        <a:xfrm>
          <a:off x="0" y="0"/>
          <a:ext cx="0" cy="0"/>
          <a:chOff x="0" y="0"/>
          <a:chExt cx="0" cy="0"/>
        </a:xfrm>
      </p:grpSpPr>
      <p:sp>
        <p:nvSpPr>
          <p:cNvPr id="465" name="Google Shape;465;g31e9e8b07e8_0_12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6" name="Google Shape;466;g31e9e8b07e8_0_12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31e9e8b07e8_0_15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31e9e8b07e8_0_15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g31e9e8b07e8_0_15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2" name="Google Shape;382;g31e9e8b07e8_0_15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31e9e8b07e8_0_16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 name="Google Shape;390;g31e9e8b07e8_0_16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31e9e8b07e8_0_16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31e9e8b07e8_0_16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g2d6de8bc544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 name="Google Shape;419;g2d6de8bc54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g2d6de8bc544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5" name="Google Shape;425;g2d6de8bc544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g2d6de8bc544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1" name="Google Shape;431;g2d6de8bc544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g31e9e8b07e8_0_17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8" name="Google Shape;438;g31e9e8b07e8_0_17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p:cSld name="TITLE_4">
    <p:spTree>
      <p:nvGrpSpPr>
        <p:cNvPr id="1" name="Shape 54"/>
        <p:cNvGrpSpPr/>
        <p:nvPr/>
      </p:nvGrpSpPr>
      <p:grpSpPr>
        <a:xfrm>
          <a:off x="0" y="0"/>
          <a:ext cx="0" cy="0"/>
          <a:chOff x="0" y="0"/>
          <a:chExt cx="0" cy="0"/>
        </a:xfrm>
      </p:grpSpPr>
      <p:sp>
        <p:nvSpPr>
          <p:cNvPr id="55" name="Google Shape;55;p14"/>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56" name="Google Shape;56;p14"/>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sz="2800"/>
            </a:lvl1pPr>
            <a:lvl2pPr lvl="1" algn="ctr">
              <a:spcBef>
                <a:spcPts val="0"/>
              </a:spcBef>
              <a:spcAft>
                <a:spcPts val="0"/>
              </a:spcAft>
              <a:buSzPts val="2800"/>
              <a:buNone/>
              <a:defRPr sz="2800"/>
            </a:lvl2pPr>
            <a:lvl3pPr lvl="2" algn="ctr">
              <a:spcBef>
                <a:spcPts val="0"/>
              </a:spcBef>
              <a:spcAft>
                <a:spcPts val="0"/>
              </a:spcAft>
              <a:buSzPts val="2800"/>
              <a:buNone/>
              <a:defRPr sz="2800"/>
            </a:lvl3pPr>
            <a:lvl4pPr lvl="3" algn="ctr">
              <a:spcBef>
                <a:spcPts val="0"/>
              </a:spcBef>
              <a:spcAft>
                <a:spcPts val="0"/>
              </a:spcAft>
              <a:buSzPts val="2800"/>
              <a:buNone/>
              <a:defRPr sz="2800"/>
            </a:lvl4pPr>
            <a:lvl5pPr lvl="4" algn="ctr">
              <a:spcBef>
                <a:spcPts val="0"/>
              </a:spcBef>
              <a:spcAft>
                <a:spcPts val="0"/>
              </a:spcAft>
              <a:buSzPts val="2800"/>
              <a:buNone/>
              <a:defRPr sz="2800"/>
            </a:lvl5pPr>
            <a:lvl6pPr lvl="5" algn="ctr">
              <a:spcBef>
                <a:spcPts val="0"/>
              </a:spcBef>
              <a:spcAft>
                <a:spcPts val="0"/>
              </a:spcAft>
              <a:buSzPts val="2800"/>
              <a:buNone/>
              <a:defRPr sz="2800"/>
            </a:lvl6pPr>
            <a:lvl7pPr lvl="6" algn="ctr">
              <a:spcBef>
                <a:spcPts val="0"/>
              </a:spcBef>
              <a:spcAft>
                <a:spcPts val="0"/>
              </a:spcAft>
              <a:buSzPts val="2800"/>
              <a:buNone/>
              <a:defRPr sz="2800"/>
            </a:lvl7pPr>
            <a:lvl8pPr lvl="7" algn="ctr">
              <a:spcBef>
                <a:spcPts val="0"/>
              </a:spcBef>
              <a:spcAft>
                <a:spcPts val="0"/>
              </a:spcAft>
              <a:buSzPts val="2800"/>
              <a:buNone/>
              <a:defRPr sz="2800"/>
            </a:lvl8pPr>
            <a:lvl9pPr lvl="8" algn="ctr">
              <a:spcBef>
                <a:spcPts val="0"/>
              </a:spcBef>
              <a:spcAft>
                <a:spcPts val="0"/>
              </a:spcAft>
              <a:buSzPts val="2800"/>
              <a:buNone/>
              <a:defRPr sz="2800"/>
            </a:lvl9pPr>
          </a:lstStyle>
          <a:p>
            <a:endParaRPr/>
          </a:p>
        </p:txBody>
      </p:sp>
      <p:sp>
        <p:nvSpPr>
          <p:cNvPr id="57" name="Google Shape;57;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p:cSld name="SECTION_HEADER_1">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60" name="Google Shape;60;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p:cSld name="TITLE_AND_BODY_1">
    <p:spTree>
      <p:nvGrpSpPr>
        <p:cNvPr id="1" name="Shape 61"/>
        <p:cNvGrpSpPr/>
        <p:nvPr/>
      </p:nvGrpSpPr>
      <p:grpSpPr>
        <a:xfrm>
          <a:off x="0" y="0"/>
          <a:ext cx="0" cy="0"/>
          <a:chOff x="0" y="0"/>
          <a:chExt cx="0" cy="0"/>
        </a:xfrm>
      </p:grpSpPr>
      <p:sp>
        <p:nvSpPr>
          <p:cNvPr id="62" name="Google Shape;6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23850">
              <a:spcBef>
                <a:spcPts val="0"/>
              </a:spcBef>
              <a:spcAft>
                <a:spcPts val="0"/>
              </a:spcAft>
              <a:buSzPts val="1500"/>
              <a:buChar char="●"/>
              <a:defRPr/>
            </a:lvl1pPr>
            <a:lvl2pPr marL="914400" lvl="1" indent="-317500">
              <a:spcBef>
                <a:spcPts val="0"/>
              </a:spcBef>
              <a:spcAft>
                <a:spcPts val="0"/>
              </a:spcAft>
              <a:buSzPts val="1400"/>
              <a:buChar char="○"/>
              <a:defRPr/>
            </a:lvl2pPr>
            <a:lvl3pPr marL="1371600" lvl="2" indent="-311150">
              <a:spcBef>
                <a:spcPts val="0"/>
              </a:spcBef>
              <a:spcAft>
                <a:spcPts val="0"/>
              </a:spcAft>
              <a:buSzPts val="1300"/>
              <a:buChar char="■"/>
              <a:defRPr/>
            </a:lvl3pPr>
            <a:lvl4pPr marL="1828800" lvl="3" indent="-304800">
              <a:spcBef>
                <a:spcPts val="0"/>
              </a:spcBef>
              <a:spcAft>
                <a:spcPts val="0"/>
              </a:spcAft>
              <a:buSzPts val="1200"/>
              <a:buChar char="●"/>
              <a:defRPr/>
            </a:lvl4pPr>
            <a:lvl5pPr marL="2286000" lvl="4" indent="-298450">
              <a:spcBef>
                <a:spcPts val="0"/>
              </a:spcBef>
              <a:spcAft>
                <a:spcPts val="0"/>
              </a:spcAft>
              <a:buSzPts val="1100"/>
              <a:buChar char="○"/>
              <a:defRPr/>
            </a:lvl5pPr>
            <a:lvl6pPr marL="2743200" lvl="5" indent="-292100">
              <a:spcBef>
                <a:spcPts val="0"/>
              </a:spcBef>
              <a:spcAft>
                <a:spcPts val="0"/>
              </a:spcAft>
              <a:buSzPts val="1000"/>
              <a:buChar char="■"/>
              <a:defRPr/>
            </a:lvl6pPr>
            <a:lvl7pPr marL="3200400" lvl="6" indent="-285750">
              <a:spcBef>
                <a:spcPts val="0"/>
              </a:spcBef>
              <a:spcAft>
                <a:spcPts val="0"/>
              </a:spcAft>
              <a:buSzPts val="900"/>
              <a:buChar char="●"/>
              <a:defRPr/>
            </a:lvl7pPr>
            <a:lvl8pPr marL="3657600" lvl="7" indent="-279400">
              <a:spcBef>
                <a:spcPts val="0"/>
              </a:spcBef>
              <a:spcAft>
                <a:spcPts val="0"/>
              </a:spcAft>
              <a:buSzPts val="800"/>
              <a:buChar char="○"/>
              <a:defRPr/>
            </a:lvl8pPr>
            <a:lvl9pPr marL="4114800" lvl="8" indent="-273050">
              <a:spcBef>
                <a:spcPts val="0"/>
              </a:spcBef>
              <a:spcAft>
                <a:spcPts val="0"/>
              </a:spcAft>
              <a:buSzPts val="700"/>
              <a:buChar char="■"/>
              <a:defRPr/>
            </a:lvl9pPr>
          </a:lstStyle>
          <a:p>
            <a:endParaRPr/>
          </a:p>
        </p:txBody>
      </p:sp>
      <p:sp>
        <p:nvSpPr>
          <p:cNvPr id="64" name="Google Shape;64;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p:cSld name="TITLE_AND_TWO_COLUMNS_1_1">
    <p:spTree>
      <p:nvGrpSpPr>
        <p:cNvPr id="1" name="Shape 65"/>
        <p:cNvGrpSpPr/>
        <p:nvPr/>
      </p:nvGrpSpPr>
      <p:grpSpPr>
        <a:xfrm>
          <a:off x="0" y="0"/>
          <a:ext cx="0" cy="0"/>
          <a:chOff x="0" y="0"/>
          <a:chExt cx="0" cy="0"/>
        </a:xfrm>
      </p:grpSpPr>
      <p:sp>
        <p:nvSpPr>
          <p:cNvPr id="66" name="Google Shape;66;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68" name="Google Shape;68;p1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69" name="Google Shape;69;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p:cSld name="TITLE_ONLY_1">
    <p:spTree>
      <p:nvGrpSpPr>
        <p:cNvPr id="1" name="Shape 70"/>
        <p:cNvGrpSpPr/>
        <p:nvPr/>
      </p:nvGrpSpPr>
      <p:grpSpPr>
        <a:xfrm>
          <a:off x="0" y="0"/>
          <a:ext cx="0" cy="0"/>
          <a:chOff x="0" y="0"/>
          <a:chExt cx="0" cy="0"/>
        </a:xfrm>
      </p:grpSpPr>
      <p:sp>
        <p:nvSpPr>
          <p:cNvPr id="71" name="Google Shape;71;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2" name="Google Shape;72;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_1">
    <p:spTree>
      <p:nvGrpSpPr>
        <p:cNvPr id="1" name="Shape 73"/>
        <p:cNvGrpSpPr/>
        <p:nvPr/>
      </p:nvGrpSpPr>
      <p:grpSpPr>
        <a:xfrm>
          <a:off x="0" y="0"/>
          <a:ext cx="0" cy="0"/>
          <a:chOff x="0" y="0"/>
          <a:chExt cx="0" cy="0"/>
        </a:xfrm>
      </p:grpSpPr>
      <p:sp>
        <p:nvSpPr>
          <p:cNvPr id="74" name="Google Shape;74;p1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75" name="Google Shape;75;p19"/>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76" name="Google Shape;76;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_1">
    <p:spTree>
      <p:nvGrpSpPr>
        <p:cNvPr id="1" name="Shape 77"/>
        <p:cNvGrpSpPr/>
        <p:nvPr/>
      </p:nvGrpSpPr>
      <p:grpSpPr>
        <a:xfrm>
          <a:off x="0" y="0"/>
          <a:ext cx="0" cy="0"/>
          <a:chOff x="0" y="0"/>
          <a:chExt cx="0" cy="0"/>
        </a:xfrm>
      </p:grpSpPr>
      <p:sp>
        <p:nvSpPr>
          <p:cNvPr id="78" name="Google Shape;78;p20"/>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79" name="Google Shape;79;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_1">
    <p:spTree>
      <p:nvGrpSpPr>
        <p:cNvPr id="1"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1"/>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83" name="Google Shape;83;p21"/>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spcBef>
                <a:spcPts val="0"/>
              </a:spcBef>
              <a:spcAft>
                <a:spcPts val="0"/>
              </a:spcAft>
              <a:buSzPts val="2100"/>
              <a:buNone/>
              <a:defRPr sz="2100"/>
            </a:lvl1pPr>
            <a:lvl2pPr lvl="1" algn="ctr">
              <a:spcBef>
                <a:spcPts val="0"/>
              </a:spcBef>
              <a:spcAft>
                <a:spcPts val="0"/>
              </a:spcAft>
              <a:buSzPts val="2100"/>
              <a:buNone/>
              <a:defRPr sz="2100"/>
            </a:lvl2pPr>
            <a:lvl3pPr lvl="2" algn="ctr">
              <a:spcBef>
                <a:spcPts val="0"/>
              </a:spcBef>
              <a:spcAft>
                <a:spcPts val="0"/>
              </a:spcAft>
              <a:buSzPts val="2100"/>
              <a:buNone/>
              <a:defRPr sz="2100"/>
            </a:lvl3pPr>
            <a:lvl4pPr lvl="3" algn="ctr">
              <a:spcBef>
                <a:spcPts val="0"/>
              </a:spcBef>
              <a:spcAft>
                <a:spcPts val="0"/>
              </a:spcAft>
              <a:buSzPts val="2100"/>
              <a:buNone/>
              <a:defRPr sz="2100"/>
            </a:lvl4pPr>
            <a:lvl5pPr lvl="4" algn="ctr">
              <a:spcBef>
                <a:spcPts val="0"/>
              </a:spcBef>
              <a:spcAft>
                <a:spcPts val="0"/>
              </a:spcAft>
              <a:buSzPts val="2100"/>
              <a:buNone/>
              <a:defRPr sz="2100"/>
            </a:lvl5pPr>
            <a:lvl6pPr lvl="5" algn="ctr">
              <a:spcBef>
                <a:spcPts val="0"/>
              </a:spcBef>
              <a:spcAft>
                <a:spcPts val="0"/>
              </a:spcAft>
              <a:buSzPts val="2100"/>
              <a:buNone/>
              <a:defRPr sz="2100"/>
            </a:lvl6pPr>
            <a:lvl7pPr lvl="6" algn="ctr">
              <a:spcBef>
                <a:spcPts val="0"/>
              </a:spcBef>
              <a:spcAft>
                <a:spcPts val="0"/>
              </a:spcAft>
              <a:buSzPts val="2100"/>
              <a:buNone/>
              <a:defRPr sz="2100"/>
            </a:lvl7pPr>
            <a:lvl8pPr lvl="7" algn="ctr">
              <a:spcBef>
                <a:spcPts val="0"/>
              </a:spcBef>
              <a:spcAft>
                <a:spcPts val="0"/>
              </a:spcAft>
              <a:buSzPts val="2100"/>
              <a:buNone/>
              <a:defRPr sz="2100"/>
            </a:lvl8pPr>
            <a:lvl9pPr lvl="8" algn="ctr">
              <a:spcBef>
                <a:spcPts val="0"/>
              </a:spcBef>
              <a:spcAft>
                <a:spcPts val="0"/>
              </a:spcAft>
              <a:buSzPts val="2100"/>
              <a:buNone/>
              <a:defRPr sz="2100"/>
            </a:lvl9pPr>
          </a:lstStyle>
          <a:p>
            <a:endParaRPr/>
          </a:p>
        </p:txBody>
      </p:sp>
      <p:sp>
        <p:nvSpPr>
          <p:cNvPr id="84" name="Google Shape;84;p21"/>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23850">
              <a:spcBef>
                <a:spcPts val="0"/>
              </a:spcBef>
              <a:spcAft>
                <a:spcPts val="0"/>
              </a:spcAft>
              <a:buClr>
                <a:schemeClr val="lt1"/>
              </a:buClr>
              <a:buSzPts val="15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1150">
              <a:spcBef>
                <a:spcPts val="0"/>
              </a:spcBef>
              <a:spcAft>
                <a:spcPts val="0"/>
              </a:spcAft>
              <a:buClr>
                <a:schemeClr val="lt1"/>
              </a:buClr>
              <a:buSzPts val="1300"/>
              <a:buChar char="■"/>
              <a:defRPr>
                <a:solidFill>
                  <a:schemeClr val="lt1"/>
                </a:solidFill>
              </a:defRPr>
            </a:lvl3pPr>
            <a:lvl4pPr marL="1828800" lvl="3" indent="-304800">
              <a:spcBef>
                <a:spcPts val="0"/>
              </a:spcBef>
              <a:spcAft>
                <a:spcPts val="0"/>
              </a:spcAft>
              <a:buClr>
                <a:schemeClr val="lt1"/>
              </a:buClr>
              <a:buSzPts val="12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2100">
              <a:spcBef>
                <a:spcPts val="0"/>
              </a:spcBef>
              <a:spcAft>
                <a:spcPts val="0"/>
              </a:spcAft>
              <a:buClr>
                <a:schemeClr val="lt1"/>
              </a:buClr>
              <a:buSzPts val="1000"/>
              <a:buChar char="■"/>
              <a:defRPr>
                <a:solidFill>
                  <a:schemeClr val="lt1"/>
                </a:solidFill>
              </a:defRPr>
            </a:lvl6pPr>
            <a:lvl7pPr marL="3200400" lvl="6" indent="-285750">
              <a:spcBef>
                <a:spcPts val="0"/>
              </a:spcBef>
              <a:spcAft>
                <a:spcPts val="0"/>
              </a:spcAft>
              <a:buClr>
                <a:schemeClr val="lt1"/>
              </a:buClr>
              <a:buSzPts val="900"/>
              <a:buChar char="●"/>
              <a:defRPr>
                <a:solidFill>
                  <a:schemeClr val="lt1"/>
                </a:solidFill>
              </a:defRPr>
            </a:lvl7pPr>
            <a:lvl8pPr marL="3657600" lvl="7" indent="-279400">
              <a:spcBef>
                <a:spcPts val="0"/>
              </a:spcBef>
              <a:spcAft>
                <a:spcPts val="0"/>
              </a:spcAft>
              <a:buClr>
                <a:schemeClr val="lt1"/>
              </a:buClr>
              <a:buSzPts val="800"/>
              <a:buChar char="○"/>
              <a:defRPr>
                <a:solidFill>
                  <a:schemeClr val="lt1"/>
                </a:solidFill>
              </a:defRPr>
            </a:lvl8pPr>
            <a:lvl9pPr marL="4114800" lvl="8" indent="-273050">
              <a:spcBef>
                <a:spcPts val="0"/>
              </a:spcBef>
              <a:spcAft>
                <a:spcPts val="0"/>
              </a:spcAft>
              <a:buClr>
                <a:schemeClr val="lt1"/>
              </a:buClr>
              <a:buSzPts val="700"/>
              <a:buChar char="■"/>
              <a:defRPr>
                <a:solidFill>
                  <a:schemeClr val="lt1"/>
                </a:solidFill>
              </a:defRPr>
            </a:lvl9pPr>
          </a:lstStyle>
          <a:p>
            <a:endParaRPr/>
          </a:p>
        </p:txBody>
      </p:sp>
      <p:sp>
        <p:nvSpPr>
          <p:cNvPr id="85" name="Google Shape;85;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_1">
    <p:spTree>
      <p:nvGrpSpPr>
        <p:cNvPr id="1" name="Shape 86"/>
        <p:cNvGrpSpPr/>
        <p:nvPr/>
      </p:nvGrpSpPr>
      <p:grpSpPr>
        <a:xfrm>
          <a:off x="0" y="0"/>
          <a:ext cx="0" cy="0"/>
          <a:chOff x="0" y="0"/>
          <a:chExt cx="0" cy="0"/>
        </a:xfrm>
      </p:grpSpPr>
      <p:sp>
        <p:nvSpPr>
          <p:cNvPr id="87" name="Google Shape;87;p2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spcBef>
                <a:spcPts val="0"/>
              </a:spcBef>
              <a:spcAft>
                <a:spcPts val="0"/>
              </a:spcAft>
              <a:buSzPts val="1500"/>
              <a:buNone/>
              <a:defRPr/>
            </a:lvl1pPr>
          </a:lstStyle>
          <a:p>
            <a:endParaRPr/>
          </a:p>
        </p:txBody>
      </p:sp>
      <p:sp>
        <p:nvSpPr>
          <p:cNvPr id="88" name="Google Shape;88;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_1">
    <p:spTree>
      <p:nvGrpSpPr>
        <p:cNvPr id="1" name="Shape 89"/>
        <p:cNvGrpSpPr/>
        <p:nvPr/>
      </p:nvGrpSpPr>
      <p:grpSpPr>
        <a:xfrm>
          <a:off x="0" y="0"/>
          <a:ext cx="0" cy="0"/>
          <a:chOff x="0" y="0"/>
          <a:chExt cx="0" cy="0"/>
        </a:xfrm>
      </p:grpSpPr>
      <p:sp>
        <p:nvSpPr>
          <p:cNvPr id="90" name="Google Shape;90;p23"/>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91" name="Google Shape;91;p23"/>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23850" algn="ctr">
              <a:spcBef>
                <a:spcPts val="0"/>
              </a:spcBef>
              <a:spcAft>
                <a:spcPts val="0"/>
              </a:spcAft>
              <a:buSzPts val="1500"/>
              <a:buChar char="●"/>
              <a:defRPr/>
            </a:lvl1pPr>
            <a:lvl2pPr marL="914400" lvl="1" indent="-317500" algn="ctr">
              <a:spcBef>
                <a:spcPts val="0"/>
              </a:spcBef>
              <a:spcAft>
                <a:spcPts val="0"/>
              </a:spcAft>
              <a:buSzPts val="1400"/>
              <a:buChar char="○"/>
              <a:defRPr/>
            </a:lvl2pPr>
            <a:lvl3pPr marL="1371600" lvl="2" indent="-311150" algn="ctr">
              <a:spcBef>
                <a:spcPts val="0"/>
              </a:spcBef>
              <a:spcAft>
                <a:spcPts val="0"/>
              </a:spcAft>
              <a:buSzPts val="1300"/>
              <a:buChar char="■"/>
              <a:defRPr/>
            </a:lvl3pPr>
            <a:lvl4pPr marL="1828800" lvl="3" indent="-304800" algn="ctr">
              <a:spcBef>
                <a:spcPts val="0"/>
              </a:spcBef>
              <a:spcAft>
                <a:spcPts val="0"/>
              </a:spcAft>
              <a:buSzPts val="1200"/>
              <a:buChar char="●"/>
              <a:defRPr/>
            </a:lvl4pPr>
            <a:lvl5pPr marL="2286000" lvl="4" indent="-298450" algn="ctr">
              <a:spcBef>
                <a:spcPts val="0"/>
              </a:spcBef>
              <a:spcAft>
                <a:spcPts val="0"/>
              </a:spcAft>
              <a:buSzPts val="1100"/>
              <a:buChar char="○"/>
              <a:defRPr/>
            </a:lvl5pPr>
            <a:lvl6pPr marL="2743200" lvl="5" indent="-292100" algn="ctr">
              <a:spcBef>
                <a:spcPts val="0"/>
              </a:spcBef>
              <a:spcAft>
                <a:spcPts val="0"/>
              </a:spcAft>
              <a:buSzPts val="1000"/>
              <a:buChar char="■"/>
              <a:defRPr/>
            </a:lvl6pPr>
            <a:lvl7pPr marL="3200400" lvl="6" indent="-285750" algn="ctr">
              <a:spcBef>
                <a:spcPts val="0"/>
              </a:spcBef>
              <a:spcAft>
                <a:spcPts val="0"/>
              </a:spcAft>
              <a:buSzPts val="900"/>
              <a:buChar char="●"/>
              <a:defRPr/>
            </a:lvl7pPr>
            <a:lvl8pPr marL="3657600" lvl="7" indent="-279400" algn="ctr">
              <a:spcBef>
                <a:spcPts val="0"/>
              </a:spcBef>
              <a:spcAft>
                <a:spcPts val="0"/>
              </a:spcAft>
              <a:buSzPts val="800"/>
              <a:buChar char="○"/>
              <a:defRPr/>
            </a:lvl8pPr>
            <a:lvl9pPr marL="4114800" lvl="8" indent="-273050" algn="ctr">
              <a:spcBef>
                <a:spcPts val="0"/>
              </a:spcBef>
              <a:spcAft>
                <a:spcPts val="0"/>
              </a:spcAft>
              <a:buSzPts val="700"/>
              <a:buChar char="■"/>
              <a:defRPr/>
            </a:lvl9pPr>
          </a:lstStyle>
          <a:p>
            <a:endParaRPr/>
          </a:p>
        </p:txBody>
      </p:sp>
      <p:sp>
        <p:nvSpPr>
          <p:cNvPr id="92" name="Google Shape;92;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p:cSld name="BLANK_2">
    <p:spTree>
      <p:nvGrpSpPr>
        <p:cNvPr id="1" name="Shape 93"/>
        <p:cNvGrpSpPr/>
        <p:nvPr/>
      </p:nvGrpSpPr>
      <p:grpSpPr>
        <a:xfrm>
          <a:off x="0" y="0"/>
          <a:ext cx="0" cy="0"/>
          <a:chOff x="0" y="0"/>
          <a:chExt cx="0" cy="0"/>
        </a:xfrm>
      </p:grpSpPr>
      <p:sp>
        <p:nvSpPr>
          <p:cNvPr id="94" name="Google Shape;94;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Agenda">
  <p:cSld name="CUSTOM_7_1">
    <p:spTree>
      <p:nvGrpSpPr>
        <p:cNvPr id="1" name="Shape 95"/>
        <p:cNvGrpSpPr/>
        <p:nvPr/>
      </p:nvGrpSpPr>
      <p:grpSpPr>
        <a:xfrm>
          <a:off x="0" y="0"/>
          <a:ext cx="0" cy="0"/>
          <a:chOff x="0" y="0"/>
          <a:chExt cx="0" cy="0"/>
        </a:xfrm>
      </p:grpSpPr>
      <p:sp>
        <p:nvSpPr>
          <p:cNvPr id="96" name="Google Shape;96;p25"/>
          <p:cNvSpPr txBox="1">
            <a:spLocks noGrp="1"/>
          </p:cNvSpPr>
          <p:nvPr>
            <p:ph type="title"/>
          </p:nvPr>
        </p:nvSpPr>
        <p:spPr>
          <a:xfrm>
            <a:off x="677325" y="1832775"/>
            <a:ext cx="3217200" cy="1484100"/>
          </a:xfrm>
          <a:prstGeom prst="rect">
            <a:avLst/>
          </a:prstGeom>
        </p:spPr>
        <p:txBody>
          <a:bodyPr spcFirstLastPara="1" wrap="square" lIns="91425" tIns="91425" rIns="91425" bIns="91425" anchor="ctr" anchorCtr="0">
            <a:noAutofit/>
          </a:bodyPr>
          <a:lstStyle>
            <a:lvl1pPr lvl="0">
              <a:spcBef>
                <a:spcPts val="0"/>
              </a:spcBef>
              <a:spcAft>
                <a:spcPts val="0"/>
              </a:spcAft>
              <a:buSzPts val="4200"/>
              <a:buNone/>
              <a:defRPr sz="4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7" name="Google Shape;97;p2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98" name="Google Shape;98;p25"/>
          <p:cNvSpPr txBox="1">
            <a:spLocks noGrp="1"/>
          </p:cNvSpPr>
          <p:nvPr>
            <p:ph type="subTitle" idx="1"/>
          </p:nvPr>
        </p:nvSpPr>
        <p:spPr>
          <a:xfrm>
            <a:off x="4406650" y="393750"/>
            <a:ext cx="4409700" cy="5427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99" name="Google Shape;99;p25"/>
          <p:cNvSpPr txBox="1">
            <a:spLocks noGrp="1"/>
          </p:cNvSpPr>
          <p:nvPr>
            <p:ph type="subTitle" idx="2"/>
          </p:nvPr>
        </p:nvSpPr>
        <p:spPr>
          <a:xfrm>
            <a:off x="4406650" y="1151705"/>
            <a:ext cx="4409700" cy="5427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100" name="Google Shape;100;p25"/>
          <p:cNvSpPr txBox="1">
            <a:spLocks noGrp="1"/>
          </p:cNvSpPr>
          <p:nvPr>
            <p:ph type="subTitle" idx="3"/>
          </p:nvPr>
        </p:nvSpPr>
        <p:spPr>
          <a:xfrm>
            <a:off x="4406650" y="3425570"/>
            <a:ext cx="4409700" cy="5427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101" name="Google Shape;101;p25"/>
          <p:cNvSpPr txBox="1">
            <a:spLocks noGrp="1"/>
          </p:cNvSpPr>
          <p:nvPr>
            <p:ph type="subTitle" idx="4"/>
          </p:nvPr>
        </p:nvSpPr>
        <p:spPr>
          <a:xfrm>
            <a:off x="4406650" y="1909660"/>
            <a:ext cx="4409700" cy="5427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102" name="Google Shape;102;p25"/>
          <p:cNvSpPr txBox="1">
            <a:spLocks noGrp="1"/>
          </p:cNvSpPr>
          <p:nvPr>
            <p:ph type="subTitle" idx="5"/>
          </p:nvPr>
        </p:nvSpPr>
        <p:spPr>
          <a:xfrm>
            <a:off x="4406650" y="4183525"/>
            <a:ext cx="4409700" cy="5427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103" name="Google Shape;103;p25"/>
          <p:cNvSpPr txBox="1">
            <a:spLocks noGrp="1"/>
          </p:cNvSpPr>
          <p:nvPr>
            <p:ph type="subTitle" idx="6"/>
          </p:nvPr>
        </p:nvSpPr>
        <p:spPr>
          <a:xfrm>
            <a:off x="4406650" y="2667615"/>
            <a:ext cx="4409700" cy="5427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body and image">
  <p:cSld name="CUSTOM_8_1">
    <p:spTree>
      <p:nvGrpSpPr>
        <p:cNvPr id="1" name="Shape 104"/>
        <p:cNvGrpSpPr/>
        <p:nvPr/>
      </p:nvGrpSpPr>
      <p:grpSpPr>
        <a:xfrm>
          <a:off x="0" y="0"/>
          <a:ext cx="0" cy="0"/>
          <a:chOff x="0" y="0"/>
          <a:chExt cx="0" cy="0"/>
        </a:xfrm>
      </p:grpSpPr>
      <p:sp>
        <p:nvSpPr>
          <p:cNvPr id="105" name="Google Shape;105;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6" name="Google Shape;106;p26"/>
          <p:cNvSpPr txBox="1">
            <a:spLocks noGrp="1"/>
          </p:cNvSpPr>
          <p:nvPr>
            <p:ph type="body" idx="1"/>
          </p:nvPr>
        </p:nvSpPr>
        <p:spPr>
          <a:xfrm>
            <a:off x="311700" y="1152475"/>
            <a:ext cx="4473900" cy="3416400"/>
          </a:xfrm>
          <a:prstGeom prst="rect">
            <a:avLst/>
          </a:prstGeom>
        </p:spPr>
        <p:txBody>
          <a:bodyPr spcFirstLastPara="1" wrap="square" lIns="91425" tIns="91425" rIns="91425" bIns="91425" anchor="t" anchorCtr="0">
            <a:noAutofit/>
          </a:bodyPr>
          <a:lstStyle>
            <a:lvl1pPr marL="457200" lvl="0" indent="-323850">
              <a:spcBef>
                <a:spcPts val="0"/>
              </a:spcBef>
              <a:spcAft>
                <a:spcPts val="0"/>
              </a:spcAft>
              <a:buSzPts val="1500"/>
              <a:buChar char="●"/>
              <a:defRPr/>
            </a:lvl1pPr>
            <a:lvl2pPr marL="914400" lvl="1" indent="-317500">
              <a:spcBef>
                <a:spcPts val="0"/>
              </a:spcBef>
              <a:spcAft>
                <a:spcPts val="0"/>
              </a:spcAft>
              <a:buSzPts val="1400"/>
              <a:buChar char="○"/>
              <a:defRPr/>
            </a:lvl2pPr>
            <a:lvl3pPr marL="1371600" lvl="2" indent="-311150">
              <a:spcBef>
                <a:spcPts val="0"/>
              </a:spcBef>
              <a:spcAft>
                <a:spcPts val="0"/>
              </a:spcAft>
              <a:buSzPts val="1300"/>
              <a:buChar char="■"/>
              <a:defRPr/>
            </a:lvl3pPr>
            <a:lvl4pPr marL="1828800" lvl="3" indent="-304800">
              <a:spcBef>
                <a:spcPts val="0"/>
              </a:spcBef>
              <a:spcAft>
                <a:spcPts val="0"/>
              </a:spcAft>
              <a:buSzPts val="1200"/>
              <a:buChar char="●"/>
              <a:defRPr/>
            </a:lvl4pPr>
            <a:lvl5pPr marL="2286000" lvl="4" indent="-298450">
              <a:spcBef>
                <a:spcPts val="0"/>
              </a:spcBef>
              <a:spcAft>
                <a:spcPts val="0"/>
              </a:spcAft>
              <a:buSzPts val="1100"/>
              <a:buChar char="○"/>
              <a:defRPr/>
            </a:lvl5pPr>
            <a:lvl6pPr marL="2743200" lvl="5" indent="-292100">
              <a:spcBef>
                <a:spcPts val="0"/>
              </a:spcBef>
              <a:spcAft>
                <a:spcPts val="0"/>
              </a:spcAft>
              <a:buSzPts val="1000"/>
              <a:buChar char="■"/>
              <a:defRPr/>
            </a:lvl6pPr>
            <a:lvl7pPr marL="3200400" lvl="6" indent="-285750">
              <a:spcBef>
                <a:spcPts val="0"/>
              </a:spcBef>
              <a:spcAft>
                <a:spcPts val="0"/>
              </a:spcAft>
              <a:buSzPts val="900"/>
              <a:buChar char="●"/>
              <a:defRPr/>
            </a:lvl7pPr>
            <a:lvl8pPr marL="3657600" lvl="7" indent="-279400">
              <a:spcBef>
                <a:spcPts val="0"/>
              </a:spcBef>
              <a:spcAft>
                <a:spcPts val="0"/>
              </a:spcAft>
              <a:buSzPts val="800"/>
              <a:buChar char="○"/>
              <a:defRPr/>
            </a:lvl8pPr>
            <a:lvl9pPr marL="4114800" lvl="8" indent="-273050">
              <a:spcBef>
                <a:spcPts val="0"/>
              </a:spcBef>
              <a:spcAft>
                <a:spcPts val="0"/>
              </a:spcAft>
              <a:buSzPts val="700"/>
              <a:buChar char="■"/>
              <a:defRPr/>
            </a:lvl9pPr>
          </a:lstStyle>
          <a:p>
            <a:endParaRPr/>
          </a:p>
        </p:txBody>
      </p:sp>
      <p:sp>
        <p:nvSpPr>
          <p:cNvPr id="107" name="Google Shape;107;p26"/>
          <p:cNvSpPr>
            <a:spLocks noGrp="1"/>
          </p:cNvSpPr>
          <p:nvPr>
            <p:ph type="pic" idx="2"/>
          </p:nvPr>
        </p:nvSpPr>
        <p:spPr>
          <a:xfrm>
            <a:off x="4992024" y="1152775"/>
            <a:ext cx="3840300" cy="3416400"/>
          </a:xfrm>
          <a:prstGeom prst="rect">
            <a:avLst/>
          </a:prstGeom>
          <a:noFill/>
          <a:ln>
            <a:noFill/>
          </a:ln>
        </p:spPr>
      </p:sp>
      <p:sp>
        <p:nvSpPr>
          <p:cNvPr id="108" name="Google Shape;108;p2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wo big ideas">
  <p:cSld name="CUSTOM_1_1">
    <p:spTree>
      <p:nvGrpSpPr>
        <p:cNvPr id="1" name="Shape 109"/>
        <p:cNvGrpSpPr/>
        <p:nvPr/>
      </p:nvGrpSpPr>
      <p:grpSpPr>
        <a:xfrm>
          <a:off x="0" y="0"/>
          <a:ext cx="0" cy="0"/>
          <a:chOff x="0" y="0"/>
          <a:chExt cx="0" cy="0"/>
        </a:xfrm>
      </p:grpSpPr>
      <p:sp>
        <p:nvSpPr>
          <p:cNvPr id="110" name="Google Shape;110;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111" name="Google Shape;111;p27"/>
          <p:cNvSpPr txBox="1">
            <a:spLocks noGrp="1"/>
          </p:cNvSpPr>
          <p:nvPr>
            <p:ph type="title"/>
          </p:nvPr>
        </p:nvSpPr>
        <p:spPr>
          <a:xfrm>
            <a:off x="483175" y="450025"/>
            <a:ext cx="8184600" cy="758100"/>
          </a:xfrm>
          <a:prstGeom prst="rect">
            <a:avLst/>
          </a:prstGeom>
        </p:spPr>
        <p:txBody>
          <a:bodyPr spcFirstLastPara="1" wrap="square" lIns="91425" tIns="91425" rIns="91425" bIns="91425" anchor="ctr"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12" name="Google Shape;112;p27"/>
          <p:cNvSpPr txBox="1">
            <a:spLocks noGrp="1"/>
          </p:cNvSpPr>
          <p:nvPr>
            <p:ph type="body" idx="1"/>
          </p:nvPr>
        </p:nvSpPr>
        <p:spPr>
          <a:xfrm>
            <a:off x="483150" y="2237788"/>
            <a:ext cx="3619800" cy="2373600"/>
          </a:xfrm>
          <a:prstGeom prst="rect">
            <a:avLst/>
          </a:prstGeom>
        </p:spPr>
        <p:txBody>
          <a:bodyPr spcFirstLastPara="1" wrap="square" lIns="91425" tIns="91425" rIns="91425" bIns="91425" anchor="t" anchorCtr="0">
            <a:noAutofit/>
          </a:bodyPr>
          <a:lstStyle>
            <a:lvl1pPr marL="457200" lvl="0" indent="-323850">
              <a:spcBef>
                <a:spcPts val="0"/>
              </a:spcBef>
              <a:spcAft>
                <a:spcPts val="0"/>
              </a:spcAft>
              <a:buSzPts val="1500"/>
              <a:buChar char="●"/>
              <a:defRPr/>
            </a:lvl1pPr>
            <a:lvl2pPr marL="914400" lvl="1" indent="-317500">
              <a:spcBef>
                <a:spcPts val="0"/>
              </a:spcBef>
              <a:spcAft>
                <a:spcPts val="0"/>
              </a:spcAft>
              <a:buSzPts val="1400"/>
              <a:buChar char="○"/>
              <a:defRPr/>
            </a:lvl2pPr>
            <a:lvl3pPr marL="1371600" lvl="2" indent="-311150">
              <a:spcBef>
                <a:spcPts val="0"/>
              </a:spcBef>
              <a:spcAft>
                <a:spcPts val="0"/>
              </a:spcAft>
              <a:buSzPts val="1300"/>
              <a:buChar char="■"/>
              <a:defRPr/>
            </a:lvl3pPr>
            <a:lvl4pPr marL="1828800" lvl="3" indent="-304800">
              <a:spcBef>
                <a:spcPts val="0"/>
              </a:spcBef>
              <a:spcAft>
                <a:spcPts val="0"/>
              </a:spcAft>
              <a:buSzPts val="1200"/>
              <a:buChar char="●"/>
              <a:defRPr/>
            </a:lvl4pPr>
            <a:lvl5pPr marL="2286000" lvl="4" indent="-298450">
              <a:spcBef>
                <a:spcPts val="0"/>
              </a:spcBef>
              <a:spcAft>
                <a:spcPts val="0"/>
              </a:spcAft>
              <a:buSzPts val="1100"/>
              <a:buChar char="○"/>
              <a:defRPr/>
            </a:lvl5pPr>
            <a:lvl6pPr marL="2743200" lvl="5" indent="-292100">
              <a:spcBef>
                <a:spcPts val="0"/>
              </a:spcBef>
              <a:spcAft>
                <a:spcPts val="0"/>
              </a:spcAft>
              <a:buSzPts val="1000"/>
              <a:buChar char="■"/>
              <a:defRPr/>
            </a:lvl6pPr>
            <a:lvl7pPr marL="3200400" lvl="6" indent="-285750">
              <a:spcBef>
                <a:spcPts val="0"/>
              </a:spcBef>
              <a:spcAft>
                <a:spcPts val="0"/>
              </a:spcAft>
              <a:buSzPts val="900"/>
              <a:buChar char="●"/>
              <a:defRPr/>
            </a:lvl7pPr>
            <a:lvl8pPr marL="3657600" lvl="7" indent="-279400">
              <a:spcBef>
                <a:spcPts val="0"/>
              </a:spcBef>
              <a:spcAft>
                <a:spcPts val="0"/>
              </a:spcAft>
              <a:buSzPts val="800"/>
              <a:buChar char="○"/>
              <a:defRPr/>
            </a:lvl8pPr>
            <a:lvl9pPr marL="4114800" lvl="8" indent="-273050">
              <a:spcBef>
                <a:spcPts val="0"/>
              </a:spcBef>
              <a:spcAft>
                <a:spcPts val="0"/>
              </a:spcAft>
              <a:buSzPts val="700"/>
              <a:buChar char="■"/>
              <a:defRPr/>
            </a:lvl9pPr>
          </a:lstStyle>
          <a:p>
            <a:endParaRPr/>
          </a:p>
        </p:txBody>
      </p:sp>
      <p:sp>
        <p:nvSpPr>
          <p:cNvPr id="113" name="Google Shape;113;p27"/>
          <p:cNvSpPr txBox="1">
            <a:spLocks noGrp="1"/>
          </p:cNvSpPr>
          <p:nvPr>
            <p:ph type="body" idx="2"/>
          </p:nvPr>
        </p:nvSpPr>
        <p:spPr>
          <a:xfrm>
            <a:off x="5048000" y="2237788"/>
            <a:ext cx="3619800" cy="2373600"/>
          </a:xfrm>
          <a:prstGeom prst="rect">
            <a:avLst/>
          </a:prstGeom>
        </p:spPr>
        <p:txBody>
          <a:bodyPr spcFirstLastPara="1" wrap="square" lIns="91425" tIns="91425" rIns="91425" bIns="91425" anchor="t" anchorCtr="0">
            <a:noAutofit/>
          </a:bodyPr>
          <a:lstStyle>
            <a:lvl1pPr marL="457200" lvl="0" indent="-323850">
              <a:spcBef>
                <a:spcPts val="0"/>
              </a:spcBef>
              <a:spcAft>
                <a:spcPts val="0"/>
              </a:spcAft>
              <a:buSzPts val="1500"/>
              <a:buChar char="●"/>
              <a:defRPr/>
            </a:lvl1pPr>
            <a:lvl2pPr marL="914400" lvl="1" indent="-317500">
              <a:spcBef>
                <a:spcPts val="0"/>
              </a:spcBef>
              <a:spcAft>
                <a:spcPts val="0"/>
              </a:spcAft>
              <a:buSzPts val="1400"/>
              <a:buChar char="○"/>
              <a:defRPr/>
            </a:lvl2pPr>
            <a:lvl3pPr marL="1371600" lvl="2" indent="-311150">
              <a:spcBef>
                <a:spcPts val="0"/>
              </a:spcBef>
              <a:spcAft>
                <a:spcPts val="0"/>
              </a:spcAft>
              <a:buSzPts val="1300"/>
              <a:buChar char="■"/>
              <a:defRPr/>
            </a:lvl3pPr>
            <a:lvl4pPr marL="1828800" lvl="3" indent="-304800">
              <a:spcBef>
                <a:spcPts val="0"/>
              </a:spcBef>
              <a:spcAft>
                <a:spcPts val="0"/>
              </a:spcAft>
              <a:buSzPts val="1200"/>
              <a:buChar char="●"/>
              <a:defRPr/>
            </a:lvl4pPr>
            <a:lvl5pPr marL="2286000" lvl="4" indent="-298450">
              <a:spcBef>
                <a:spcPts val="0"/>
              </a:spcBef>
              <a:spcAft>
                <a:spcPts val="0"/>
              </a:spcAft>
              <a:buSzPts val="1100"/>
              <a:buChar char="○"/>
              <a:defRPr/>
            </a:lvl5pPr>
            <a:lvl6pPr marL="2743200" lvl="5" indent="-292100">
              <a:spcBef>
                <a:spcPts val="0"/>
              </a:spcBef>
              <a:spcAft>
                <a:spcPts val="0"/>
              </a:spcAft>
              <a:buSzPts val="1000"/>
              <a:buChar char="■"/>
              <a:defRPr/>
            </a:lvl6pPr>
            <a:lvl7pPr marL="3200400" lvl="6" indent="-285750">
              <a:spcBef>
                <a:spcPts val="0"/>
              </a:spcBef>
              <a:spcAft>
                <a:spcPts val="0"/>
              </a:spcAft>
              <a:buSzPts val="900"/>
              <a:buChar char="●"/>
              <a:defRPr/>
            </a:lvl7pPr>
            <a:lvl8pPr marL="3657600" lvl="7" indent="-279400">
              <a:spcBef>
                <a:spcPts val="0"/>
              </a:spcBef>
              <a:spcAft>
                <a:spcPts val="0"/>
              </a:spcAft>
              <a:buSzPts val="800"/>
              <a:buChar char="○"/>
              <a:defRPr/>
            </a:lvl8pPr>
            <a:lvl9pPr marL="4114800" lvl="8" indent="-273050">
              <a:spcBef>
                <a:spcPts val="0"/>
              </a:spcBef>
              <a:spcAft>
                <a:spcPts val="0"/>
              </a:spcAft>
              <a:buSzPts val="700"/>
              <a:buChar char="■"/>
              <a:defRPr/>
            </a:lvl9pPr>
          </a:lstStyle>
          <a:p>
            <a:endParaRPr/>
          </a:p>
        </p:txBody>
      </p:sp>
      <p:sp>
        <p:nvSpPr>
          <p:cNvPr id="114" name="Google Shape;114;p27"/>
          <p:cNvSpPr txBox="1">
            <a:spLocks noGrp="1"/>
          </p:cNvSpPr>
          <p:nvPr>
            <p:ph type="subTitle" idx="3"/>
          </p:nvPr>
        </p:nvSpPr>
        <p:spPr>
          <a:xfrm>
            <a:off x="483150" y="1336161"/>
            <a:ext cx="3619800" cy="5427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115" name="Google Shape;115;p27"/>
          <p:cNvSpPr txBox="1">
            <a:spLocks noGrp="1"/>
          </p:cNvSpPr>
          <p:nvPr>
            <p:ph type="subTitle" idx="4"/>
          </p:nvPr>
        </p:nvSpPr>
        <p:spPr>
          <a:xfrm>
            <a:off x="5048000" y="1336161"/>
            <a:ext cx="3619800" cy="5427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hree big ideas">
  <p:cSld name="CUSTOM_2_2">
    <p:spTree>
      <p:nvGrpSpPr>
        <p:cNvPr id="1" name="Shape 116"/>
        <p:cNvGrpSpPr/>
        <p:nvPr/>
      </p:nvGrpSpPr>
      <p:grpSpPr>
        <a:xfrm>
          <a:off x="0" y="0"/>
          <a:ext cx="0" cy="0"/>
          <a:chOff x="0" y="0"/>
          <a:chExt cx="0" cy="0"/>
        </a:xfrm>
      </p:grpSpPr>
      <p:sp>
        <p:nvSpPr>
          <p:cNvPr id="117" name="Google Shape;117;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118" name="Google Shape;118;p28"/>
          <p:cNvSpPr txBox="1">
            <a:spLocks noGrp="1"/>
          </p:cNvSpPr>
          <p:nvPr>
            <p:ph type="body" idx="1"/>
          </p:nvPr>
        </p:nvSpPr>
        <p:spPr>
          <a:xfrm>
            <a:off x="483175" y="2417500"/>
            <a:ext cx="2455500" cy="2373600"/>
          </a:xfrm>
          <a:prstGeom prst="rect">
            <a:avLst/>
          </a:prstGeom>
        </p:spPr>
        <p:txBody>
          <a:bodyPr spcFirstLastPara="1" wrap="square" lIns="91425" tIns="91425" rIns="91425" bIns="91425" anchor="t" anchorCtr="0">
            <a:noAutofit/>
          </a:bodyPr>
          <a:lstStyle>
            <a:lvl1pPr marL="457200" lvl="0" indent="-323850">
              <a:spcBef>
                <a:spcPts val="0"/>
              </a:spcBef>
              <a:spcAft>
                <a:spcPts val="0"/>
              </a:spcAft>
              <a:buSzPts val="1500"/>
              <a:buChar char="●"/>
              <a:defRPr/>
            </a:lvl1pPr>
            <a:lvl2pPr marL="914400" lvl="1" indent="-317500">
              <a:spcBef>
                <a:spcPts val="0"/>
              </a:spcBef>
              <a:spcAft>
                <a:spcPts val="0"/>
              </a:spcAft>
              <a:buSzPts val="1400"/>
              <a:buChar char="○"/>
              <a:defRPr/>
            </a:lvl2pPr>
            <a:lvl3pPr marL="1371600" lvl="2" indent="-311150">
              <a:spcBef>
                <a:spcPts val="0"/>
              </a:spcBef>
              <a:spcAft>
                <a:spcPts val="0"/>
              </a:spcAft>
              <a:buSzPts val="1300"/>
              <a:buChar char="■"/>
              <a:defRPr/>
            </a:lvl3pPr>
            <a:lvl4pPr marL="1828800" lvl="3" indent="-304800">
              <a:spcBef>
                <a:spcPts val="0"/>
              </a:spcBef>
              <a:spcAft>
                <a:spcPts val="0"/>
              </a:spcAft>
              <a:buSzPts val="1200"/>
              <a:buChar char="●"/>
              <a:defRPr/>
            </a:lvl4pPr>
            <a:lvl5pPr marL="2286000" lvl="4" indent="-298450">
              <a:spcBef>
                <a:spcPts val="0"/>
              </a:spcBef>
              <a:spcAft>
                <a:spcPts val="0"/>
              </a:spcAft>
              <a:buSzPts val="1100"/>
              <a:buChar char="○"/>
              <a:defRPr/>
            </a:lvl5pPr>
            <a:lvl6pPr marL="2743200" lvl="5" indent="-292100">
              <a:spcBef>
                <a:spcPts val="0"/>
              </a:spcBef>
              <a:spcAft>
                <a:spcPts val="0"/>
              </a:spcAft>
              <a:buSzPts val="1000"/>
              <a:buChar char="■"/>
              <a:defRPr/>
            </a:lvl6pPr>
            <a:lvl7pPr marL="3200400" lvl="6" indent="-285750">
              <a:spcBef>
                <a:spcPts val="0"/>
              </a:spcBef>
              <a:spcAft>
                <a:spcPts val="0"/>
              </a:spcAft>
              <a:buSzPts val="900"/>
              <a:buChar char="●"/>
              <a:defRPr/>
            </a:lvl7pPr>
            <a:lvl8pPr marL="3657600" lvl="7" indent="-279400">
              <a:spcBef>
                <a:spcPts val="0"/>
              </a:spcBef>
              <a:spcAft>
                <a:spcPts val="0"/>
              </a:spcAft>
              <a:buSzPts val="800"/>
              <a:buChar char="○"/>
              <a:defRPr/>
            </a:lvl8pPr>
            <a:lvl9pPr marL="4114800" lvl="8" indent="-273050">
              <a:spcBef>
                <a:spcPts val="0"/>
              </a:spcBef>
              <a:spcAft>
                <a:spcPts val="0"/>
              </a:spcAft>
              <a:buSzPts val="700"/>
              <a:buChar char="■"/>
              <a:defRPr/>
            </a:lvl9pPr>
          </a:lstStyle>
          <a:p>
            <a:endParaRPr/>
          </a:p>
        </p:txBody>
      </p:sp>
      <p:sp>
        <p:nvSpPr>
          <p:cNvPr id="119" name="Google Shape;119;p28"/>
          <p:cNvSpPr txBox="1">
            <a:spLocks noGrp="1"/>
          </p:cNvSpPr>
          <p:nvPr>
            <p:ph type="body" idx="2"/>
          </p:nvPr>
        </p:nvSpPr>
        <p:spPr>
          <a:xfrm>
            <a:off x="3347725" y="2417500"/>
            <a:ext cx="2455500" cy="2373600"/>
          </a:xfrm>
          <a:prstGeom prst="rect">
            <a:avLst/>
          </a:prstGeom>
        </p:spPr>
        <p:txBody>
          <a:bodyPr spcFirstLastPara="1" wrap="square" lIns="91425" tIns="91425" rIns="91425" bIns="91425" anchor="t" anchorCtr="0">
            <a:noAutofit/>
          </a:bodyPr>
          <a:lstStyle>
            <a:lvl1pPr marL="457200" lvl="0" indent="-323850">
              <a:spcBef>
                <a:spcPts val="0"/>
              </a:spcBef>
              <a:spcAft>
                <a:spcPts val="0"/>
              </a:spcAft>
              <a:buSzPts val="1500"/>
              <a:buChar char="●"/>
              <a:defRPr/>
            </a:lvl1pPr>
            <a:lvl2pPr marL="914400" lvl="1" indent="-317500">
              <a:spcBef>
                <a:spcPts val="0"/>
              </a:spcBef>
              <a:spcAft>
                <a:spcPts val="0"/>
              </a:spcAft>
              <a:buSzPts val="1400"/>
              <a:buChar char="○"/>
              <a:defRPr/>
            </a:lvl2pPr>
            <a:lvl3pPr marL="1371600" lvl="2" indent="-311150">
              <a:spcBef>
                <a:spcPts val="0"/>
              </a:spcBef>
              <a:spcAft>
                <a:spcPts val="0"/>
              </a:spcAft>
              <a:buSzPts val="1300"/>
              <a:buChar char="■"/>
              <a:defRPr/>
            </a:lvl3pPr>
            <a:lvl4pPr marL="1828800" lvl="3" indent="-304800">
              <a:spcBef>
                <a:spcPts val="0"/>
              </a:spcBef>
              <a:spcAft>
                <a:spcPts val="0"/>
              </a:spcAft>
              <a:buSzPts val="1200"/>
              <a:buChar char="●"/>
              <a:defRPr/>
            </a:lvl4pPr>
            <a:lvl5pPr marL="2286000" lvl="4" indent="-298450">
              <a:spcBef>
                <a:spcPts val="0"/>
              </a:spcBef>
              <a:spcAft>
                <a:spcPts val="0"/>
              </a:spcAft>
              <a:buSzPts val="1100"/>
              <a:buChar char="○"/>
              <a:defRPr/>
            </a:lvl5pPr>
            <a:lvl6pPr marL="2743200" lvl="5" indent="-292100">
              <a:spcBef>
                <a:spcPts val="0"/>
              </a:spcBef>
              <a:spcAft>
                <a:spcPts val="0"/>
              </a:spcAft>
              <a:buSzPts val="1000"/>
              <a:buChar char="■"/>
              <a:defRPr/>
            </a:lvl6pPr>
            <a:lvl7pPr marL="3200400" lvl="6" indent="-285750">
              <a:spcBef>
                <a:spcPts val="0"/>
              </a:spcBef>
              <a:spcAft>
                <a:spcPts val="0"/>
              </a:spcAft>
              <a:buSzPts val="900"/>
              <a:buChar char="●"/>
              <a:defRPr/>
            </a:lvl7pPr>
            <a:lvl8pPr marL="3657600" lvl="7" indent="-279400">
              <a:spcBef>
                <a:spcPts val="0"/>
              </a:spcBef>
              <a:spcAft>
                <a:spcPts val="0"/>
              </a:spcAft>
              <a:buSzPts val="800"/>
              <a:buChar char="○"/>
              <a:defRPr/>
            </a:lvl8pPr>
            <a:lvl9pPr marL="4114800" lvl="8" indent="-273050">
              <a:spcBef>
                <a:spcPts val="0"/>
              </a:spcBef>
              <a:spcAft>
                <a:spcPts val="0"/>
              </a:spcAft>
              <a:buSzPts val="700"/>
              <a:buChar char="■"/>
              <a:defRPr/>
            </a:lvl9pPr>
          </a:lstStyle>
          <a:p>
            <a:endParaRPr/>
          </a:p>
        </p:txBody>
      </p:sp>
      <p:sp>
        <p:nvSpPr>
          <p:cNvPr id="120" name="Google Shape;120;p28"/>
          <p:cNvSpPr txBox="1">
            <a:spLocks noGrp="1"/>
          </p:cNvSpPr>
          <p:nvPr>
            <p:ph type="body" idx="3"/>
          </p:nvPr>
        </p:nvSpPr>
        <p:spPr>
          <a:xfrm>
            <a:off x="6212275" y="2417500"/>
            <a:ext cx="2455500" cy="2373600"/>
          </a:xfrm>
          <a:prstGeom prst="rect">
            <a:avLst/>
          </a:prstGeom>
        </p:spPr>
        <p:txBody>
          <a:bodyPr spcFirstLastPara="1" wrap="square" lIns="91425" tIns="91425" rIns="91425" bIns="91425" anchor="t" anchorCtr="0">
            <a:noAutofit/>
          </a:bodyPr>
          <a:lstStyle>
            <a:lvl1pPr marL="457200" lvl="0" indent="-323850">
              <a:spcBef>
                <a:spcPts val="0"/>
              </a:spcBef>
              <a:spcAft>
                <a:spcPts val="0"/>
              </a:spcAft>
              <a:buSzPts val="1500"/>
              <a:buChar char="●"/>
              <a:defRPr/>
            </a:lvl1pPr>
            <a:lvl2pPr marL="914400" lvl="1" indent="-317500">
              <a:spcBef>
                <a:spcPts val="0"/>
              </a:spcBef>
              <a:spcAft>
                <a:spcPts val="0"/>
              </a:spcAft>
              <a:buSzPts val="1400"/>
              <a:buChar char="○"/>
              <a:defRPr/>
            </a:lvl2pPr>
            <a:lvl3pPr marL="1371600" lvl="2" indent="-311150">
              <a:spcBef>
                <a:spcPts val="0"/>
              </a:spcBef>
              <a:spcAft>
                <a:spcPts val="0"/>
              </a:spcAft>
              <a:buSzPts val="1300"/>
              <a:buChar char="■"/>
              <a:defRPr/>
            </a:lvl3pPr>
            <a:lvl4pPr marL="1828800" lvl="3" indent="-304800">
              <a:spcBef>
                <a:spcPts val="0"/>
              </a:spcBef>
              <a:spcAft>
                <a:spcPts val="0"/>
              </a:spcAft>
              <a:buSzPts val="1200"/>
              <a:buChar char="●"/>
              <a:defRPr/>
            </a:lvl4pPr>
            <a:lvl5pPr marL="2286000" lvl="4" indent="-298450">
              <a:spcBef>
                <a:spcPts val="0"/>
              </a:spcBef>
              <a:spcAft>
                <a:spcPts val="0"/>
              </a:spcAft>
              <a:buSzPts val="1100"/>
              <a:buChar char="○"/>
              <a:defRPr/>
            </a:lvl5pPr>
            <a:lvl6pPr marL="2743200" lvl="5" indent="-292100">
              <a:spcBef>
                <a:spcPts val="0"/>
              </a:spcBef>
              <a:spcAft>
                <a:spcPts val="0"/>
              </a:spcAft>
              <a:buSzPts val="1000"/>
              <a:buChar char="■"/>
              <a:defRPr/>
            </a:lvl6pPr>
            <a:lvl7pPr marL="3200400" lvl="6" indent="-285750">
              <a:spcBef>
                <a:spcPts val="0"/>
              </a:spcBef>
              <a:spcAft>
                <a:spcPts val="0"/>
              </a:spcAft>
              <a:buSzPts val="900"/>
              <a:buChar char="●"/>
              <a:defRPr/>
            </a:lvl7pPr>
            <a:lvl8pPr marL="3657600" lvl="7" indent="-279400">
              <a:spcBef>
                <a:spcPts val="0"/>
              </a:spcBef>
              <a:spcAft>
                <a:spcPts val="0"/>
              </a:spcAft>
              <a:buSzPts val="800"/>
              <a:buChar char="○"/>
              <a:defRPr/>
            </a:lvl8pPr>
            <a:lvl9pPr marL="4114800" lvl="8" indent="-273050">
              <a:spcBef>
                <a:spcPts val="0"/>
              </a:spcBef>
              <a:spcAft>
                <a:spcPts val="0"/>
              </a:spcAft>
              <a:buSzPts val="700"/>
              <a:buChar char="■"/>
              <a:defRPr/>
            </a:lvl9pPr>
          </a:lstStyle>
          <a:p>
            <a:endParaRPr/>
          </a:p>
        </p:txBody>
      </p:sp>
      <p:sp>
        <p:nvSpPr>
          <p:cNvPr id="121" name="Google Shape;121;p28"/>
          <p:cNvSpPr txBox="1">
            <a:spLocks noGrp="1"/>
          </p:cNvSpPr>
          <p:nvPr>
            <p:ph type="title"/>
          </p:nvPr>
        </p:nvSpPr>
        <p:spPr>
          <a:xfrm>
            <a:off x="483175" y="450025"/>
            <a:ext cx="8184600" cy="758100"/>
          </a:xfrm>
          <a:prstGeom prst="rect">
            <a:avLst/>
          </a:prstGeom>
        </p:spPr>
        <p:txBody>
          <a:bodyPr spcFirstLastPara="1" wrap="square" lIns="91425" tIns="91425" rIns="91425" bIns="91425" anchor="ctr"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22" name="Google Shape;122;p28"/>
          <p:cNvSpPr txBox="1">
            <a:spLocks noGrp="1"/>
          </p:cNvSpPr>
          <p:nvPr>
            <p:ph type="subTitle" idx="4"/>
          </p:nvPr>
        </p:nvSpPr>
        <p:spPr>
          <a:xfrm>
            <a:off x="483175" y="1336150"/>
            <a:ext cx="2455500" cy="7785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123" name="Google Shape;123;p28"/>
          <p:cNvSpPr txBox="1">
            <a:spLocks noGrp="1"/>
          </p:cNvSpPr>
          <p:nvPr>
            <p:ph type="subTitle" idx="5"/>
          </p:nvPr>
        </p:nvSpPr>
        <p:spPr>
          <a:xfrm>
            <a:off x="3347725" y="1336150"/>
            <a:ext cx="2455500" cy="7785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124" name="Google Shape;124;p28"/>
          <p:cNvSpPr txBox="1">
            <a:spLocks noGrp="1"/>
          </p:cNvSpPr>
          <p:nvPr>
            <p:ph type="subTitle" idx="6"/>
          </p:nvPr>
        </p:nvSpPr>
        <p:spPr>
          <a:xfrm>
            <a:off x="6212275" y="1336150"/>
            <a:ext cx="2455500" cy="7785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Four big ideas">
  <p:cSld name="CUSTOM_3_1">
    <p:spTree>
      <p:nvGrpSpPr>
        <p:cNvPr id="1" name="Shape 125"/>
        <p:cNvGrpSpPr/>
        <p:nvPr/>
      </p:nvGrpSpPr>
      <p:grpSpPr>
        <a:xfrm>
          <a:off x="0" y="0"/>
          <a:ext cx="0" cy="0"/>
          <a:chOff x="0" y="0"/>
          <a:chExt cx="0" cy="0"/>
        </a:xfrm>
      </p:grpSpPr>
      <p:sp>
        <p:nvSpPr>
          <p:cNvPr id="126" name="Google Shape;126;p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127" name="Google Shape;127;p29"/>
          <p:cNvSpPr txBox="1">
            <a:spLocks noGrp="1"/>
          </p:cNvSpPr>
          <p:nvPr>
            <p:ph type="body" idx="1"/>
          </p:nvPr>
        </p:nvSpPr>
        <p:spPr>
          <a:xfrm>
            <a:off x="366725" y="1759093"/>
            <a:ext cx="3838500" cy="11385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17500">
              <a:spcBef>
                <a:spcPts val="0"/>
              </a:spcBef>
              <a:spcAft>
                <a:spcPts val="0"/>
              </a:spcAft>
              <a:buSzPts val="1400"/>
              <a:buChar char="○"/>
              <a:defRPr/>
            </a:lvl2pPr>
            <a:lvl3pPr marL="1371600" lvl="2" indent="-311150">
              <a:spcBef>
                <a:spcPts val="0"/>
              </a:spcBef>
              <a:spcAft>
                <a:spcPts val="0"/>
              </a:spcAft>
              <a:buSzPts val="1300"/>
              <a:buChar char="■"/>
              <a:defRPr/>
            </a:lvl3pPr>
            <a:lvl4pPr marL="1828800" lvl="3" indent="-304800">
              <a:spcBef>
                <a:spcPts val="0"/>
              </a:spcBef>
              <a:spcAft>
                <a:spcPts val="0"/>
              </a:spcAft>
              <a:buSzPts val="1200"/>
              <a:buChar char="●"/>
              <a:defRPr/>
            </a:lvl4pPr>
            <a:lvl5pPr marL="2286000" lvl="4" indent="-298450">
              <a:spcBef>
                <a:spcPts val="0"/>
              </a:spcBef>
              <a:spcAft>
                <a:spcPts val="0"/>
              </a:spcAft>
              <a:buSzPts val="1100"/>
              <a:buChar char="○"/>
              <a:defRPr/>
            </a:lvl5pPr>
            <a:lvl6pPr marL="2743200" lvl="5" indent="-292100">
              <a:spcBef>
                <a:spcPts val="0"/>
              </a:spcBef>
              <a:spcAft>
                <a:spcPts val="0"/>
              </a:spcAft>
              <a:buSzPts val="1000"/>
              <a:buChar char="■"/>
              <a:defRPr/>
            </a:lvl6pPr>
            <a:lvl7pPr marL="3200400" lvl="6" indent="-285750">
              <a:spcBef>
                <a:spcPts val="0"/>
              </a:spcBef>
              <a:spcAft>
                <a:spcPts val="0"/>
              </a:spcAft>
              <a:buSzPts val="900"/>
              <a:buChar char="●"/>
              <a:defRPr/>
            </a:lvl7pPr>
            <a:lvl8pPr marL="3657600" lvl="7" indent="-279400">
              <a:spcBef>
                <a:spcPts val="0"/>
              </a:spcBef>
              <a:spcAft>
                <a:spcPts val="0"/>
              </a:spcAft>
              <a:buSzPts val="800"/>
              <a:buChar char="○"/>
              <a:defRPr/>
            </a:lvl8pPr>
            <a:lvl9pPr marL="4114800" lvl="8" indent="-273050">
              <a:spcBef>
                <a:spcPts val="0"/>
              </a:spcBef>
              <a:spcAft>
                <a:spcPts val="0"/>
              </a:spcAft>
              <a:buSzPts val="700"/>
              <a:buChar char="■"/>
              <a:defRPr/>
            </a:lvl9pPr>
          </a:lstStyle>
          <a:p>
            <a:endParaRPr/>
          </a:p>
        </p:txBody>
      </p:sp>
      <p:sp>
        <p:nvSpPr>
          <p:cNvPr id="128" name="Google Shape;128;p29"/>
          <p:cNvSpPr txBox="1">
            <a:spLocks noGrp="1"/>
          </p:cNvSpPr>
          <p:nvPr>
            <p:ph type="body" idx="2"/>
          </p:nvPr>
        </p:nvSpPr>
        <p:spPr>
          <a:xfrm>
            <a:off x="4938725" y="1759093"/>
            <a:ext cx="3838500" cy="11385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17500">
              <a:spcBef>
                <a:spcPts val="0"/>
              </a:spcBef>
              <a:spcAft>
                <a:spcPts val="0"/>
              </a:spcAft>
              <a:buSzPts val="1400"/>
              <a:buChar char="○"/>
              <a:defRPr/>
            </a:lvl2pPr>
            <a:lvl3pPr marL="1371600" lvl="2" indent="-311150">
              <a:spcBef>
                <a:spcPts val="0"/>
              </a:spcBef>
              <a:spcAft>
                <a:spcPts val="0"/>
              </a:spcAft>
              <a:buSzPts val="1300"/>
              <a:buChar char="■"/>
              <a:defRPr/>
            </a:lvl3pPr>
            <a:lvl4pPr marL="1828800" lvl="3" indent="-304800">
              <a:spcBef>
                <a:spcPts val="0"/>
              </a:spcBef>
              <a:spcAft>
                <a:spcPts val="0"/>
              </a:spcAft>
              <a:buSzPts val="1200"/>
              <a:buChar char="●"/>
              <a:defRPr/>
            </a:lvl4pPr>
            <a:lvl5pPr marL="2286000" lvl="4" indent="-298450">
              <a:spcBef>
                <a:spcPts val="0"/>
              </a:spcBef>
              <a:spcAft>
                <a:spcPts val="0"/>
              </a:spcAft>
              <a:buSzPts val="1100"/>
              <a:buChar char="○"/>
              <a:defRPr/>
            </a:lvl5pPr>
            <a:lvl6pPr marL="2743200" lvl="5" indent="-292100">
              <a:spcBef>
                <a:spcPts val="0"/>
              </a:spcBef>
              <a:spcAft>
                <a:spcPts val="0"/>
              </a:spcAft>
              <a:buSzPts val="1000"/>
              <a:buChar char="■"/>
              <a:defRPr/>
            </a:lvl6pPr>
            <a:lvl7pPr marL="3200400" lvl="6" indent="-285750">
              <a:spcBef>
                <a:spcPts val="0"/>
              </a:spcBef>
              <a:spcAft>
                <a:spcPts val="0"/>
              </a:spcAft>
              <a:buSzPts val="900"/>
              <a:buChar char="●"/>
              <a:defRPr/>
            </a:lvl7pPr>
            <a:lvl8pPr marL="3657600" lvl="7" indent="-279400">
              <a:spcBef>
                <a:spcPts val="0"/>
              </a:spcBef>
              <a:spcAft>
                <a:spcPts val="0"/>
              </a:spcAft>
              <a:buSzPts val="800"/>
              <a:buChar char="○"/>
              <a:defRPr/>
            </a:lvl8pPr>
            <a:lvl9pPr marL="4114800" lvl="8" indent="-273050">
              <a:spcBef>
                <a:spcPts val="0"/>
              </a:spcBef>
              <a:spcAft>
                <a:spcPts val="0"/>
              </a:spcAft>
              <a:buSzPts val="700"/>
              <a:buChar char="■"/>
              <a:defRPr/>
            </a:lvl9pPr>
          </a:lstStyle>
          <a:p>
            <a:endParaRPr/>
          </a:p>
        </p:txBody>
      </p:sp>
      <p:sp>
        <p:nvSpPr>
          <p:cNvPr id="129" name="Google Shape;129;p29"/>
          <p:cNvSpPr txBox="1">
            <a:spLocks noGrp="1"/>
          </p:cNvSpPr>
          <p:nvPr>
            <p:ph type="body" idx="3"/>
          </p:nvPr>
        </p:nvSpPr>
        <p:spPr>
          <a:xfrm>
            <a:off x="366750" y="3648575"/>
            <a:ext cx="3838500" cy="11385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17500">
              <a:spcBef>
                <a:spcPts val="0"/>
              </a:spcBef>
              <a:spcAft>
                <a:spcPts val="0"/>
              </a:spcAft>
              <a:buSzPts val="1400"/>
              <a:buChar char="○"/>
              <a:defRPr/>
            </a:lvl2pPr>
            <a:lvl3pPr marL="1371600" lvl="2" indent="-311150">
              <a:spcBef>
                <a:spcPts val="0"/>
              </a:spcBef>
              <a:spcAft>
                <a:spcPts val="0"/>
              </a:spcAft>
              <a:buSzPts val="1300"/>
              <a:buChar char="■"/>
              <a:defRPr/>
            </a:lvl3pPr>
            <a:lvl4pPr marL="1828800" lvl="3" indent="-304800">
              <a:spcBef>
                <a:spcPts val="0"/>
              </a:spcBef>
              <a:spcAft>
                <a:spcPts val="0"/>
              </a:spcAft>
              <a:buSzPts val="1200"/>
              <a:buChar char="●"/>
              <a:defRPr/>
            </a:lvl4pPr>
            <a:lvl5pPr marL="2286000" lvl="4" indent="-298450">
              <a:spcBef>
                <a:spcPts val="0"/>
              </a:spcBef>
              <a:spcAft>
                <a:spcPts val="0"/>
              </a:spcAft>
              <a:buSzPts val="1100"/>
              <a:buChar char="○"/>
              <a:defRPr/>
            </a:lvl5pPr>
            <a:lvl6pPr marL="2743200" lvl="5" indent="-292100">
              <a:spcBef>
                <a:spcPts val="0"/>
              </a:spcBef>
              <a:spcAft>
                <a:spcPts val="0"/>
              </a:spcAft>
              <a:buSzPts val="1000"/>
              <a:buChar char="■"/>
              <a:defRPr/>
            </a:lvl6pPr>
            <a:lvl7pPr marL="3200400" lvl="6" indent="-285750">
              <a:spcBef>
                <a:spcPts val="0"/>
              </a:spcBef>
              <a:spcAft>
                <a:spcPts val="0"/>
              </a:spcAft>
              <a:buSzPts val="900"/>
              <a:buChar char="●"/>
              <a:defRPr/>
            </a:lvl7pPr>
            <a:lvl8pPr marL="3657600" lvl="7" indent="-279400">
              <a:spcBef>
                <a:spcPts val="0"/>
              </a:spcBef>
              <a:spcAft>
                <a:spcPts val="0"/>
              </a:spcAft>
              <a:buSzPts val="800"/>
              <a:buChar char="○"/>
              <a:defRPr/>
            </a:lvl8pPr>
            <a:lvl9pPr marL="4114800" lvl="8" indent="-273050">
              <a:spcBef>
                <a:spcPts val="0"/>
              </a:spcBef>
              <a:spcAft>
                <a:spcPts val="0"/>
              </a:spcAft>
              <a:buSzPts val="700"/>
              <a:buChar char="■"/>
              <a:defRPr/>
            </a:lvl9pPr>
          </a:lstStyle>
          <a:p>
            <a:endParaRPr/>
          </a:p>
        </p:txBody>
      </p:sp>
      <p:sp>
        <p:nvSpPr>
          <p:cNvPr id="130" name="Google Shape;130;p29"/>
          <p:cNvSpPr txBox="1">
            <a:spLocks noGrp="1"/>
          </p:cNvSpPr>
          <p:nvPr>
            <p:ph type="body" idx="4"/>
          </p:nvPr>
        </p:nvSpPr>
        <p:spPr>
          <a:xfrm>
            <a:off x="4938750" y="3648575"/>
            <a:ext cx="3838500" cy="11385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17500">
              <a:spcBef>
                <a:spcPts val="0"/>
              </a:spcBef>
              <a:spcAft>
                <a:spcPts val="0"/>
              </a:spcAft>
              <a:buSzPts val="1400"/>
              <a:buChar char="○"/>
              <a:defRPr/>
            </a:lvl2pPr>
            <a:lvl3pPr marL="1371600" lvl="2" indent="-311150">
              <a:spcBef>
                <a:spcPts val="0"/>
              </a:spcBef>
              <a:spcAft>
                <a:spcPts val="0"/>
              </a:spcAft>
              <a:buSzPts val="1300"/>
              <a:buChar char="■"/>
              <a:defRPr/>
            </a:lvl3pPr>
            <a:lvl4pPr marL="1828800" lvl="3" indent="-304800">
              <a:spcBef>
                <a:spcPts val="0"/>
              </a:spcBef>
              <a:spcAft>
                <a:spcPts val="0"/>
              </a:spcAft>
              <a:buSzPts val="1200"/>
              <a:buChar char="●"/>
              <a:defRPr/>
            </a:lvl4pPr>
            <a:lvl5pPr marL="2286000" lvl="4" indent="-298450">
              <a:spcBef>
                <a:spcPts val="0"/>
              </a:spcBef>
              <a:spcAft>
                <a:spcPts val="0"/>
              </a:spcAft>
              <a:buSzPts val="1100"/>
              <a:buChar char="○"/>
              <a:defRPr/>
            </a:lvl5pPr>
            <a:lvl6pPr marL="2743200" lvl="5" indent="-292100">
              <a:spcBef>
                <a:spcPts val="0"/>
              </a:spcBef>
              <a:spcAft>
                <a:spcPts val="0"/>
              </a:spcAft>
              <a:buSzPts val="1000"/>
              <a:buChar char="■"/>
              <a:defRPr/>
            </a:lvl6pPr>
            <a:lvl7pPr marL="3200400" lvl="6" indent="-285750">
              <a:spcBef>
                <a:spcPts val="0"/>
              </a:spcBef>
              <a:spcAft>
                <a:spcPts val="0"/>
              </a:spcAft>
              <a:buSzPts val="900"/>
              <a:buChar char="●"/>
              <a:defRPr/>
            </a:lvl7pPr>
            <a:lvl8pPr marL="3657600" lvl="7" indent="-279400">
              <a:spcBef>
                <a:spcPts val="0"/>
              </a:spcBef>
              <a:spcAft>
                <a:spcPts val="0"/>
              </a:spcAft>
              <a:buSzPts val="800"/>
              <a:buChar char="○"/>
              <a:defRPr/>
            </a:lvl8pPr>
            <a:lvl9pPr marL="4114800" lvl="8" indent="-273050">
              <a:spcBef>
                <a:spcPts val="0"/>
              </a:spcBef>
              <a:spcAft>
                <a:spcPts val="0"/>
              </a:spcAft>
              <a:buSzPts val="700"/>
              <a:buChar char="■"/>
              <a:defRPr/>
            </a:lvl9pPr>
          </a:lstStyle>
          <a:p>
            <a:endParaRPr/>
          </a:p>
        </p:txBody>
      </p:sp>
      <p:sp>
        <p:nvSpPr>
          <p:cNvPr id="131" name="Google Shape;131;p29"/>
          <p:cNvSpPr txBox="1">
            <a:spLocks noGrp="1"/>
          </p:cNvSpPr>
          <p:nvPr>
            <p:ph type="title"/>
          </p:nvPr>
        </p:nvSpPr>
        <p:spPr>
          <a:xfrm>
            <a:off x="366750" y="450025"/>
            <a:ext cx="8184600" cy="758100"/>
          </a:xfrm>
          <a:prstGeom prst="rect">
            <a:avLst/>
          </a:prstGeom>
        </p:spPr>
        <p:txBody>
          <a:bodyPr spcFirstLastPara="1" wrap="square" lIns="91425" tIns="91425" rIns="91425" bIns="91425" anchor="ctr"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32" name="Google Shape;132;p29"/>
          <p:cNvSpPr txBox="1">
            <a:spLocks noGrp="1"/>
          </p:cNvSpPr>
          <p:nvPr>
            <p:ph type="subTitle" idx="5"/>
          </p:nvPr>
        </p:nvSpPr>
        <p:spPr>
          <a:xfrm>
            <a:off x="366763" y="1277907"/>
            <a:ext cx="3838500" cy="4812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133" name="Google Shape;133;p29"/>
          <p:cNvSpPr txBox="1">
            <a:spLocks noGrp="1"/>
          </p:cNvSpPr>
          <p:nvPr>
            <p:ph type="subTitle" idx="6"/>
          </p:nvPr>
        </p:nvSpPr>
        <p:spPr>
          <a:xfrm>
            <a:off x="4938738" y="1277907"/>
            <a:ext cx="3838500" cy="4812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134" name="Google Shape;134;p29"/>
          <p:cNvSpPr txBox="1">
            <a:spLocks noGrp="1"/>
          </p:cNvSpPr>
          <p:nvPr>
            <p:ph type="subTitle" idx="7"/>
          </p:nvPr>
        </p:nvSpPr>
        <p:spPr>
          <a:xfrm>
            <a:off x="4938761" y="3167363"/>
            <a:ext cx="3838500" cy="4812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135" name="Google Shape;135;p29"/>
          <p:cNvSpPr txBox="1">
            <a:spLocks noGrp="1"/>
          </p:cNvSpPr>
          <p:nvPr>
            <p:ph type="subTitle" idx="8"/>
          </p:nvPr>
        </p:nvSpPr>
        <p:spPr>
          <a:xfrm>
            <a:off x="366750" y="3167363"/>
            <a:ext cx="3838500" cy="4812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image">
  <p:cSld name="TITLE_ONLY_1_1">
    <p:spTree>
      <p:nvGrpSpPr>
        <p:cNvPr id="1" name="Shape 136"/>
        <p:cNvGrpSpPr/>
        <p:nvPr/>
      </p:nvGrpSpPr>
      <p:grpSpPr>
        <a:xfrm>
          <a:off x="0" y="0"/>
          <a:ext cx="0" cy="0"/>
          <a:chOff x="0" y="0"/>
          <a:chExt cx="0" cy="0"/>
        </a:xfrm>
      </p:grpSpPr>
      <p:sp>
        <p:nvSpPr>
          <p:cNvPr id="137" name="Google Shape;137;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8" name="Google Shape;138;p3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139" name="Google Shape;139;p30"/>
          <p:cNvSpPr>
            <a:spLocks noGrp="1"/>
          </p:cNvSpPr>
          <p:nvPr>
            <p:ph type="pic" idx="2"/>
          </p:nvPr>
        </p:nvSpPr>
        <p:spPr>
          <a:xfrm>
            <a:off x="311700" y="1170425"/>
            <a:ext cx="8520600" cy="3492900"/>
          </a:xfrm>
          <a:prstGeom prst="rect">
            <a:avLst/>
          </a:prstGeom>
          <a:noFill/>
          <a:ln>
            <a:noFill/>
          </a:ln>
        </p:spPr>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wo storyboards">
  <p:cSld name="CUSTOM_4_1">
    <p:spTree>
      <p:nvGrpSpPr>
        <p:cNvPr id="1" name="Shape 140"/>
        <p:cNvGrpSpPr/>
        <p:nvPr/>
      </p:nvGrpSpPr>
      <p:grpSpPr>
        <a:xfrm>
          <a:off x="0" y="0"/>
          <a:ext cx="0" cy="0"/>
          <a:chOff x="0" y="0"/>
          <a:chExt cx="0" cy="0"/>
        </a:xfrm>
      </p:grpSpPr>
      <p:sp>
        <p:nvSpPr>
          <p:cNvPr id="141" name="Google Shape;141;p31"/>
          <p:cNvSpPr txBox="1">
            <a:spLocks noGrp="1"/>
          </p:cNvSpPr>
          <p:nvPr>
            <p:ph type="body" idx="1"/>
          </p:nvPr>
        </p:nvSpPr>
        <p:spPr>
          <a:xfrm>
            <a:off x="311700" y="4080225"/>
            <a:ext cx="4027500" cy="9261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142" name="Google Shape;142;p31"/>
          <p:cNvSpPr>
            <a:spLocks noGrp="1"/>
          </p:cNvSpPr>
          <p:nvPr>
            <p:ph type="pic" idx="2"/>
          </p:nvPr>
        </p:nvSpPr>
        <p:spPr>
          <a:xfrm>
            <a:off x="4804825" y="1133300"/>
            <a:ext cx="4027500" cy="2392800"/>
          </a:xfrm>
          <a:prstGeom prst="rect">
            <a:avLst/>
          </a:prstGeom>
          <a:noFill/>
          <a:ln>
            <a:noFill/>
          </a:ln>
        </p:spPr>
      </p:sp>
      <p:sp>
        <p:nvSpPr>
          <p:cNvPr id="143" name="Google Shape;143;p31"/>
          <p:cNvSpPr>
            <a:spLocks noGrp="1"/>
          </p:cNvSpPr>
          <p:nvPr>
            <p:ph type="pic" idx="3"/>
          </p:nvPr>
        </p:nvSpPr>
        <p:spPr>
          <a:xfrm>
            <a:off x="311725" y="1133300"/>
            <a:ext cx="4027500" cy="2392800"/>
          </a:xfrm>
          <a:prstGeom prst="rect">
            <a:avLst/>
          </a:prstGeom>
          <a:noFill/>
          <a:ln>
            <a:noFill/>
          </a:ln>
        </p:spPr>
      </p:sp>
      <p:sp>
        <p:nvSpPr>
          <p:cNvPr id="144" name="Google Shape;144;p31"/>
          <p:cNvSpPr txBox="1">
            <a:spLocks noGrp="1"/>
          </p:cNvSpPr>
          <p:nvPr>
            <p:ph type="body" idx="4"/>
          </p:nvPr>
        </p:nvSpPr>
        <p:spPr>
          <a:xfrm>
            <a:off x="4804825" y="4080225"/>
            <a:ext cx="4027500" cy="9261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145" name="Google Shape;145;p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146" name="Google Shape;146;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7" name="Google Shape;147;p31"/>
          <p:cNvSpPr txBox="1">
            <a:spLocks noGrp="1"/>
          </p:cNvSpPr>
          <p:nvPr>
            <p:ph type="subTitle" idx="5"/>
          </p:nvPr>
        </p:nvSpPr>
        <p:spPr>
          <a:xfrm>
            <a:off x="311725" y="3582900"/>
            <a:ext cx="4027500" cy="4812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148" name="Google Shape;148;p31"/>
          <p:cNvSpPr txBox="1">
            <a:spLocks noGrp="1"/>
          </p:cNvSpPr>
          <p:nvPr>
            <p:ph type="subTitle" idx="6"/>
          </p:nvPr>
        </p:nvSpPr>
        <p:spPr>
          <a:xfrm>
            <a:off x="4804825" y="3582900"/>
            <a:ext cx="4027500" cy="4812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hree storyboards">
  <p:cSld name="CUSTOM_4_1_1">
    <p:spTree>
      <p:nvGrpSpPr>
        <p:cNvPr id="1" name="Shape 149"/>
        <p:cNvGrpSpPr/>
        <p:nvPr/>
      </p:nvGrpSpPr>
      <p:grpSpPr>
        <a:xfrm>
          <a:off x="0" y="0"/>
          <a:ext cx="0" cy="0"/>
          <a:chOff x="0" y="0"/>
          <a:chExt cx="0" cy="0"/>
        </a:xfrm>
      </p:grpSpPr>
      <p:sp>
        <p:nvSpPr>
          <p:cNvPr id="150" name="Google Shape;150;p32"/>
          <p:cNvSpPr txBox="1">
            <a:spLocks noGrp="1"/>
          </p:cNvSpPr>
          <p:nvPr>
            <p:ph type="body" idx="1"/>
          </p:nvPr>
        </p:nvSpPr>
        <p:spPr>
          <a:xfrm>
            <a:off x="311700" y="3911700"/>
            <a:ext cx="2627100" cy="1018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151" name="Google Shape;151;p32"/>
          <p:cNvSpPr>
            <a:spLocks noGrp="1"/>
          </p:cNvSpPr>
          <p:nvPr>
            <p:ph type="pic" idx="2"/>
          </p:nvPr>
        </p:nvSpPr>
        <p:spPr>
          <a:xfrm>
            <a:off x="6205225" y="1128325"/>
            <a:ext cx="2627100" cy="2273100"/>
          </a:xfrm>
          <a:prstGeom prst="rect">
            <a:avLst/>
          </a:prstGeom>
          <a:noFill/>
          <a:ln>
            <a:noFill/>
          </a:ln>
        </p:spPr>
      </p:sp>
      <p:sp>
        <p:nvSpPr>
          <p:cNvPr id="152" name="Google Shape;152;p32"/>
          <p:cNvSpPr>
            <a:spLocks noGrp="1"/>
          </p:cNvSpPr>
          <p:nvPr>
            <p:ph type="pic" idx="3"/>
          </p:nvPr>
        </p:nvSpPr>
        <p:spPr>
          <a:xfrm>
            <a:off x="311725" y="1128325"/>
            <a:ext cx="2627100" cy="2273100"/>
          </a:xfrm>
          <a:prstGeom prst="rect">
            <a:avLst/>
          </a:prstGeom>
          <a:noFill/>
          <a:ln>
            <a:noFill/>
          </a:ln>
        </p:spPr>
      </p:sp>
      <p:sp>
        <p:nvSpPr>
          <p:cNvPr id="153" name="Google Shape;153;p32"/>
          <p:cNvSpPr txBox="1">
            <a:spLocks noGrp="1"/>
          </p:cNvSpPr>
          <p:nvPr>
            <p:ph type="body" idx="4"/>
          </p:nvPr>
        </p:nvSpPr>
        <p:spPr>
          <a:xfrm>
            <a:off x="6205225" y="3911700"/>
            <a:ext cx="2627100" cy="1018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154" name="Google Shape;154;p32"/>
          <p:cNvSpPr>
            <a:spLocks noGrp="1"/>
          </p:cNvSpPr>
          <p:nvPr>
            <p:ph type="pic" idx="5"/>
          </p:nvPr>
        </p:nvSpPr>
        <p:spPr>
          <a:xfrm>
            <a:off x="3255250" y="1128325"/>
            <a:ext cx="2627100" cy="2273100"/>
          </a:xfrm>
          <a:prstGeom prst="rect">
            <a:avLst/>
          </a:prstGeom>
          <a:noFill/>
          <a:ln>
            <a:noFill/>
          </a:ln>
        </p:spPr>
      </p:sp>
      <p:sp>
        <p:nvSpPr>
          <p:cNvPr id="155" name="Google Shape;155;p32"/>
          <p:cNvSpPr txBox="1">
            <a:spLocks noGrp="1"/>
          </p:cNvSpPr>
          <p:nvPr>
            <p:ph type="body" idx="6"/>
          </p:nvPr>
        </p:nvSpPr>
        <p:spPr>
          <a:xfrm>
            <a:off x="3255250" y="3911700"/>
            <a:ext cx="2627100" cy="1018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156" name="Google Shape;156;p3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157" name="Google Shape;157;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8" name="Google Shape;158;p32"/>
          <p:cNvSpPr txBox="1">
            <a:spLocks noGrp="1"/>
          </p:cNvSpPr>
          <p:nvPr>
            <p:ph type="subTitle" idx="7"/>
          </p:nvPr>
        </p:nvSpPr>
        <p:spPr>
          <a:xfrm>
            <a:off x="311725" y="3430500"/>
            <a:ext cx="2627100" cy="4812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159" name="Google Shape;159;p32"/>
          <p:cNvSpPr txBox="1">
            <a:spLocks noGrp="1"/>
          </p:cNvSpPr>
          <p:nvPr>
            <p:ph type="subTitle" idx="8"/>
          </p:nvPr>
        </p:nvSpPr>
        <p:spPr>
          <a:xfrm>
            <a:off x="6205225" y="3430500"/>
            <a:ext cx="2627100" cy="4812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160" name="Google Shape;160;p32"/>
          <p:cNvSpPr txBox="1">
            <a:spLocks noGrp="1"/>
          </p:cNvSpPr>
          <p:nvPr>
            <p:ph type="subTitle" idx="9"/>
          </p:nvPr>
        </p:nvSpPr>
        <p:spPr>
          <a:xfrm>
            <a:off x="3255250" y="3430500"/>
            <a:ext cx="2627100" cy="4812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Image only">
  <p:cSld name="CUSTOM_5_1">
    <p:spTree>
      <p:nvGrpSpPr>
        <p:cNvPr id="1" name="Shape 161"/>
        <p:cNvGrpSpPr/>
        <p:nvPr/>
      </p:nvGrpSpPr>
      <p:grpSpPr>
        <a:xfrm>
          <a:off x="0" y="0"/>
          <a:ext cx="0" cy="0"/>
          <a:chOff x="0" y="0"/>
          <a:chExt cx="0" cy="0"/>
        </a:xfrm>
      </p:grpSpPr>
      <p:sp>
        <p:nvSpPr>
          <p:cNvPr id="162" name="Google Shape;162;p33"/>
          <p:cNvSpPr>
            <a:spLocks noGrp="1"/>
          </p:cNvSpPr>
          <p:nvPr>
            <p:ph type="pic" idx="2"/>
          </p:nvPr>
        </p:nvSpPr>
        <p:spPr>
          <a:xfrm>
            <a:off x="311700" y="445025"/>
            <a:ext cx="8520600" cy="4218300"/>
          </a:xfrm>
          <a:prstGeom prst="rect">
            <a:avLst/>
          </a:prstGeom>
          <a:noFill/>
          <a:ln>
            <a:noFill/>
          </a:ln>
        </p:spPr>
      </p:sp>
      <p:sp>
        <p:nvSpPr>
          <p:cNvPr id="163" name="Google Shape;163;p3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Image grid">
  <p:cSld name="CUSTOM_6_1">
    <p:spTree>
      <p:nvGrpSpPr>
        <p:cNvPr id="1" name="Shape 164"/>
        <p:cNvGrpSpPr/>
        <p:nvPr/>
      </p:nvGrpSpPr>
      <p:grpSpPr>
        <a:xfrm>
          <a:off x="0" y="0"/>
          <a:ext cx="0" cy="0"/>
          <a:chOff x="0" y="0"/>
          <a:chExt cx="0" cy="0"/>
        </a:xfrm>
      </p:grpSpPr>
      <p:sp>
        <p:nvSpPr>
          <p:cNvPr id="165" name="Google Shape;165;p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166" name="Google Shape;166;p34"/>
          <p:cNvSpPr>
            <a:spLocks noGrp="1"/>
          </p:cNvSpPr>
          <p:nvPr>
            <p:ph type="pic" idx="2"/>
          </p:nvPr>
        </p:nvSpPr>
        <p:spPr>
          <a:xfrm>
            <a:off x="3389600" y="118913"/>
            <a:ext cx="1643700" cy="1535100"/>
          </a:xfrm>
          <a:prstGeom prst="rect">
            <a:avLst/>
          </a:prstGeom>
          <a:noFill/>
          <a:ln>
            <a:noFill/>
          </a:ln>
        </p:spPr>
      </p:sp>
      <p:sp>
        <p:nvSpPr>
          <p:cNvPr id="167" name="Google Shape;167;p34"/>
          <p:cNvSpPr>
            <a:spLocks noGrp="1"/>
          </p:cNvSpPr>
          <p:nvPr>
            <p:ph type="pic" idx="3"/>
          </p:nvPr>
        </p:nvSpPr>
        <p:spPr>
          <a:xfrm>
            <a:off x="5195935" y="118913"/>
            <a:ext cx="1643700" cy="1535100"/>
          </a:xfrm>
          <a:prstGeom prst="rect">
            <a:avLst/>
          </a:prstGeom>
          <a:noFill/>
          <a:ln>
            <a:noFill/>
          </a:ln>
        </p:spPr>
      </p:sp>
      <p:sp>
        <p:nvSpPr>
          <p:cNvPr id="168" name="Google Shape;168;p34"/>
          <p:cNvSpPr>
            <a:spLocks noGrp="1"/>
          </p:cNvSpPr>
          <p:nvPr>
            <p:ph type="pic" idx="4"/>
          </p:nvPr>
        </p:nvSpPr>
        <p:spPr>
          <a:xfrm>
            <a:off x="7002270" y="118913"/>
            <a:ext cx="1643700" cy="1535100"/>
          </a:xfrm>
          <a:prstGeom prst="rect">
            <a:avLst/>
          </a:prstGeom>
          <a:noFill/>
          <a:ln>
            <a:noFill/>
          </a:ln>
        </p:spPr>
      </p:sp>
      <p:sp>
        <p:nvSpPr>
          <p:cNvPr id="169" name="Google Shape;169;p34"/>
          <p:cNvSpPr>
            <a:spLocks noGrp="1"/>
          </p:cNvSpPr>
          <p:nvPr>
            <p:ph type="pic" idx="5"/>
          </p:nvPr>
        </p:nvSpPr>
        <p:spPr>
          <a:xfrm>
            <a:off x="3389588" y="1804212"/>
            <a:ext cx="1643700" cy="1535100"/>
          </a:xfrm>
          <a:prstGeom prst="rect">
            <a:avLst/>
          </a:prstGeom>
          <a:noFill/>
          <a:ln>
            <a:noFill/>
          </a:ln>
        </p:spPr>
      </p:sp>
      <p:sp>
        <p:nvSpPr>
          <p:cNvPr id="170" name="Google Shape;170;p34"/>
          <p:cNvSpPr>
            <a:spLocks noGrp="1"/>
          </p:cNvSpPr>
          <p:nvPr>
            <p:ph type="pic" idx="6"/>
          </p:nvPr>
        </p:nvSpPr>
        <p:spPr>
          <a:xfrm>
            <a:off x="5195922" y="1804212"/>
            <a:ext cx="1643700" cy="1535100"/>
          </a:xfrm>
          <a:prstGeom prst="rect">
            <a:avLst/>
          </a:prstGeom>
          <a:noFill/>
          <a:ln>
            <a:noFill/>
          </a:ln>
        </p:spPr>
      </p:sp>
      <p:sp>
        <p:nvSpPr>
          <p:cNvPr id="171" name="Google Shape;171;p34"/>
          <p:cNvSpPr>
            <a:spLocks noGrp="1"/>
          </p:cNvSpPr>
          <p:nvPr>
            <p:ph type="pic" idx="7"/>
          </p:nvPr>
        </p:nvSpPr>
        <p:spPr>
          <a:xfrm>
            <a:off x="7002257" y="1804212"/>
            <a:ext cx="1643700" cy="1535100"/>
          </a:xfrm>
          <a:prstGeom prst="rect">
            <a:avLst/>
          </a:prstGeom>
          <a:noFill/>
          <a:ln>
            <a:noFill/>
          </a:ln>
        </p:spPr>
      </p:sp>
      <p:sp>
        <p:nvSpPr>
          <p:cNvPr id="172" name="Google Shape;172;p34"/>
          <p:cNvSpPr txBox="1">
            <a:spLocks noGrp="1"/>
          </p:cNvSpPr>
          <p:nvPr>
            <p:ph type="title"/>
          </p:nvPr>
        </p:nvSpPr>
        <p:spPr>
          <a:xfrm>
            <a:off x="351550" y="445025"/>
            <a:ext cx="2596800" cy="1706400"/>
          </a:xfrm>
          <a:prstGeom prst="rect">
            <a:avLst/>
          </a:prstGeom>
        </p:spPr>
        <p:txBody>
          <a:bodyPr spcFirstLastPara="1" wrap="square" lIns="91425" tIns="91425" rIns="91425" bIns="91425" anchor="t" anchorCtr="0">
            <a:sp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3" name="Google Shape;173;p34"/>
          <p:cNvSpPr>
            <a:spLocks noGrp="1"/>
          </p:cNvSpPr>
          <p:nvPr>
            <p:ph type="pic" idx="8"/>
          </p:nvPr>
        </p:nvSpPr>
        <p:spPr>
          <a:xfrm>
            <a:off x="3389588" y="3489487"/>
            <a:ext cx="1643700" cy="1535100"/>
          </a:xfrm>
          <a:prstGeom prst="rect">
            <a:avLst/>
          </a:prstGeom>
          <a:noFill/>
          <a:ln>
            <a:noFill/>
          </a:ln>
        </p:spPr>
      </p:sp>
      <p:sp>
        <p:nvSpPr>
          <p:cNvPr id="174" name="Google Shape;174;p34"/>
          <p:cNvSpPr>
            <a:spLocks noGrp="1"/>
          </p:cNvSpPr>
          <p:nvPr>
            <p:ph type="pic" idx="9"/>
          </p:nvPr>
        </p:nvSpPr>
        <p:spPr>
          <a:xfrm>
            <a:off x="5195922" y="3489487"/>
            <a:ext cx="1643700" cy="1535100"/>
          </a:xfrm>
          <a:prstGeom prst="rect">
            <a:avLst/>
          </a:prstGeom>
          <a:noFill/>
          <a:ln>
            <a:noFill/>
          </a:ln>
        </p:spPr>
      </p:sp>
      <p:sp>
        <p:nvSpPr>
          <p:cNvPr id="175" name="Google Shape;175;p34"/>
          <p:cNvSpPr>
            <a:spLocks noGrp="1"/>
          </p:cNvSpPr>
          <p:nvPr>
            <p:ph type="pic" idx="13"/>
          </p:nvPr>
        </p:nvSpPr>
        <p:spPr>
          <a:xfrm>
            <a:off x="7002257" y="3489487"/>
            <a:ext cx="1643700" cy="1535100"/>
          </a:xfrm>
          <a:prstGeom prst="rect">
            <a:avLst/>
          </a:prstGeom>
          <a:noFill/>
          <a:ln>
            <a:noFill/>
          </a:ln>
        </p:spPr>
      </p:sp>
    </p:spTree>
  </p:cSld>
  <p:clrMapOvr>
    <a:masterClrMapping/>
  </p:clrMapOvr>
  <p:extLst>
    <p:ext uri="{DCECCB84-F9BA-43D5-87BE-67443E8EF086}">
      <p15:sldGuideLst xmlns:p15="http://schemas.microsoft.com/office/powerpoint/2012/main">
        <p15:guide id="1" pos="5564">
          <p15:clr>
            <a:srgbClr val="E46962"/>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Section Header">
  <p:cSld name="BLANK_1">
    <p:spTree>
      <p:nvGrpSpPr>
        <p:cNvPr id="1" name="Shape 176"/>
        <p:cNvGrpSpPr/>
        <p:nvPr/>
      </p:nvGrpSpPr>
      <p:grpSpPr>
        <a:xfrm>
          <a:off x="0" y="0"/>
          <a:ext cx="0" cy="0"/>
          <a:chOff x="0" y="0"/>
          <a:chExt cx="0" cy="0"/>
        </a:xfrm>
      </p:grpSpPr>
      <p:sp>
        <p:nvSpPr>
          <p:cNvPr id="177" name="Google Shape;177;p35"/>
          <p:cNvSpPr txBox="1">
            <a:spLocks noGrp="1"/>
          </p:cNvSpPr>
          <p:nvPr>
            <p:ph type="title"/>
          </p:nvPr>
        </p:nvSpPr>
        <p:spPr>
          <a:xfrm>
            <a:off x="697350" y="2932550"/>
            <a:ext cx="7749300" cy="10158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1"/>
              </a:buClr>
              <a:buSzPts val="3600"/>
              <a:buFont typeface="Hepta Slab Medium"/>
              <a:buNone/>
              <a:defRPr>
                <a:latin typeface="Hepta Slab Medium"/>
                <a:ea typeface="Hepta Slab Medium"/>
                <a:cs typeface="Hepta Slab Medium"/>
                <a:sym typeface="Hepta Slab Medium"/>
              </a:defRPr>
            </a:lvl1pPr>
            <a:lvl2pPr lvl="1"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2pPr>
            <a:lvl3pPr lvl="2"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3pPr>
            <a:lvl4pPr lvl="3"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4pPr>
            <a:lvl5pPr lvl="4"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5pPr>
            <a:lvl6pPr lvl="5"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6pPr>
            <a:lvl7pPr lvl="6"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7pPr>
            <a:lvl8pPr lvl="7"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8pPr>
            <a:lvl9pPr lvl="8"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9pPr>
          </a:lstStyle>
          <a:p>
            <a:endParaRPr/>
          </a:p>
        </p:txBody>
      </p:sp>
      <p:sp>
        <p:nvSpPr>
          <p:cNvPr id="178" name="Google Shape;178;p35"/>
          <p:cNvSpPr txBox="1">
            <a:spLocks noGrp="1"/>
          </p:cNvSpPr>
          <p:nvPr>
            <p:ph type="title" idx="2"/>
          </p:nvPr>
        </p:nvSpPr>
        <p:spPr>
          <a:xfrm>
            <a:off x="3278250" y="1194450"/>
            <a:ext cx="2587500" cy="19926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accent4"/>
              </a:buClr>
              <a:buSzPts val="12800"/>
              <a:buNone/>
              <a:defRPr sz="12800">
                <a:solidFill>
                  <a:schemeClr val="accent4"/>
                </a:solidFill>
              </a:defRPr>
            </a:lvl1pPr>
            <a:lvl2pPr lvl="1"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2pPr>
            <a:lvl3pPr lvl="2"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3pPr>
            <a:lvl4pPr lvl="3"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4pPr>
            <a:lvl5pPr lvl="4"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5pPr>
            <a:lvl6pPr lvl="5"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6pPr>
            <a:lvl7pPr lvl="6"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7pPr>
            <a:lvl8pPr lvl="7"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8pPr>
            <a:lvl9pPr lvl="8"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9pPr>
          </a:lstStyle>
          <a:p>
            <a:endParaRPr/>
          </a:p>
        </p:txBody>
      </p:sp>
      <p:sp>
        <p:nvSpPr>
          <p:cNvPr id="179" name="Google Shape;179;p3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xmlns:p15="http://schemas.microsoft.com/office/powerpoint/2012/main">
        <p15:guide id="1" pos="337">
          <p15:clr>
            <a:srgbClr val="E46962"/>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Slide" type="secHead">
  <p:cSld name="SECTION_HEADER">
    <p:spTree>
      <p:nvGrpSpPr>
        <p:cNvPr id="1" name="Shape 180"/>
        <p:cNvGrpSpPr/>
        <p:nvPr/>
      </p:nvGrpSpPr>
      <p:grpSpPr>
        <a:xfrm>
          <a:off x="0" y="0"/>
          <a:ext cx="0" cy="0"/>
          <a:chOff x="0" y="0"/>
          <a:chExt cx="0" cy="0"/>
        </a:xfrm>
      </p:grpSpPr>
      <p:sp>
        <p:nvSpPr>
          <p:cNvPr id="181" name="Google Shape;181;p36"/>
          <p:cNvSpPr txBox="1">
            <a:spLocks noGrp="1"/>
          </p:cNvSpPr>
          <p:nvPr>
            <p:ph type="title"/>
          </p:nvPr>
        </p:nvSpPr>
        <p:spPr>
          <a:xfrm>
            <a:off x="632850" y="1124700"/>
            <a:ext cx="7878300" cy="17415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dk1"/>
              </a:buClr>
              <a:buSzPts val="5400"/>
              <a:buFont typeface="Hepta Slab"/>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2" name="Google Shape;182;p36"/>
          <p:cNvSpPr txBox="1">
            <a:spLocks noGrp="1"/>
          </p:cNvSpPr>
          <p:nvPr>
            <p:ph type="body" idx="1"/>
          </p:nvPr>
        </p:nvSpPr>
        <p:spPr>
          <a:xfrm>
            <a:off x="4064100" y="4335200"/>
            <a:ext cx="1015800" cy="266100"/>
          </a:xfrm>
          <a:prstGeom prst="rect">
            <a:avLst/>
          </a:prstGeom>
          <a:ln w="9525" cap="flat" cmpd="sng">
            <a:solidFill>
              <a:schemeClr val="dk1"/>
            </a:solidFill>
            <a:prstDash val="solid"/>
            <a:round/>
            <a:headEnd type="none" w="sm" len="sm"/>
            <a:tailEnd type="none" w="sm" len="sm"/>
          </a:ln>
        </p:spPr>
        <p:txBody>
          <a:bodyPr spcFirstLastPara="1" wrap="square" lIns="0" tIns="0" rIns="0" bIns="0" anchor="ctr" anchorCtr="0">
            <a:noAutofit/>
          </a:bodyPr>
          <a:lstStyle>
            <a:lvl1pPr marL="457200" lvl="0" indent="-298450">
              <a:spcBef>
                <a:spcPts val="0"/>
              </a:spcBef>
              <a:spcAft>
                <a:spcPts val="0"/>
              </a:spcAft>
              <a:buSzPts val="1100"/>
              <a:buFont typeface="Barlow Medium"/>
              <a:buChar char="●"/>
              <a:defRPr sz="1100">
                <a:latin typeface="Barlow Medium"/>
                <a:ea typeface="Barlow Medium"/>
                <a:cs typeface="Barlow Medium"/>
                <a:sym typeface="Barlow Medium"/>
              </a:defRPr>
            </a:lvl1pPr>
            <a:lvl2pPr marL="914400" lvl="1" indent="-298450">
              <a:spcBef>
                <a:spcPts val="0"/>
              </a:spcBef>
              <a:spcAft>
                <a:spcPts val="0"/>
              </a:spcAft>
              <a:buSzPts val="1100"/>
              <a:buFont typeface="Barlow Medium"/>
              <a:buChar char="○"/>
              <a:defRPr sz="1100">
                <a:latin typeface="Barlow Medium"/>
                <a:ea typeface="Barlow Medium"/>
                <a:cs typeface="Barlow Medium"/>
                <a:sym typeface="Barlow Medium"/>
              </a:defRPr>
            </a:lvl2pPr>
            <a:lvl3pPr marL="1371600" lvl="2" indent="-298450">
              <a:spcBef>
                <a:spcPts val="0"/>
              </a:spcBef>
              <a:spcAft>
                <a:spcPts val="0"/>
              </a:spcAft>
              <a:buSzPts val="1100"/>
              <a:buFont typeface="Barlow Medium"/>
              <a:buChar char="■"/>
              <a:defRPr sz="1100">
                <a:latin typeface="Barlow Medium"/>
                <a:ea typeface="Barlow Medium"/>
                <a:cs typeface="Barlow Medium"/>
                <a:sym typeface="Barlow Medium"/>
              </a:defRPr>
            </a:lvl3pPr>
            <a:lvl4pPr marL="1828800" lvl="3" indent="-298450">
              <a:spcBef>
                <a:spcPts val="0"/>
              </a:spcBef>
              <a:spcAft>
                <a:spcPts val="0"/>
              </a:spcAft>
              <a:buSzPts val="1100"/>
              <a:buFont typeface="Barlow Medium"/>
              <a:buChar char="●"/>
              <a:defRPr sz="1100">
                <a:latin typeface="Barlow Medium"/>
                <a:ea typeface="Barlow Medium"/>
                <a:cs typeface="Barlow Medium"/>
                <a:sym typeface="Barlow Medium"/>
              </a:defRPr>
            </a:lvl4pPr>
            <a:lvl5pPr marL="2286000" lvl="4" indent="-298450">
              <a:spcBef>
                <a:spcPts val="0"/>
              </a:spcBef>
              <a:spcAft>
                <a:spcPts val="0"/>
              </a:spcAft>
              <a:buSzPts val="1100"/>
              <a:buFont typeface="Barlow Medium"/>
              <a:buChar char="○"/>
              <a:defRPr>
                <a:latin typeface="Barlow Medium"/>
                <a:ea typeface="Barlow Medium"/>
                <a:cs typeface="Barlow Medium"/>
                <a:sym typeface="Barlow Medium"/>
              </a:defRPr>
            </a:lvl5pPr>
            <a:lvl6pPr marL="2743200" lvl="5" indent="-298450">
              <a:spcBef>
                <a:spcPts val="0"/>
              </a:spcBef>
              <a:spcAft>
                <a:spcPts val="0"/>
              </a:spcAft>
              <a:buSzPts val="1100"/>
              <a:buFont typeface="Barlow Medium"/>
              <a:buChar char="■"/>
              <a:defRPr sz="1100">
                <a:latin typeface="Barlow Medium"/>
                <a:ea typeface="Barlow Medium"/>
                <a:cs typeface="Barlow Medium"/>
                <a:sym typeface="Barlow Medium"/>
              </a:defRPr>
            </a:lvl6pPr>
            <a:lvl7pPr marL="3200400" lvl="6" indent="-298450">
              <a:spcBef>
                <a:spcPts val="0"/>
              </a:spcBef>
              <a:spcAft>
                <a:spcPts val="0"/>
              </a:spcAft>
              <a:buSzPts val="1100"/>
              <a:buFont typeface="Barlow Medium"/>
              <a:buChar char="●"/>
              <a:defRPr sz="1100">
                <a:latin typeface="Barlow Medium"/>
                <a:ea typeface="Barlow Medium"/>
                <a:cs typeface="Barlow Medium"/>
                <a:sym typeface="Barlow Medium"/>
              </a:defRPr>
            </a:lvl7pPr>
            <a:lvl8pPr marL="3657600" lvl="7" indent="-298450">
              <a:spcBef>
                <a:spcPts val="0"/>
              </a:spcBef>
              <a:spcAft>
                <a:spcPts val="0"/>
              </a:spcAft>
              <a:buSzPts val="1100"/>
              <a:buFont typeface="Barlow Medium"/>
              <a:buChar char="○"/>
              <a:defRPr sz="1100">
                <a:latin typeface="Barlow Medium"/>
                <a:ea typeface="Barlow Medium"/>
                <a:cs typeface="Barlow Medium"/>
                <a:sym typeface="Barlow Medium"/>
              </a:defRPr>
            </a:lvl8pPr>
            <a:lvl9pPr marL="4114800" lvl="8" indent="-298450">
              <a:spcBef>
                <a:spcPts val="0"/>
              </a:spcBef>
              <a:spcAft>
                <a:spcPts val="0"/>
              </a:spcAft>
              <a:buSzPts val="1100"/>
              <a:buFont typeface="Barlow Medium"/>
              <a:buChar char="■"/>
              <a:defRPr sz="1100">
                <a:latin typeface="Barlow Medium"/>
                <a:ea typeface="Barlow Medium"/>
                <a:cs typeface="Barlow Medium"/>
                <a:sym typeface="Barlow Medium"/>
              </a:defRPr>
            </a:lvl9pPr>
          </a:lstStyle>
          <a:p>
            <a:endParaRPr/>
          </a:p>
        </p:txBody>
      </p:sp>
      <p:sp>
        <p:nvSpPr>
          <p:cNvPr id="183" name="Google Shape;183;p36"/>
          <p:cNvSpPr txBox="1">
            <a:spLocks noGrp="1"/>
          </p:cNvSpPr>
          <p:nvPr>
            <p:ph type="subTitle" idx="2"/>
          </p:nvPr>
        </p:nvSpPr>
        <p:spPr>
          <a:xfrm>
            <a:off x="2857500" y="2902000"/>
            <a:ext cx="3765600" cy="9348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dk2"/>
              </a:buClr>
              <a:buSzPts val="2600"/>
              <a:buNone/>
              <a:defRPr sz="2600">
                <a:solidFill>
                  <a:schemeClr val="dk2"/>
                </a:solidFill>
              </a:defRPr>
            </a:lvl1pPr>
            <a:lvl2pPr lvl="1">
              <a:spcBef>
                <a:spcPts val="0"/>
              </a:spcBef>
              <a:spcAft>
                <a:spcPts val="0"/>
              </a:spcAft>
              <a:buSzPts val="1400"/>
              <a:buNone/>
              <a:defRPr>
                <a:latin typeface="Barlow Light"/>
                <a:ea typeface="Barlow Light"/>
                <a:cs typeface="Barlow Light"/>
                <a:sym typeface="Barlow Light"/>
              </a:defRPr>
            </a:lvl2pPr>
            <a:lvl3pPr lvl="2">
              <a:spcBef>
                <a:spcPts val="0"/>
              </a:spcBef>
              <a:spcAft>
                <a:spcPts val="0"/>
              </a:spcAft>
              <a:buSzPts val="1400"/>
              <a:buNone/>
              <a:defRPr>
                <a:latin typeface="Barlow Light"/>
                <a:ea typeface="Barlow Light"/>
                <a:cs typeface="Barlow Light"/>
                <a:sym typeface="Barlow Light"/>
              </a:defRPr>
            </a:lvl3pPr>
            <a:lvl4pPr lvl="3">
              <a:spcBef>
                <a:spcPts val="0"/>
              </a:spcBef>
              <a:spcAft>
                <a:spcPts val="0"/>
              </a:spcAft>
              <a:buSzPts val="1400"/>
              <a:buNone/>
              <a:defRPr>
                <a:latin typeface="Barlow Light"/>
                <a:ea typeface="Barlow Light"/>
                <a:cs typeface="Barlow Light"/>
                <a:sym typeface="Barlow Light"/>
              </a:defRPr>
            </a:lvl4pPr>
            <a:lvl5pPr lvl="4">
              <a:spcBef>
                <a:spcPts val="0"/>
              </a:spcBef>
              <a:spcAft>
                <a:spcPts val="0"/>
              </a:spcAft>
              <a:buSzPts val="1400"/>
              <a:buNone/>
              <a:defRPr>
                <a:latin typeface="Barlow Light"/>
                <a:ea typeface="Barlow Light"/>
                <a:cs typeface="Barlow Light"/>
                <a:sym typeface="Barlow Light"/>
              </a:defRPr>
            </a:lvl5pPr>
            <a:lvl6pPr lvl="5">
              <a:spcBef>
                <a:spcPts val="0"/>
              </a:spcBef>
              <a:spcAft>
                <a:spcPts val="0"/>
              </a:spcAft>
              <a:buSzPts val="1400"/>
              <a:buNone/>
              <a:defRPr>
                <a:latin typeface="Barlow Light"/>
                <a:ea typeface="Barlow Light"/>
                <a:cs typeface="Barlow Light"/>
                <a:sym typeface="Barlow Light"/>
              </a:defRPr>
            </a:lvl6pPr>
            <a:lvl7pPr lvl="6">
              <a:spcBef>
                <a:spcPts val="0"/>
              </a:spcBef>
              <a:spcAft>
                <a:spcPts val="0"/>
              </a:spcAft>
              <a:buSzPts val="1400"/>
              <a:buNone/>
              <a:defRPr>
                <a:latin typeface="Barlow Light"/>
                <a:ea typeface="Barlow Light"/>
                <a:cs typeface="Barlow Light"/>
                <a:sym typeface="Barlow Light"/>
              </a:defRPr>
            </a:lvl7pPr>
            <a:lvl8pPr lvl="7">
              <a:spcBef>
                <a:spcPts val="0"/>
              </a:spcBef>
              <a:spcAft>
                <a:spcPts val="0"/>
              </a:spcAft>
              <a:buSzPts val="1400"/>
              <a:buNone/>
              <a:defRPr>
                <a:latin typeface="Barlow Light"/>
                <a:ea typeface="Barlow Light"/>
                <a:cs typeface="Barlow Light"/>
                <a:sym typeface="Barlow Light"/>
              </a:defRPr>
            </a:lvl8pPr>
            <a:lvl9pPr lvl="8">
              <a:spcBef>
                <a:spcPts val="0"/>
              </a:spcBef>
              <a:spcAft>
                <a:spcPts val="0"/>
              </a:spcAft>
              <a:buSzPts val="1400"/>
              <a:buNone/>
              <a:defRPr>
                <a:latin typeface="Barlow Light"/>
                <a:ea typeface="Barlow Light"/>
                <a:cs typeface="Barlow Light"/>
                <a:sym typeface="Barlow Light"/>
              </a:defRPr>
            </a:lvl9pPr>
          </a:lstStyle>
          <a:p>
            <a:endParaRPr/>
          </a:p>
        </p:txBody>
      </p:sp>
      <p:sp>
        <p:nvSpPr>
          <p:cNvPr id="184" name="Google Shape;184;p3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atin typeface="Barlow Medium"/>
                <a:ea typeface="Barlow Medium"/>
                <a:cs typeface="Barlow Medium"/>
                <a:sym typeface="Barlow Medium"/>
              </a:defRPr>
            </a:lvl1pPr>
            <a:lvl2pPr lvl="1">
              <a:buNone/>
              <a:defRPr>
                <a:latin typeface="Barlow Medium"/>
                <a:ea typeface="Barlow Medium"/>
                <a:cs typeface="Barlow Medium"/>
                <a:sym typeface="Barlow Medium"/>
              </a:defRPr>
            </a:lvl2pPr>
            <a:lvl3pPr lvl="2">
              <a:buNone/>
              <a:defRPr>
                <a:latin typeface="Barlow Medium"/>
                <a:ea typeface="Barlow Medium"/>
                <a:cs typeface="Barlow Medium"/>
                <a:sym typeface="Barlow Medium"/>
              </a:defRPr>
            </a:lvl3pPr>
            <a:lvl4pPr lvl="3">
              <a:buNone/>
              <a:defRPr>
                <a:latin typeface="Barlow Medium"/>
                <a:ea typeface="Barlow Medium"/>
                <a:cs typeface="Barlow Medium"/>
                <a:sym typeface="Barlow Medium"/>
              </a:defRPr>
            </a:lvl4pPr>
            <a:lvl5pPr lvl="4">
              <a:buNone/>
              <a:defRPr>
                <a:latin typeface="Barlow Medium"/>
                <a:ea typeface="Barlow Medium"/>
                <a:cs typeface="Barlow Medium"/>
                <a:sym typeface="Barlow Medium"/>
              </a:defRPr>
            </a:lvl5pPr>
            <a:lvl6pPr lvl="5">
              <a:buNone/>
              <a:defRPr>
                <a:latin typeface="Barlow Medium"/>
                <a:ea typeface="Barlow Medium"/>
                <a:cs typeface="Barlow Medium"/>
                <a:sym typeface="Barlow Medium"/>
              </a:defRPr>
            </a:lvl6pPr>
            <a:lvl7pPr lvl="6">
              <a:buNone/>
              <a:defRPr>
                <a:latin typeface="Barlow Medium"/>
                <a:ea typeface="Barlow Medium"/>
                <a:cs typeface="Barlow Medium"/>
                <a:sym typeface="Barlow Medium"/>
              </a:defRPr>
            </a:lvl7pPr>
            <a:lvl8pPr lvl="7">
              <a:buNone/>
              <a:defRPr>
                <a:latin typeface="Barlow Medium"/>
                <a:ea typeface="Barlow Medium"/>
                <a:cs typeface="Barlow Medium"/>
                <a:sym typeface="Barlow Medium"/>
              </a:defRPr>
            </a:lvl8pPr>
            <a:lvl9pPr lvl="8">
              <a:buNone/>
              <a:defRPr>
                <a:latin typeface="Barlow Medium"/>
                <a:ea typeface="Barlow Medium"/>
                <a:cs typeface="Barlow Medium"/>
                <a:sym typeface="Barlow Medium"/>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Agenda / Content" type="tx">
  <p:cSld name="TITLE_AND_BODY">
    <p:bg>
      <p:bgPr>
        <a:solidFill>
          <a:schemeClr val="accent4"/>
        </a:solidFill>
        <a:effectLst/>
      </p:bgPr>
    </p:bg>
    <p:spTree>
      <p:nvGrpSpPr>
        <p:cNvPr id="1" name="Shape 185"/>
        <p:cNvGrpSpPr/>
        <p:nvPr/>
      </p:nvGrpSpPr>
      <p:grpSpPr>
        <a:xfrm>
          <a:off x="0" y="0"/>
          <a:ext cx="0" cy="0"/>
          <a:chOff x="0" y="0"/>
          <a:chExt cx="0" cy="0"/>
        </a:xfrm>
      </p:grpSpPr>
      <p:sp>
        <p:nvSpPr>
          <p:cNvPr id="186" name="Google Shape;186;p37"/>
          <p:cNvSpPr txBox="1">
            <a:spLocks noGrp="1"/>
          </p:cNvSpPr>
          <p:nvPr>
            <p:ph type="subTitle" idx="1"/>
          </p:nvPr>
        </p:nvSpPr>
        <p:spPr>
          <a:xfrm>
            <a:off x="475075" y="309225"/>
            <a:ext cx="3655200" cy="3576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1pPr>
            <a:lvl2pPr lvl="1">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2pPr>
            <a:lvl3pPr lvl="2">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3pPr>
            <a:lvl4pPr lvl="3">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4pPr>
            <a:lvl5pPr lvl="4">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5pPr>
            <a:lvl6pPr lvl="5">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6pPr>
            <a:lvl7pPr lvl="6">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7pPr>
            <a:lvl8pPr lvl="7">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8pPr>
            <a:lvl9pPr lvl="8">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9pPr>
          </a:lstStyle>
          <a:p>
            <a:endParaRPr/>
          </a:p>
        </p:txBody>
      </p:sp>
      <p:sp>
        <p:nvSpPr>
          <p:cNvPr id="187" name="Google Shape;187;p37"/>
          <p:cNvSpPr txBox="1">
            <a:spLocks noGrp="1"/>
          </p:cNvSpPr>
          <p:nvPr>
            <p:ph type="body" idx="2"/>
          </p:nvPr>
        </p:nvSpPr>
        <p:spPr>
          <a:xfrm>
            <a:off x="711097" y="980554"/>
            <a:ext cx="926100" cy="474000"/>
          </a:xfrm>
          <a:prstGeom prst="rect">
            <a:avLst/>
          </a:prstGeom>
        </p:spPr>
        <p:txBody>
          <a:bodyPr spcFirstLastPara="1" wrap="square" lIns="91425" tIns="91425" rIns="91425" bIns="91425" anchor="t" anchorCtr="0">
            <a:noAutofit/>
          </a:bodyPr>
          <a:lstStyle>
            <a:lvl1pPr marL="457200" lvl="0" indent="-4064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marL="914400" lvl="1" indent="-3175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marL="1371600" lvl="2" indent="-31115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marL="1828800" lvl="3" indent="-304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marL="2286000" lvl="4" indent="-29845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marL="2743200" lvl="5" indent="-2921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marL="3200400" lvl="6" indent="-28575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marL="3657600" lvl="7" indent="-2794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marL="4114800" lvl="8" indent="-27305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a:endParaRPr/>
          </a:p>
        </p:txBody>
      </p:sp>
      <p:sp>
        <p:nvSpPr>
          <p:cNvPr id="188" name="Google Shape;188;p37"/>
          <p:cNvSpPr txBox="1">
            <a:spLocks noGrp="1"/>
          </p:cNvSpPr>
          <p:nvPr>
            <p:ph type="subTitle" idx="3"/>
          </p:nvPr>
        </p:nvSpPr>
        <p:spPr>
          <a:xfrm>
            <a:off x="1699221" y="980279"/>
            <a:ext cx="2362200" cy="4740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a:endParaRPr/>
          </a:p>
        </p:txBody>
      </p:sp>
      <p:sp>
        <p:nvSpPr>
          <p:cNvPr id="189" name="Google Shape;189;p37"/>
          <p:cNvSpPr txBox="1">
            <a:spLocks noGrp="1"/>
          </p:cNvSpPr>
          <p:nvPr>
            <p:ph type="body" idx="4"/>
          </p:nvPr>
        </p:nvSpPr>
        <p:spPr>
          <a:xfrm>
            <a:off x="2285797" y="1226054"/>
            <a:ext cx="1775700" cy="1108500"/>
          </a:xfrm>
          <a:prstGeom prst="rect">
            <a:avLst/>
          </a:prstGeom>
        </p:spPr>
        <p:txBody>
          <a:bodyPr spcFirstLastPara="1" wrap="square" lIns="91425" tIns="91425" rIns="91425" bIns="91425" anchor="t" anchorCtr="0">
            <a:noAutofit/>
          </a:bodyPr>
          <a:lstStyle>
            <a:lvl1pPr marL="457200" lvl="0"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marL="914400" lvl="1"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marL="1371600" lvl="2"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marL="1828800" lvl="3"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marL="2286000" lvl="4" indent="-29845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marL="2743200" lvl="5"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marL="3200400" lvl="6"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marL="3657600" lvl="7"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marL="4114800" lvl="8"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a:endParaRPr/>
          </a:p>
        </p:txBody>
      </p:sp>
      <p:sp>
        <p:nvSpPr>
          <p:cNvPr id="190" name="Google Shape;190;p37"/>
          <p:cNvSpPr txBox="1">
            <a:spLocks noGrp="1"/>
          </p:cNvSpPr>
          <p:nvPr>
            <p:ph type="body" idx="5"/>
          </p:nvPr>
        </p:nvSpPr>
        <p:spPr>
          <a:xfrm>
            <a:off x="711097" y="2222666"/>
            <a:ext cx="926100" cy="474000"/>
          </a:xfrm>
          <a:prstGeom prst="rect">
            <a:avLst/>
          </a:prstGeom>
        </p:spPr>
        <p:txBody>
          <a:bodyPr spcFirstLastPara="1" wrap="square" lIns="91425" tIns="91425" rIns="91425" bIns="91425" anchor="t" anchorCtr="0">
            <a:noAutofit/>
          </a:bodyPr>
          <a:lstStyle>
            <a:lvl1pPr marL="457200" lvl="0" indent="-4064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marL="914400" lvl="1" indent="-3175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marL="1371600" lvl="2" indent="-31115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marL="1828800" lvl="3" indent="-304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marL="2286000" lvl="4" indent="-29845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marL="2743200" lvl="5" indent="-2921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marL="3200400" lvl="6" indent="-28575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marL="3657600" lvl="7" indent="-2794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marL="4114800" lvl="8" indent="-27305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a:endParaRPr/>
          </a:p>
        </p:txBody>
      </p:sp>
      <p:sp>
        <p:nvSpPr>
          <p:cNvPr id="191" name="Google Shape;191;p37"/>
          <p:cNvSpPr txBox="1">
            <a:spLocks noGrp="1"/>
          </p:cNvSpPr>
          <p:nvPr>
            <p:ph type="subTitle" idx="6"/>
          </p:nvPr>
        </p:nvSpPr>
        <p:spPr>
          <a:xfrm>
            <a:off x="1699221" y="2222391"/>
            <a:ext cx="2362200" cy="4740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a:endParaRPr/>
          </a:p>
        </p:txBody>
      </p:sp>
      <p:sp>
        <p:nvSpPr>
          <p:cNvPr id="192" name="Google Shape;192;p37"/>
          <p:cNvSpPr txBox="1">
            <a:spLocks noGrp="1"/>
          </p:cNvSpPr>
          <p:nvPr>
            <p:ph type="body" idx="7"/>
          </p:nvPr>
        </p:nvSpPr>
        <p:spPr>
          <a:xfrm>
            <a:off x="2285797" y="2468166"/>
            <a:ext cx="1775700" cy="843000"/>
          </a:xfrm>
          <a:prstGeom prst="rect">
            <a:avLst/>
          </a:prstGeom>
        </p:spPr>
        <p:txBody>
          <a:bodyPr spcFirstLastPara="1" wrap="square" lIns="91425" tIns="91425" rIns="91425" bIns="91425" anchor="t" anchorCtr="0">
            <a:noAutofit/>
          </a:bodyPr>
          <a:lstStyle>
            <a:lvl1pPr marL="457200" lvl="0"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marL="914400" lvl="1"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marL="1371600" lvl="2"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marL="1828800" lvl="3"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marL="2286000" lvl="4" indent="-29845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marL="2743200" lvl="5"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marL="3200400" lvl="6"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marL="3657600" lvl="7"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marL="4114800" lvl="8"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a:endParaRPr/>
          </a:p>
        </p:txBody>
      </p:sp>
      <p:sp>
        <p:nvSpPr>
          <p:cNvPr id="193" name="Google Shape;193;p37"/>
          <p:cNvSpPr txBox="1">
            <a:spLocks noGrp="1"/>
          </p:cNvSpPr>
          <p:nvPr>
            <p:ph type="body" idx="8"/>
          </p:nvPr>
        </p:nvSpPr>
        <p:spPr>
          <a:xfrm>
            <a:off x="711097" y="3219093"/>
            <a:ext cx="926100" cy="474000"/>
          </a:xfrm>
          <a:prstGeom prst="rect">
            <a:avLst/>
          </a:prstGeom>
        </p:spPr>
        <p:txBody>
          <a:bodyPr spcFirstLastPara="1" wrap="square" lIns="91425" tIns="91425" rIns="91425" bIns="91425" anchor="t" anchorCtr="0">
            <a:noAutofit/>
          </a:bodyPr>
          <a:lstStyle>
            <a:lvl1pPr marL="457200" lvl="0" indent="-4064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marL="914400" lvl="1" indent="-3175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marL="1371600" lvl="2" indent="-31115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marL="1828800" lvl="3" indent="-304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marL="2286000" lvl="4" indent="-29845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marL="2743200" lvl="5" indent="-2921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marL="3200400" lvl="6" indent="-28575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marL="3657600" lvl="7" indent="-2794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marL="4114800" lvl="8" indent="-27305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a:endParaRPr/>
          </a:p>
        </p:txBody>
      </p:sp>
      <p:sp>
        <p:nvSpPr>
          <p:cNvPr id="194" name="Google Shape;194;p37"/>
          <p:cNvSpPr txBox="1">
            <a:spLocks noGrp="1"/>
          </p:cNvSpPr>
          <p:nvPr>
            <p:ph type="subTitle" idx="9"/>
          </p:nvPr>
        </p:nvSpPr>
        <p:spPr>
          <a:xfrm>
            <a:off x="1699221" y="3218818"/>
            <a:ext cx="2362200" cy="4740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a:endParaRPr/>
          </a:p>
        </p:txBody>
      </p:sp>
      <p:sp>
        <p:nvSpPr>
          <p:cNvPr id="195" name="Google Shape;195;p37"/>
          <p:cNvSpPr txBox="1">
            <a:spLocks noGrp="1"/>
          </p:cNvSpPr>
          <p:nvPr>
            <p:ph type="body" idx="13"/>
          </p:nvPr>
        </p:nvSpPr>
        <p:spPr>
          <a:xfrm>
            <a:off x="2285797" y="3464593"/>
            <a:ext cx="1775700" cy="843000"/>
          </a:xfrm>
          <a:prstGeom prst="rect">
            <a:avLst/>
          </a:prstGeom>
        </p:spPr>
        <p:txBody>
          <a:bodyPr spcFirstLastPara="1" wrap="square" lIns="91425" tIns="91425" rIns="91425" bIns="91425" anchor="t" anchorCtr="0">
            <a:noAutofit/>
          </a:bodyPr>
          <a:lstStyle>
            <a:lvl1pPr marL="457200" lvl="0"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marL="914400" lvl="1"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marL="1371600" lvl="2"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marL="1828800" lvl="3"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marL="2286000" lvl="4" indent="-29845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marL="2743200" lvl="5"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marL="3200400" lvl="6"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marL="3657600" lvl="7"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marL="4114800" lvl="8"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a:endParaRPr/>
          </a:p>
        </p:txBody>
      </p:sp>
      <p:sp>
        <p:nvSpPr>
          <p:cNvPr id="196" name="Google Shape;196;p37"/>
          <p:cNvSpPr txBox="1">
            <a:spLocks noGrp="1"/>
          </p:cNvSpPr>
          <p:nvPr>
            <p:ph type="body" idx="14"/>
          </p:nvPr>
        </p:nvSpPr>
        <p:spPr>
          <a:xfrm>
            <a:off x="4746581" y="980554"/>
            <a:ext cx="926100" cy="474000"/>
          </a:xfrm>
          <a:prstGeom prst="rect">
            <a:avLst/>
          </a:prstGeom>
        </p:spPr>
        <p:txBody>
          <a:bodyPr spcFirstLastPara="1" wrap="square" lIns="91425" tIns="91425" rIns="91425" bIns="91425" anchor="t" anchorCtr="0">
            <a:noAutofit/>
          </a:bodyPr>
          <a:lstStyle>
            <a:lvl1pPr marL="457200" lvl="0" indent="-4064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marL="914400" lvl="1" indent="-3175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marL="1371600" lvl="2" indent="-31115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marL="1828800" lvl="3" indent="-304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marL="2286000" lvl="4" indent="-29845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marL="2743200" lvl="5" indent="-2921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marL="3200400" lvl="6" indent="-28575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marL="3657600" lvl="7" indent="-2794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marL="4114800" lvl="8" indent="-27305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a:endParaRPr/>
          </a:p>
        </p:txBody>
      </p:sp>
      <p:sp>
        <p:nvSpPr>
          <p:cNvPr id="197" name="Google Shape;197;p37"/>
          <p:cNvSpPr txBox="1">
            <a:spLocks noGrp="1"/>
          </p:cNvSpPr>
          <p:nvPr>
            <p:ph type="subTitle" idx="15"/>
          </p:nvPr>
        </p:nvSpPr>
        <p:spPr>
          <a:xfrm>
            <a:off x="5734705" y="980279"/>
            <a:ext cx="2362200" cy="4740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a:endParaRPr/>
          </a:p>
        </p:txBody>
      </p:sp>
      <p:sp>
        <p:nvSpPr>
          <p:cNvPr id="198" name="Google Shape;198;p37"/>
          <p:cNvSpPr txBox="1">
            <a:spLocks noGrp="1"/>
          </p:cNvSpPr>
          <p:nvPr>
            <p:ph type="body" idx="16"/>
          </p:nvPr>
        </p:nvSpPr>
        <p:spPr>
          <a:xfrm>
            <a:off x="6321281" y="1226054"/>
            <a:ext cx="1775700" cy="1108500"/>
          </a:xfrm>
          <a:prstGeom prst="rect">
            <a:avLst/>
          </a:prstGeom>
        </p:spPr>
        <p:txBody>
          <a:bodyPr spcFirstLastPara="1" wrap="square" lIns="91425" tIns="91425" rIns="91425" bIns="91425" anchor="t" anchorCtr="0">
            <a:noAutofit/>
          </a:bodyPr>
          <a:lstStyle>
            <a:lvl1pPr marL="457200" lvl="0"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marL="914400" lvl="1"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marL="1371600" lvl="2"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marL="1828800" lvl="3"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marL="2286000" lvl="4" indent="-29845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marL="2743200" lvl="5"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marL="3200400" lvl="6"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marL="3657600" lvl="7"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marL="4114800" lvl="8"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a:endParaRPr/>
          </a:p>
        </p:txBody>
      </p:sp>
      <p:sp>
        <p:nvSpPr>
          <p:cNvPr id="199" name="Google Shape;199;p37"/>
          <p:cNvSpPr txBox="1">
            <a:spLocks noGrp="1"/>
          </p:cNvSpPr>
          <p:nvPr>
            <p:ph type="body" idx="17"/>
          </p:nvPr>
        </p:nvSpPr>
        <p:spPr>
          <a:xfrm>
            <a:off x="4746581" y="2222666"/>
            <a:ext cx="926100" cy="474000"/>
          </a:xfrm>
          <a:prstGeom prst="rect">
            <a:avLst/>
          </a:prstGeom>
        </p:spPr>
        <p:txBody>
          <a:bodyPr spcFirstLastPara="1" wrap="square" lIns="91425" tIns="91425" rIns="91425" bIns="91425" anchor="t" anchorCtr="0">
            <a:noAutofit/>
          </a:bodyPr>
          <a:lstStyle>
            <a:lvl1pPr marL="457200" lvl="0" indent="-4064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marL="914400" lvl="1" indent="-3175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marL="1371600" lvl="2" indent="-31115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marL="1828800" lvl="3" indent="-304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marL="2286000" lvl="4" indent="-29845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marL="2743200" lvl="5" indent="-2921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marL="3200400" lvl="6" indent="-28575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marL="3657600" lvl="7" indent="-2794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marL="4114800" lvl="8" indent="-27305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a:endParaRPr/>
          </a:p>
        </p:txBody>
      </p:sp>
      <p:sp>
        <p:nvSpPr>
          <p:cNvPr id="200" name="Google Shape;200;p37"/>
          <p:cNvSpPr txBox="1">
            <a:spLocks noGrp="1"/>
          </p:cNvSpPr>
          <p:nvPr>
            <p:ph type="subTitle" idx="18"/>
          </p:nvPr>
        </p:nvSpPr>
        <p:spPr>
          <a:xfrm>
            <a:off x="5734705" y="2222391"/>
            <a:ext cx="2362200" cy="4740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a:endParaRPr/>
          </a:p>
        </p:txBody>
      </p:sp>
      <p:sp>
        <p:nvSpPr>
          <p:cNvPr id="201" name="Google Shape;201;p37"/>
          <p:cNvSpPr txBox="1">
            <a:spLocks noGrp="1"/>
          </p:cNvSpPr>
          <p:nvPr>
            <p:ph type="body" idx="19"/>
          </p:nvPr>
        </p:nvSpPr>
        <p:spPr>
          <a:xfrm>
            <a:off x="6321281" y="2468166"/>
            <a:ext cx="1775700" cy="843000"/>
          </a:xfrm>
          <a:prstGeom prst="rect">
            <a:avLst/>
          </a:prstGeom>
        </p:spPr>
        <p:txBody>
          <a:bodyPr spcFirstLastPara="1" wrap="square" lIns="91425" tIns="91425" rIns="91425" bIns="91425" anchor="t" anchorCtr="0">
            <a:noAutofit/>
          </a:bodyPr>
          <a:lstStyle>
            <a:lvl1pPr marL="457200" lvl="0"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marL="914400" lvl="1"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marL="1371600" lvl="2"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marL="1828800" lvl="3"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marL="2286000" lvl="4" indent="-29845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marL="2743200" lvl="5"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marL="3200400" lvl="6"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marL="3657600" lvl="7"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marL="4114800" lvl="8"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a:endParaRPr/>
          </a:p>
        </p:txBody>
      </p:sp>
      <p:sp>
        <p:nvSpPr>
          <p:cNvPr id="202" name="Google Shape;202;p37"/>
          <p:cNvSpPr txBox="1">
            <a:spLocks noGrp="1"/>
          </p:cNvSpPr>
          <p:nvPr>
            <p:ph type="body" idx="20"/>
          </p:nvPr>
        </p:nvSpPr>
        <p:spPr>
          <a:xfrm>
            <a:off x="4746581" y="3219093"/>
            <a:ext cx="926100" cy="474000"/>
          </a:xfrm>
          <a:prstGeom prst="rect">
            <a:avLst/>
          </a:prstGeom>
        </p:spPr>
        <p:txBody>
          <a:bodyPr spcFirstLastPara="1" wrap="square" lIns="91425" tIns="91425" rIns="91425" bIns="91425" anchor="t" anchorCtr="0">
            <a:noAutofit/>
          </a:bodyPr>
          <a:lstStyle>
            <a:lvl1pPr marL="457200" lvl="0" indent="-4064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marL="914400" lvl="1" indent="-3175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marL="1371600" lvl="2" indent="-31115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marL="1828800" lvl="3" indent="-304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marL="2286000" lvl="4" indent="-29845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marL="2743200" lvl="5" indent="-2921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marL="3200400" lvl="6" indent="-28575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marL="3657600" lvl="7" indent="-2794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marL="4114800" lvl="8" indent="-27305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a:endParaRPr/>
          </a:p>
        </p:txBody>
      </p:sp>
      <p:sp>
        <p:nvSpPr>
          <p:cNvPr id="203" name="Google Shape;203;p37"/>
          <p:cNvSpPr txBox="1">
            <a:spLocks noGrp="1"/>
          </p:cNvSpPr>
          <p:nvPr>
            <p:ph type="subTitle" idx="21"/>
          </p:nvPr>
        </p:nvSpPr>
        <p:spPr>
          <a:xfrm>
            <a:off x="5734705" y="3218818"/>
            <a:ext cx="2362200" cy="4740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a:endParaRPr/>
          </a:p>
        </p:txBody>
      </p:sp>
      <p:sp>
        <p:nvSpPr>
          <p:cNvPr id="204" name="Google Shape;204;p37"/>
          <p:cNvSpPr txBox="1">
            <a:spLocks noGrp="1"/>
          </p:cNvSpPr>
          <p:nvPr>
            <p:ph type="body" idx="22"/>
          </p:nvPr>
        </p:nvSpPr>
        <p:spPr>
          <a:xfrm>
            <a:off x="6321281" y="3464593"/>
            <a:ext cx="1775700" cy="843000"/>
          </a:xfrm>
          <a:prstGeom prst="rect">
            <a:avLst/>
          </a:prstGeom>
        </p:spPr>
        <p:txBody>
          <a:bodyPr spcFirstLastPara="1" wrap="square" lIns="91425" tIns="91425" rIns="91425" bIns="91425" anchor="t" anchorCtr="0">
            <a:noAutofit/>
          </a:bodyPr>
          <a:lstStyle>
            <a:lvl1pPr marL="457200" lvl="0"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marL="914400" lvl="1"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marL="1371600" lvl="2"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marL="1828800" lvl="3"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marL="2286000" lvl="4" indent="-29845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marL="2743200" lvl="5"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marL="3200400" lvl="6"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marL="3657600" lvl="7"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marL="4114800" lvl="8"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a:endParaRPr/>
          </a:p>
        </p:txBody>
      </p:sp>
      <p:sp>
        <p:nvSpPr>
          <p:cNvPr id="205" name="Google Shape;205;p37"/>
          <p:cNvSpPr txBox="1">
            <a:spLocks noGrp="1"/>
          </p:cNvSpPr>
          <p:nvPr>
            <p:ph type="sldNum" idx="12"/>
          </p:nvPr>
        </p:nvSpPr>
        <p:spPr>
          <a:xfrm>
            <a:off x="8490529" y="250829"/>
            <a:ext cx="348900" cy="178200"/>
          </a:xfrm>
          <a:prstGeom prst="rect">
            <a:avLst/>
          </a:prstGeom>
        </p:spPr>
        <p:txBody>
          <a:bodyPr spcFirstLastPara="1" wrap="square" lIns="91425" tIns="91425" rIns="91425" bIns="91425" anchor="t" anchorCtr="0">
            <a:noAutofit/>
          </a:bodyPr>
          <a:lstStyle>
            <a:lvl1pPr lvl="0">
              <a:buNone/>
              <a:defRPr sz="1100">
                <a:solidFill>
                  <a:schemeClr val="accent3"/>
                </a:solidFill>
              </a:defRPr>
            </a:lvl1pPr>
            <a:lvl2pPr lvl="1">
              <a:buNone/>
              <a:defRPr sz="1100">
                <a:solidFill>
                  <a:schemeClr val="accent3"/>
                </a:solidFill>
              </a:defRPr>
            </a:lvl2pPr>
            <a:lvl3pPr lvl="2">
              <a:buNone/>
              <a:defRPr sz="1100">
                <a:solidFill>
                  <a:schemeClr val="accent3"/>
                </a:solidFill>
              </a:defRPr>
            </a:lvl3pPr>
            <a:lvl4pPr lvl="3">
              <a:buNone/>
              <a:defRPr sz="1100">
                <a:solidFill>
                  <a:schemeClr val="accent3"/>
                </a:solidFill>
              </a:defRPr>
            </a:lvl4pPr>
            <a:lvl5pPr lvl="4">
              <a:buNone/>
              <a:defRPr sz="1100">
                <a:solidFill>
                  <a:schemeClr val="accent3"/>
                </a:solidFill>
              </a:defRPr>
            </a:lvl5pPr>
            <a:lvl6pPr lvl="5">
              <a:buNone/>
              <a:defRPr sz="1100">
                <a:solidFill>
                  <a:schemeClr val="accent3"/>
                </a:solidFill>
              </a:defRPr>
            </a:lvl6pPr>
            <a:lvl7pPr lvl="6">
              <a:buNone/>
              <a:defRPr sz="1100">
                <a:solidFill>
                  <a:schemeClr val="accent3"/>
                </a:solidFill>
              </a:defRPr>
            </a:lvl7pPr>
            <a:lvl8pPr lvl="7">
              <a:buNone/>
              <a:defRPr sz="1100">
                <a:solidFill>
                  <a:schemeClr val="accent3"/>
                </a:solidFill>
              </a:defRPr>
            </a:lvl8pPr>
            <a:lvl9pPr lvl="8">
              <a:buNone/>
              <a:defRPr sz="1100">
                <a:solidFill>
                  <a:schemeClr val="accent3"/>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xmlns:p15="http://schemas.microsoft.com/office/powerpoint/2012/main">
        <p15:guide id="1" pos="360">
          <p15:clr>
            <a:srgbClr val="E46962"/>
          </p15:clr>
        </p15:guide>
        <p15:guide id="2" orient="horz" pos="360">
          <p15:clr>
            <a:srgbClr val="E46962"/>
          </p15:clr>
        </p15:guide>
        <p15:guide id="3" orient="horz" pos="1048">
          <p15:clr>
            <a:srgbClr val="E46962"/>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ext + Image" type="twoColTx">
  <p:cSld name="TITLE_AND_TWO_COLUMNS">
    <p:bg>
      <p:bgPr>
        <a:solidFill>
          <a:schemeClr val="dk1"/>
        </a:solidFill>
        <a:effectLst/>
      </p:bgPr>
    </p:bg>
    <p:spTree>
      <p:nvGrpSpPr>
        <p:cNvPr id="1" name="Shape 206"/>
        <p:cNvGrpSpPr/>
        <p:nvPr/>
      </p:nvGrpSpPr>
      <p:grpSpPr>
        <a:xfrm>
          <a:off x="0" y="0"/>
          <a:ext cx="0" cy="0"/>
          <a:chOff x="0" y="0"/>
          <a:chExt cx="0" cy="0"/>
        </a:xfrm>
      </p:grpSpPr>
      <p:sp>
        <p:nvSpPr>
          <p:cNvPr id="207" name="Google Shape;207;p38"/>
          <p:cNvSpPr/>
          <p:nvPr/>
        </p:nvSpPr>
        <p:spPr>
          <a:xfrm>
            <a:off x="0" y="0"/>
            <a:ext cx="9144000" cy="1631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8"/>
          <p:cNvSpPr txBox="1"/>
          <p:nvPr/>
        </p:nvSpPr>
        <p:spPr>
          <a:xfrm>
            <a:off x="6262625" y="1205946"/>
            <a:ext cx="2155500" cy="323100"/>
          </a:xfrm>
          <a:prstGeom prst="rect">
            <a:avLst/>
          </a:prstGeom>
          <a:noFill/>
          <a:ln>
            <a:noFill/>
          </a:ln>
        </p:spPr>
        <p:txBody>
          <a:bodyPr spcFirstLastPara="1" wrap="square" lIns="0" tIns="0" rIns="0" bIns="0" anchor="b" anchorCtr="0">
            <a:noAutofit/>
          </a:bodyPr>
          <a:lstStyle/>
          <a:p>
            <a:pPr marL="0" lvl="0" indent="0" algn="l" rtl="0">
              <a:spcBef>
                <a:spcPts val="0"/>
              </a:spcBef>
              <a:spcAft>
                <a:spcPts val="0"/>
              </a:spcAft>
              <a:buNone/>
            </a:pPr>
            <a:r>
              <a:rPr lang="en" sz="700" i="1">
                <a:solidFill>
                  <a:schemeClr val="lt1"/>
                </a:solidFill>
                <a:latin typeface="Barlow Medium"/>
                <a:ea typeface="Barlow Medium"/>
                <a:cs typeface="Barlow Medium"/>
                <a:sym typeface="Barlow Medium"/>
              </a:rPr>
              <a:t>Lorem ipsum dolor sit amet, consectetur adipiscing elit.</a:t>
            </a:r>
            <a:endParaRPr sz="700" i="1">
              <a:solidFill>
                <a:schemeClr val="lt1"/>
              </a:solidFill>
              <a:latin typeface="Barlow Medium"/>
              <a:ea typeface="Barlow Medium"/>
              <a:cs typeface="Barlow Medium"/>
              <a:sym typeface="Barlow Medium"/>
            </a:endParaRPr>
          </a:p>
        </p:txBody>
      </p:sp>
      <p:sp>
        <p:nvSpPr>
          <p:cNvPr id="209" name="Google Shape;209;p38"/>
          <p:cNvSpPr>
            <a:spLocks noGrp="1"/>
          </p:cNvSpPr>
          <p:nvPr>
            <p:ph type="pic" idx="2"/>
          </p:nvPr>
        </p:nvSpPr>
        <p:spPr>
          <a:xfrm>
            <a:off x="3915225" y="1631250"/>
            <a:ext cx="4441200" cy="3009900"/>
          </a:xfrm>
          <a:prstGeom prst="roundRect">
            <a:avLst>
              <a:gd name="adj" fmla="val 16667"/>
            </a:avLst>
          </a:prstGeom>
          <a:noFill/>
          <a:ln>
            <a:noFill/>
          </a:ln>
        </p:spPr>
      </p:sp>
      <p:sp>
        <p:nvSpPr>
          <p:cNvPr id="210" name="Google Shape;210;p38"/>
          <p:cNvSpPr txBox="1">
            <a:spLocks noGrp="1"/>
          </p:cNvSpPr>
          <p:nvPr>
            <p:ph type="body" idx="1"/>
          </p:nvPr>
        </p:nvSpPr>
        <p:spPr>
          <a:xfrm>
            <a:off x="791150" y="1835400"/>
            <a:ext cx="2094000" cy="846600"/>
          </a:xfrm>
          <a:prstGeom prst="rect">
            <a:avLst/>
          </a:prstGeom>
        </p:spPr>
        <p:txBody>
          <a:bodyPr spcFirstLastPara="1" wrap="square" lIns="0" tIns="0" rIns="0" bIns="0" anchor="t" anchorCtr="0">
            <a:noAutofit/>
          </a:bodyPr>
          <a:lstStyle>
            <a:lvl1pPr marL="457200" lvl="0"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marL="914400" lvl="1"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marL="1371600" lvl="2"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marL="1828800" lvl="3"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marL="2286000" lvl="4" indent="-29845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marL="2743200" lvl="5"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marL="3200400" lvl="6"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marL="3657600" lvl="7"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marL="4114800" lvl="8"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a:endParaRPr/>
          </a:p>
        </p:txBody>
      </p:sp>
      <p:sp>
        <p:nvSpPr>
          <p:cNvPr id="211" name="Google Shape;211;p38"/>
          <p:cNvSpPr txBox="1">
            <a:spLocks noGrp="1"/>
          </p:cNvSpPr>
          <p:nvPr>
            <p:ph type="subTitle" idx="3"/>
          </p:nvPr>
        </p:nvSpPr>
        <p:spPr>
          <a:xfrm>
            <a:off x="791150" y="522625"/>
            <a:ext cx="3918300" cy="1006500"/>
          </a:xfrm>
          <a:prstGeom prst="rect">
            <a:avLst/>
          </a:prstGeom>
        </p:spPr>
        <p:txBody>
          <a:bodyPr spcFirstLastPara="1" wrap="square" lIns="0" tIns="0" rIns="0" bIns="0" anchor="t" anchorCtr="0">
            <a:noAutofit/>
          </a:bodyPr>
          <a:lstStyle>
            <a:lvl1pPr lvl="0">
              <a:spcBef>
                <a:spcPts val="0"/>
              </a:spcBef>
              <a:spcAft>
                <a:spcPts val="0"/>
              </a:spcAft>
              <a:buClr>
                <a:schemeClr val="accent3"/>
              </a:buClr>
              <a:buSzPts val="3600"/>
              <a:buFont typeface="Hepta Slab Medium"/>
              <a:buNone/>
              <a:defRPr sz="3600">
                <a:solidFill>
                  <a:schemeClr val="accent3"/>
                </a:solidFill>
                <a:latin typeface="Hepta Slab Medium"/>
                <a:ea typeface="Hepta Slab Medium"/>
                <a:cs typeface="Hepta Slab Medium"/>
                <a:sym typeface="Hepta Slab Medium"/>
              </a:defRPr>
            </a:lvl1pPr>
            <a:lvl2pPr lvl="1">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2pPr>
            <a:lvl3pPr lvl="2">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3pPr>
            <a:lvl4pPr lvl="3">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4pPr>
            <a:lvl5pPr lvl="4">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5pPr>
            <a:lvl6pPr lvl="5">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6pPr>
            <a:lvl7pPr lvl="6">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7pPr>
            <a:lvl8pPr lvl="7">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8pPr>
            <a:lvl9pPr lvl="8">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9pPr>
          </a:lstStyle>
          <a:p>
            <a:endParaRPr/>
          </a:p>
        </p:txBody>
      </p:sp>
      <p:sp>
        <p:nvSpPr>
          <p:cNvPr id="212" name="Google Shape;212;p38"/>
          <p:cNvSpPr txBox="1">
            <a:spLocks noGrp="1"/>
          </p:cNvSpPr>
          <p:nvPr>
            <p:ph type="sldNum" idx="12"/>
          </p:nvPr>
        </p:nvSpPr>
        <p:spPr>
          <a:xfrm>
            <a:off x="8490529" y="250829"/>
            <a:ext cx="348900" cy="178200"/>
          </a:xfrm>
          <a:prstGeom prst="rect">
            <a:avLst/>
          </a:prstGeom>
        </p:spPr>
        <p:txBody>
          <a:bodyPr spcFirstLastPara="1" wrap="square" lIns="91425" tIns="91425" rIns="91425" bIns="91425" anchor="t" anchorCtr="0">
            <a:noAutofit/>
          </a:bodyPr>
          <a:lstStyle>
            <a:lvl1pPr lvl="0">
              <a:buNone/>
              <a:defRPr sz="1100">
                <a:solidFill>
                  <a:schemeClr val="accent3"/>
                </a:solidFill>
              </a:defRPr>
            </a:lvl1pPr>
            <a:lvl2pPr lvl="1">
              <a:buNone/>
              <a:defRPr sz="1100">
                <a:solidFill>
                  <a:schemeClr val="accent3"/>
                </a:solidFill>
              </a:defRPr>
            </a:lvl2pPr>
            <a:lvl3pPr lvl="2">
              <a:buNone/>
              <a:defRPr sz="1100">
                <a:solidFill>
                  <a:schemeClr val="accent3"/>
                </a:solidFill>
              </a:defRPr>
            </a:lvl3pPr>
            <a:lvl4pPr lvl="3">
              <a:buNone/>
              <a:defRPr sz="1100">
                <a:solidFill>
                  <a:schemeClr val="accent3"/>
                </a:solidFill>
              </a:defRPr>
            </a:lvl4pPr>
            <a:lvl5pPr lvl="4">
              <a:buNone/>
              <a:defRPr sz="1100">
                <a:solidFill>
                  <a:schemeClr val="accent3"/>
                </a:solidFill>
              </a:defRPr>
            </a:lvl5pPr>
            <a:lvl6pPr lvl="5">
              <a:buNone/>
              <a:defRPr sz="1100">
                <a:solidFill>
                  <a:schemeClr val="accent3"/>
                </a:solidFill>
              </a:defRPr>
            </a:lvl6pPr>
            <a:lvl7pPr lvl="6">
              <a:buNone/>
              <a:defRPr sz="1100">
                <a:solidFill>
                  <a:schemeClr val="accent3"/>
                </a:solidFill>
              </a:defRPr>
            </a:lvl7pPr>
            <a:lvl8pPr lvl="7">
              <a:buNone/>
              <a:defRPr sz="1100">
                <a:solidFill>
                  <a:schemeClr val="accent3"/>
                </a:solidFill>
              </a:defRPr>
            </a:lvl8pPr>
            <a:lvl9pPr lvl="8">
              <a:buNone/>
              <a:defRPr sz="1100">
                <a:solidFill>
                  <a:schemeClr val="accent3"/>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 1 column text">
  <p:cSld name="TITLE_AND_TWO_COLUMNS_1">
    <p:bg>
      <p:bgPr>
        <a:solidFill>
          <a:schemeClr val="dk1"/>
        </a:solidFill>
        <a:effectLst/>
      </p:bgPr>
    </p:bg>
    <p:spTree>
      <p:nvGrpSpPr>
        <p:cNvPr id="1" name="Shape 213"/>
        <p:cNvGrpSpPr/>
        <p:nvPr/>
      </p:nvGrpSpPr>
      <p:grpSpPr>
        <a:xfrm>
          <a:off x="0" y="0"/>
          <a:ext cx="0" cy="0"/>
          <a:chOff x="0" y="0"/>
          <a:chExt cx="0" cy="0"/>
        </a:xfrm>
      </p:grpSpPr>
      <p:sp>
        <p:nvSpPr>
          <p:cNvPr id="214" name="Google Shape;214;p39"/>
          <p:cNvSpPr/>
          <p:nvPr/>
        </p:nvSpPr>
        <p:spPr>
          <a:xfrm>
            <a:off x="0" y="0"/>
            <a:ext cx="9144000" cy="1631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9"/>
          <p:cNvSpPr txBox="1">
            <a:spLocks noGrp="1"/>
          </p:cNvSpPr>
          <p:nvPr>
            <p:ph type="subTitle" idx="1"/>
          </p:nvPr>
        </p:nvSpPr>
        <p:spPr>
          <a:xfrm>
            <a:off x="791150" y="522625"/>
            <a:ext cx="5173200" cy="976500"/>
          </a:xfrm>
          <a:prstGeom prst="rect">
            <a:avLst/>
          </a:prstGeom>
        </p:spPr>
        <p:txBody>
          <a:bodyPr spcFirstLastPara="1" wrap="square" lIns="0" tIns="0" rIns="0" bIns="0" anchor="t" anchorCtr="0">
            <a:noAutofit/>
          </a:bodyPr>
          <a:lstStyle>
            <a:lvl1pPr lvl="0">
              <a:spcBef>
                <a:spcPts val="0"/>
              </a:spcBef>
              <a:spcAft>
                <a:spcPts val="0"/>
              </a:spcAft>
              <a:buClr>
                <a:schemeClr val="accent3"/>
              </a:buClr>
              <a:buSzPts val="3600"/>
              <a:buFont typeface="Hepta Slab Medium"/>
              <a:buNone/>
              <a:defRPr sz="3600">
                <a:solidFill>
                  <a:schemeClr val="accent3"/>
                </a:solidFill>
                <a:latin typeface="Hepta Slab Medium"/>
                <a:ea typeface="Hepta Slab Medium"/>
                <a:cs typeface="Hepta Slab Medium"/>
                <a:sym typeface="Hepta Slab Medium"/>
              </a:defRPr>
            </a:lvl1pPr>
            <a:lvl2pPr lvl="1">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2pPr>
            <a:lvl3pPr lvl="2">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3pPr>
            <a:lvl4pPr lvl="3">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4pPr>
            <a:lvl5pPr lvl="4">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5pPr>
            <a:lvl6pPr lvl="5">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6pPr>
            <a:lvl7pPr lvl="6">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7pPr>
            <a:lvl8pPr lvl="7">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8pPr>
            <a:lvl9pPr lvl="8">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9pPr>
          </a:lstStyle>
          <a:p>
            <a:endParaRPr/>
          </a:p>
        </p:txBody>
      </p:sp>
      <p:sp>
        <p:nvSpPr>
          <p:cNvPr id="216" name="Google Shape;216;p39"/>
          <p:cNvSpPr txBox="1">
            <a:spLocks noGrp="1"/>
          </p:cNvSpPr>
          <p:nvPr>
            <p:ph type="body" idx="2"/>
          </p:nvPr>
        </p:nvSpPr>
        <p:spPr>
          <a:xfrm>
            <a:off x="685450" y="2180950"/>
            <a:ext cx="3579600" cy="2385600"/>
          </a:xfrm>
          <a:prstGeom prst="rect">
            <a:avLst/>
          </a:prstGeom>
        </p:spPr>
        <p:txBody>
          <a:bodyPr spcFirstLastPara="1" wrap="square" lIns="91425" tIns="91425" rIns="91425" bIns="91425" anchor="t" anchorCtr="0">
            <a:noAutofit/>
          </a:bodyPr>
          <a:lstStyle>
            <a:lvl1pPr marL="457200" lvl="0" indent="-298450">
              <a:spcBef>
                <a:spcPts val="0"/>
              </a:spcBef>
              <a:spcAft>
                <a:spcPts val="0"/>
              </a:spcAft>
              <a:buClr>
                <a:schemeClr val="lt1"/>
              </a:buClr>
              <a:buSzPts val="1100"/>
              <a:buChar char="●"/>
              <a:defRPr sz="1100">
                <a:solidFill>
                  <a:schemeClr val="lt1"/>
                </a:solidFill>
              </a:defRPr>
            </a:lvl1pPr>
            <a:lvl2pPr marL="914400" lvl="1" indent="-298450">
              <a:spcBef>
                <a:spcPts val="0"/>
              </a:spcBef>
              <a:spcAft>
                <a:spcPts val="0"/>
              </a:spcAft>
              <a:buClr>
                <a:schemeClr val="lt1"/>
              </a:buClr>
              <a:buSzPts val="1100"/>
              <a:buChar char="○"/>
              <a:defRPr sz="1100">
                <a:solidFill>
                  <a:schemeClr val="lt1"/>
                </a:solidFill>
              </a:defRPr>
            </a:lvl2pPr>
            <a:lvl3pPr marL="1371600" lvl="2" indent="-298450">
              <a:spcBef>
                <a:spcPts val="0"/>
              </a:spcBef>
              <a:spcAft>
                <a:spcPts val="0"/>
              </a:spcAft>
              <a:buClr>
                <a:schemeClr val="lt1"/>
              </a:buClr>
              <a:buSzPts val="1100"/>
              <a:buChar char="■"/>
              <a:defRPr sz="1100">
                <a:solidFill>
                  <a:schemeClr val="lt1"/>
                </a:solidFill>
              </a:defRPr>
            </a:lvl3pPr>
            <a:lvl4pPr marL="1828800" lvl="3" indent="-298450">
              <a:spcBef>
                <a:spcPts val="0"/>
              </a:spcBef>
              <a:spcAft>
                <a:spcPts val="0"/>
              </a:spcAft>
              <a:buClr>
                <a:schemeClr val="lt1"/>
              </a:buClr>
              <a:buSzPts val="1100"/>
              <a:buChar char="●"/>
              <a:defRPr sz="1100">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sz="1100">
                <a:solidFill>
                  <a:schemeClr val="lt1"/>
                </a:solidFill>
              </a:defRPr>
            </a:lvl6pPr>
            <a:lvl7pPr marL="3200400" lvl="6" indent="-298450">
              <a:spcBef>
                <a:spcPts val="0"/>
              </a:spcBef>
              <a:spcAft>
                <a:spcPts val="0"/>
              </a:spcAft>
              <a:buClr>
                <a:schemeClr val="lt1"/>
              </a:buClr>
              <a:buSzPts val="1100"/>
              <a:buChar char="●"/>
              <a:defRPr sz="1100">
                <a:solidFill>
                  <a:schemeClr val="lt1"/>
                </a:solidFill>
              </a:defRPr>
            </a:lvl7pPr>
            <a:lvl8pPr marL="3657600" lvl="7" indent="-298450">
              <a:spcBef>
                <a:spcPts val="0"/>
              </a:spcBef>
              <a:spcAft>
                <a:spcPts val="0"/>
              </a:spcAft>
              <a:buClr>
                <a:schemeClr val="lt1"/>
              </a:buClr>
              <a:buSzPts val="1100"/>
              <a:buChar char="○"/>
              <a:defRPr sz="1100">
                <a:solidFill>
                  <a:schemeClr val="lt1"/>
                </a:solidFill>
              </a:defRPr>
            </a:lvl8pPr>
            <a:lvl9pPr marL="4114800" lvl="8" indent="-298450">
              <a:spcBef>
                <a:spcPts val="0"/>
              </a:spcBef>
              <a:spcAft>
                <a:spcPts val="0"/>
              </a:spcAft>
              <a:buClr>
                <a:schemeClr val="lt1"/>
              </a:buClr>
              <a:buSzPts val="1100"/>
              <a:buChar char="■"/>
              <a:defRPr sz="1100">
                <a:solidFill>
                  <a:schemeClr val="lt1"/>
                </a:solidFill>
              </a:defRPr>
            </a:lvl9pPr>
          </a:lstStyle>
          <a:p>
            <a:endParaRPr/>
          </a:p>
        </p:txBody>
      </p:sp>
      <p:sp>
        <p:nvSpPr>
          <p:cNvPr id="217" name="Google Shape;217;p39"/>
          <p:cNvSpPr txBox="1">
            <a:spLocks noGrp="1"/>
          </p:cNvSpPr>
          <p:nvPr>
            <p:ph type="body" idx="3"/>
          </p:nvPr>
        </p:nvSpPr>
        <p:spPr>
          <a:xfrm>
            <a:off x="4601077" y="2180950"/>
            <a:ext cx="3579600" cy="2385600"/>
          </a:xfrm>
          <a:prstGeom prst="rect">
            <a:avLst/>
          </a:prstGeom>
        </p:spPr>
        <p:txBody>
          <a:bodyPr spcFirstLastPara="1" wrap="square" lIns="91425" tIns="91425" rIns="91425" bIns="91425" anchor="t" anchorCtr="0">
            <a:noAutofit/>
          </a:bodyPr>
          <a:lstStyle>
            <a:lvl1pPr marL="457200" lvl="0" indent="-298450">
              <a:spcBef>
                <a:spcPts val="0"/>
              </a:spcBef>
              <a:spcAft>
                <a:spcPts val="0"/>
              </a:spcAft>
              <a:buClr>
                <a:schemeClr val="lt1"/>
              </a:buClr>
              <a:buSzPts val="1100"/>
              <a:buChar char="●"/>
              <a:defRPr sz="1100">
                <a:solidFill>
                  <a:schemeClr val="lt1"/>
                </a:solidFill>
              </a:defRPr>
            </a:lvl1pPr>
            <a:lvl2pPr marL="914400" lvl="1" indent="-298450">
              <a:spcBef>
                <a:spcPts val="0"/>
              </a:spcBef>
              <a:spcAft>
                <a:spcPts val="0"/>
              </a:spcAft>
              <a:buClr>
                <a:schemeClr val="lt1"/>
              </a:buClr>
              <a:buSzPts val="1100"/>
              <a:buChar char="○"/>
              <a:defRPr sz="1100">
                <a:solidFill>
                  <a:schemeClr val="lt1"/>
                </a:solidFill>
              </a:defRPr>
            </a:lvl2pPr>
            <a:lvl3pPr marL="1371600" lvl="2" indent="-298450">
              <a:spcBef>
                <a:spcPts val="0"/>
              </a:spcBef>
              <a:spcAft>
                <a:spcPts val="0"/>
              </a:spcAft>
              <a:buClr>
                <a:schemeClr val="lt1"/>
              </a:buClr>
              <a:buSzPts val="1100"/>
              <a:buChar char="■"/>
              <a:defRPr sz="1100">
                <a:solidFill>
                  <a:schemeClr val="lt1"/>
                </a:solidFill>
              </a:defRPr>
            </a:lvl3pPr>
            <a:lvl4pPr marL="1828800" lvl="3" indent="-298450">
              <a:spcBef>
                <a:spcPts val="0"/>
              </a:spcBef>
              <a:spcAft>
                <a:spcPts val="0"/>
              </a:spcAft>
              <a:buClr>
                <a:schemeClr val="lt1"/>
              </a:buClr>
              <a:buSzPts val="1100"/>
              <a:buChar char="●"/>
              <a:defRPr sz="1100">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sz="1100">
                <a:solidFill>
                  <a:schemeClr val="lt1"/>
                </a:solidFill>
              </a:defRPr>
            </a:lvl6pPr>
            <a:lvl7pPr marL="3200400" lvl="6" indent="-298450">
              <a:spcBef>
                <a:spcPts val="0"/>
              </a:spcBef>
              <a:spcAft>
                <a:spcPts val="0"/>
              </a:spcAft>
              <a:buClr>
                <a:schemeClr val="lt1"/>
              </a:buClr>
              <a:buSzPts val="1100"/>
              <a:buChar char="●"/>
              <a:defRPr sz="1100">
                <a:solidFill>
                  <a:schemeClr val="lt1"/>
                </a:solidFill>
              </a:defRPr>
            </a:lvl7pPr>
            <a:lvl8pPr marL="3657600" lvl="7" indent="-298450">
              <a:spcBef>
                <a:spcPts val="0"/>
              </a:spcBef>
              <a:spcAft>
                <a:spcPts val="0"/>
              </a:spcAft>
              <a:buClr>
                <a:schemeClr val="lt1"/>
              </a:buClr>
              <a:buSzPts val="1100"/>
              <a:buChar char="○"/>
              <a:defRPr sz="1100">
                <a:solidFill>
                  <a:schemeClr val="lt1"/>
                </a:solidFill>
              </a:defRPr>
            </a:lvl8pPr>
            <a:lvl9pPr marL="4114800" lvl="8" indent="-298450">
              <a:spcBef>
                <a:spcPts val="0"/>
              </a:spcBef>
              <a:spcAft>
                <a:spcPts val="0"/>
              </a:spcAft>
              <a:buClr>
                <a:schemeClr val="lt1"/>
              </a:buClr>
              <a:buSzPts val="1100"/>
              <a:buChar char="■"/>
              <a:defRPr sz="1100">
                <a:solidFill>
                  <a:schemeClr val="lt1"/>
                </a:solidFill>
              </a:defRPr>
            </a:lvl9pPr>
          </a:lstStyle>
          <a:p>
            <a:endParaRPr/>
          </a:p>
        </p:txBody>
      </p:sp>
      <p:sp>
        <p:nvSpPr>
          <p:cNvPr id="218" name="Google Shape;218;p39"/>
          <p:cNvSpPr txBox="1">
            <a:spLocks noGrp="1"/>
          </p:cNvSpPr>
          <p:nvPr>
            <p:ph type="sldNum" idx="12"/>
          </p:nvPr>
        </p:nvSpPr>
        <p:spPr>
          <a:xfrm>
            <a:off x="8490529" y="250829"/>
            <a:ext cx="348900" cy="178200"/>
          </a:xfrm>
          <a:prstGeom prst="rect">
            <a:avLst/>
          </a:prstGeom>
        </p:spPr>
        <p:txBody>
          <a:bodyPr spcFirstLastPara="1" wrap="square" lIns="91425" tIns="91425" rIns="91425" bIns="91425" anchor="t" anchorCtr="0">
            <a:noAutofit/>
          </a:bodyPr>
          <a:lstStyle>
            <a:lvl1pPr lvl="0">
              <a:buNone/>
              <a:defRPr sz="1100">
                <a:solidFill>
                  <a:schemeClr val="accent3"/>
                </a:solidFill>
              </a:defRPr>
            </a:lvl1pPr>
            <a:lvl2pPr lvl="1">
              <a:buNone/>
              <a:defRPr sz="1100">
                <a:solidFill>
                  <a:schemeClr val="accent3"/>
                </a:solidFill>
              </a:defRPr>
            </a:lvl2pPr>
            <a:lvl3pPr lvl="2">
              <a:buNone/>
              <a:defRPr sz="1100">
                <a:solidFill>
                  <a:schemeClr val="accent3"/>
                </a:solidFill>
              </a:defRPr>
            </a:lvl3pPr>
            <a:lvl4pPr lvl="3">
              <a:buNone/>
              <a:defRPr sz="1100">
                <a:solidFill>
                  <a:schemeClr val="accent3"/>
                </a:solidFill>
              </a:defRPr>
            </a:lvl4pPr>
            <a:lvl5pPr lvl="4">
              <a:buNone/>
              <a:defRPr sz="1100">
                <a:solidFill>
                  <a:schemeClr val="accent3"/>
                </a:solidFill>
              </a:defRPr>
            </a:lvl5pPr>
            <a:lvl6pPr lvl="5">
              <a:buNone/>
              <a:defRPr sz="1100">
                <a:solidFill>
                  <a:schemeClr val="accent3"/>
                </a:solidFill>
              </a:defRPr>
            </a:lvl6pPr>
            <a:lvl7pPr lvl="6">
              <a:buNone/>
              <a:defRPr sz="1100">
                <a:solidFill>
                  <a:schemeClr val="accent3"/>
                </a:solidFill>
              </a:defRPr>
            </a:lvl7pPr>
            <a:lvl8pPr lvl="7">
              <a:buNone/>
              <a:defRPr sz="1100">
                <a:solidFill>
                  <a:schemeClr val="accent3"/>
                </a:solidFill>
              </a:defRPr>
            </a:lvl8pPr>
            <a:lvl9pPr lvl="8">
              <a:buNone/>
              <a:defRPr sz="1100">
                <a:solidFill>
                  <a:schemeClr val="accent3"/>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eam / Company Overview" type="titleOnly">
  <p:cSld name="TITLE_ONLY">
    <p:bg>
      <p:bgPr>
        <a:solidFill>
          <a:schemeClr val="accent4"/>
        </a:solidFill>
        <a:effectLst/>
      </p:bgPr>
    </p:bg>
    <p:spTree>
      <p:nvGrpSpPr>
        <p:cNvPr id="1" name="Shape 219"/>
        <p:cNvGrpSpPr/>
        <p:nvPr/>
      </p:nvGrpSpPr>
      <p:grpSpPr>
        <a:xfrm>
          <a:off x="0" y="0"/>
          <a:ext cx="0" cy="0"/>
          <a:chOff x="0" y="0"/>
          <a:chExt cx="0" cy="0"/>
        </a:xfrm>
      </p:grpSpPr>
      <p:sp>
        <p:nvSpPr>
          <p:cNvPr id="220" name="Google Shape;220;p40"/>
          <p:cNvSpPr>
            <a:spLocks noGrp="1"/>
          </p:cNvSpPr>
          <p:nvPr>
            <p:ph type="pic" idx="2"/>
          </p:nvPr>
        </p:nvSpPr>
        <p:spPr>
          <a:xfrm>
            <a:off x="791150" y="522900"/>
            <a:ext cx="1294800" cy="1918500"/>
          </a:xfrm>
          <a:prstGeom prst="rect">
            <a:avLst/>
          </a:prstGeom>
          <a:noFill/>
          <a:ln>
            <a:noFill/>
          </a:ln>
        </p:spPr>
      </p:sp>
      <p:sp>
        <p:nvSpPr>
          <p:cNvPr id="221" name="Google Shape;221;p40"/>
          <p:cNvSpPr>
            <a:spLocks noGrp="1"/>
          </p:cNvSpPr>
          <p:nvPr>
            <p:ph type="pic" idx="3"/>
          </p:nvPr>
        </p:nvSpPr>
        <p:spPr>
          <a:xfrm>
            <a:off x="2355375" y="522900"/>
            <a:ext cx="1294800" cy="1918500"/>
          </a:xfrm>
          <a:prstGeom prst="rect">
            <a:avLst/>
          </a:prstGeom>
          <a:noFill/>
          <a:ln>
            <a:noFill/>
          </a:ln>
        </p:spPr>
      </p:sp>
      <p:sp>
        <p:nvSpPr>
          <p:cNvPr id="222" name="Google Shape;222;p40"/>
          <p:cNvSpPr>
            <a:spLocks noGrp="1"/>
          </p:cNvSpPr>
          <p:nvPr>
            <p:ph type="pic" idx="4"/>
          </p:nvPr>
        </p:nvSpPr>
        <p:spPr>
          <a:xfrm>
            <a:off x="3921313" y="522900"/>
            <a:ext cx="1294800" cy="1918500"/>
          </a:xfrm>
          <a:prstGeom prst="rect">
            <a:avLst/>
          </a:prstGeom>
          <a:noFill/>
          <a:ln>
            <a:noFill/>
          </a:ln>
        </p:spPr>
      </p:sp>
      <p:sp>
        <p:nvSpPr>
          <p:cNvPr id="223" name="Google Shape;223;p40"/>
          <p:cNvSpPr>
            <a:spLocks noGrp="1"/>
          </p:cNvSpPr>
          <p:nvPr>
            <p:ph type="pic" idx="5"/>
          </p:nvPr>
        </p:nvSpPr>
        <p:spPr>
          <a:xfrm>
            <a:off x="5491588" y="522900"/>
            <a:ext cx="1294800" cy="1918500"/>
          </a:xfrm>
          <a:prstGeom prst="rect">
            <a:avLst/>
          </a:prstGeom>
          <a:noFill/>
          <a:ln>
            <a:noFill/>
          </a:ln>
        </p:spPr>
      </p:sp>
      <p:sp>
        <p:nvSpPr>
          <p:cNvPr id="224" name="Google Shape;224;p40"/>
          <p:cNvSpPr txBox="1">
            <a:spLocks noGrp="1"/>
          </p:cNvSpPr>
          <p:nvPr>
            <p:ph type="body" idx="1"/>
          </p:nvPr>
        </p:nvSpPr>
        <p:spPr>
          <a:xfrm>
            <a:off x="680850" y="3443850"/>
            <a:ext cx="3074700" cy="1031700"/>
          </a:xfrm>
          <a:prstGeom prst="rect">
            <a:avLst/>
          </a:prstGeom>
        </p:spPr>
        <p:txBody>
          <a:bodyPr spcFirstLastPara="1" wrap="square" lIns="91425" tIns="91425" rIns="91425" bIns="91425" anchor="t" anchorCtr="0">
            <a:noAutofit/>
          </a:bodyPr>
          <a:lstStyle>
            <a:lvl1pPr marL="457200" lvl="0" indent="-4064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marL="914400" lvl="1" indent="-4064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2pPr>
            <a:lvl3pPr marL="1371600" lvl="2" indent="-4064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3pPr>
            <a:lvl4pPr marL="1828800" lvl="3" indent="-4064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4pPr>
            <a:lvl5pPr marL="2286000" lvl="4" indent="-4064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5pPr>
            <a:lvl6pPr marL="2743200" lvl="5" indent="-4064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6pPr>
            <a:lvl7pPr marL="3200400" lvl="6" indent="-4064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7pPr>
            <a:lvl8pPr marL="3657600" lvl="7" indent="-4064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8pPr>
            <a:lvl9pPr marL="4114800" lvl="8" indent="-4064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9pPr>
          </a:lstStyle>
          <a:p>
            <a:endParaRPr/>
          </a:p>
        </p:txBody>
      </p:sp>
      <p:sp>
        <p:nvSpPr>
          <p:cNvPr id="225" name="Google Shape;225;p40"/>
          <p:cNvSpPr txBox="1">
            <a:spLocks noGrp="1"/>
          </p:cNvSpPr>
          <p:nvPr>
            <p:ph type="body" idx="6"/>
          </p:nvPr>
        </p:nvSpPr>
        <p:spPr>
          <a:xfrm>
            <a:off x="4123900" y="3443850"/>
            <a:ext cx="4030200" cy="1165200"/>
          </a:xfrm>
          <a:prstGeom prst="rect">
            <a:avLst/>
          </a:prstGeom>
        </p:spPr>
        <p:txBody>
          <a:bodyPr spcFirstLastPara="1" wrap="square" lIns="91425" tIns="91425" rIns="91425" bIns="91425" anchor="t" anchorCtr="0">
            <a:noAutofit/>
          </a:bodyPr>
          <a:lstStyle>
            <a:lvl1pPr marL="457200" lvl="0"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marL="914400" lvl="1"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marL="1371600" lvl="2"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marL="1828800" lvl="3"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marL="2286000" lvl="4" indent="-29845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marL="2743200" lvl="5"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marL="3200400" lvl="6"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marL="3657600" lvl="7"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marL="4114800" lvl="8"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a:endParaRPr/>
          </a:p>
        </p:txBody>
      </p:sp>
      <p:sp>
        <p:nvSpPr>
          <p:cNvPr id="226" name="Google Shape;226;p40"/>
          <p:cNvSpPr txBox="1">
            <a:spLocks noGrp="1"/>
          </p:cNvSpPr>
          <p:nvPr>
            <p:ph type="body" idx="7"/>
          </p:nvPr>
        </p:nvSpPr>
        <p:spPr>
          <a:xfrm>
            <a:off x="705088" y="2737270"/>
            <a:ext cx="1294800" cy="259800"/>
          </a:xfrm>
          <a:prstGeom prst="rect">
            <a:avLst/>
          </a:prstGeom>
        </p:spPr>
        <p:txBody>
          <a:bodyPr spcFirstLastPara="1" wrap="square" lIns="91425" tIns="91425" rIns="91425" bIns="91425" anchor="ctr" anchorCtr="0">
            <a:noAutofit/>
          </a:bodyPr>
          <a:lstStyle>
            <a:lvl1pPr marL="457200" lvl="0"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marL="914400" lvl="1"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marL="1371600" lvl="2"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marL="1828800" lvl="3"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marL="2286000" lvl="4"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marL="2743200" lvl="5"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marL="3200400" lvl="6"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marL="3657600" lvl="7"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marL="4114800" lvl="8"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a:endParaRPr/>
          </a:p>
        </p:txBody>
      </p:sp>
      <p:sp>
        <p:nvSpPr>
          <p:cNvPr id="227" name="Google Shape;227;p40"/>
          <p:cNvSpPr txBox="1">
            <a:spLocks noGrp="1"/>
          </p:cNvSpPr>
          <p:nvPr>
            <p:ph type="body" idx="8"/>
          </p:nvPr>
        </p:nvSpPr>
        <p:spPr>
          <a:xfrm>
            <a:off x="2258888" y="2737270"/>
            <a:ext cx="1294800" cy="259800"/>
          </a:xfrm>
          <a:prstGeom prst="rect">
            <a:avLst/>
          </a:prstGeom>
        </p:spPr>
        <p:txBody>
          <a:bodyPr spcFirstLastPara="1" wrap="square" lIns="91425" tIns="91425" rIns="91425" bIns="91425" anchor="ctr" anchorCtr="0">
            <a:noAutofit/>
          </a:bodyPr>
          <a:lstStyle>
            <a:lvl1pPr marL="457200" lvl="0"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marL="914400" lvl="1"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marL="1371600" lvl="2"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marL="1828800" lvl="3"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marL="2286000" lvl="4"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marL="2743200" lvl="5"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marL="3200400" lvl="6"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marL="3657600" lvl="7"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marL="4114800" lvl="8"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a:endParaRPr/>
          </a:p>
        </p:txBody>
      </p:sp>
      <p:sp>
        <p:nvSpPr>
          <p:cNvPr id="228" name="Google Shape;228;p40"/>
          <p:cNvSpPr txBox="1">
            <a:spLocks noGrp="1"/>
          </p:cNvSpPr>
          <p:nvPr>
            <p:ph type="body" idx="9"/>
          </p:nvPr>
        </p:nvSpPr>
        <p:spPr>
          <a:xfrm>
            <a:off x="3827513" y="2737270"/>
            <a:ext cx="1294800" cy="259800"/>
          </a:xfrm>
          <a:prstGeom prst="rect">
            <a:avLst/>
          </a:prstGeom>
        </p:spPr>
        <p:txBody>
          <a:bodyPr spcFirstLastPara="1" wrap="square" lIns="91425" tIns="91425" rIns="91425" bIns="91425" anchor="ctr" anchorCtr="0">
            <a:noAutofit/>
          </a:bodyPr>
          <a:lstStyle>
            <a:lvl1pPr marL="457200" lvl="0"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marL="914400" lvl="1"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marL="1371600" lvl="2"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marL="1828800" lvl="3"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marL="2286000" lvl="4"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marL="2743200" lvl="5"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marL="3200400" lvl="6"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marL="3657600" lvl="7"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marL="4114800" lvl="8"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a:endParaRPr/>
          </a:p>
        </p:txBody>
      </p:sp>
      <p:sp>
        <p:nvSpPr>
          <p:cNvPr id="229" name="Google Shape;229;p40"/>
          <p:cNvSpPr txBox="1">
            <a:spLocks noGrp="1"/>
          </p:cNvSpPr>
          <p:nvPr>
            <p:ph type="body" idx="13"/>
          </p:nvPr>
        </p:nvSpPr>
        <p:spPr>
          <a:xfrm>
            <a:off x="5395113" y="2737270"/>
            <a:ext cx="1294800" cy="259800"/>
          </a:xfrm>
          <a:prstGeom prst="rect">
            <a:avLst/>
          </a:prstGeom>
        </p:spPr>
        <p:txBody>
          <a:bodyPr spcFirstLastPara="1" wrap="square" lIns="91425" tIns="91425" rIns="91425" bIns="91425" anchor="ctr" anchorCtr="0">
            <a:noAutofit/>
          </a:bodyPr>
          <a:lstStyle>
            <a:lvl1pPr marL="457200" lvl="0"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marL="914400" lvl="1"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marL="1371600" lvl="2"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marL="1828800" lvl="3"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marL="2286000" lvl="4"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marL="2743200" lvl="5"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marL="3200400" lvl="6"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marL="3657600" lvl="7"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marL="4114800" lvl="8"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a:endParaRPr/>
          </a:p>
        </p:txBody>
      </p:sp>
      <p:sp>
        <p:nvSpPr>
          <p:cNvPr id="230" name="Google Shape;230;p40"/>
          <p:cNvSpPr txBox="1">
            <a:spLocks noGrp="1"/>
          </p:cNvSpPr>
          <p:nvPr>
            <p:ph type="body" idx="14"/>
          </p:nvPr>
        </p:nvSpPr>
        <p:spPr>
          <a:xfrm>
            <a:off x="705091" y="2464123"/>
            <a:ext cx="1294800" cy="259800"/>
          </a:xfrm>
          <a:prstGeom prst="rect">
            <a:avLst/>
          </a:prstGeom>
        </p:spPr>
        <p:txBody>
          <a:bodyPr spcFirstLastPara="1" wrap="square" lIns="91425" tIns="91425" rIns="91425" bIns="91425" anchor="t" anchorCtr="0">
            <a:noAutofit/>
          </a:bodyPr>
          <a:lstStyle>
            <a:lvl1pPr marL="457200" lvl="0"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1pPr>
            <a:lvl2pPr marL="914400" lvl="1"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2pPr>
            <a:lvl3pPr marL="1371600" lvl="2"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3pPr>
            <a:lvl4pPr marL="1828800" lvl="3"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4pPr>
            <a:lvl5pPr marL="2286000" lvl="4"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5pPr>
            <a:lvl6pPr marL="2743200" lvl="5"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6pPr>
            <a:lvl7pPr marL="3200400" lvl="6"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7pPr>
            <a:lvl8pPr marL="3657600" lvl="7"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8pPr>
            <a:lvl9pPr marL="4114800" lvl="8"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9pPr>
          </a:lstStyle>
          <a:p>
            <a:endParaRPr/>
          </a:p>
        </p:txBody>
      </p:sp>
      <p:sp>
        <p:nvSpPr>
          <p:cNvPr id="231" name="Google Shape;231;p40"/>
          <p:cNvSpPr txBox="1">
            <a:spLocks noGrp="1"/>
          </p:cNvSpPr>
          <p:nvPr>
            <p:ph type="body" idx="15"/>
          </p:nvPr>
        </p:nvSpPr>
        <p:spPr>
          <a:xfrm>
            <a:off x="2258891" y="2464123"/>
            <a:ext cx="1294800" cy="259800"/>
          </a:xfrm>
          <a:prstGeom prst="rect">
            <a:avLst/>
          </a:prstGeom>
        </p:spPr>
        <p:txBody>
          <a:bodyPr spcFirstLastPara="1" wrap="square" lIns="91425" tIns="91425" rIns="91425" bIns="91425" anchor="t" anchorCtr="0">
            <a:noAutofit/>
          </a:bodyPr>
          <a:lstStyle>
            <a:lvl1pPr marL="457200" lvl="0"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1pPr>
            <a:lvl2pPr marL="914400" lvl="1"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2pPr>
            <a:lvl3pPr marL="1371600" lvl="2"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3pPr>
            <a:lvl4pPr marL="1828800" lvl="3"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4pPr>
            <a:lvl5pPr marL="2286000" lvl="4"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5pPr>
            <a:lvl6pPr marL="2743200" lvl="5"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6pPr>
            <a:lvl7pPr marL="3200400" lvl="6"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7pPr>
            <a:lvl8pPr marL="3657600" lvl="7"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8pPr>
            <a:lvl9pPr marL="4114800" lvl="8"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9pPr>
          </a:lstStyle>
          <a:p>
            <a:endParaRPr/>
          </a:p>
        </p:txBody>
      </p:sp>
      <p:sp>
        <p:nvSpPr>
          <p:cNvPr id="232" name="Google Shape;232;p40"/>
          <p:cNvSpPr txBox="1">
            <a:spLocks noGrp="1"/>
          </p:cNvSpPr>
          <p:nvPr>
            <p:ph type="body" idx="16"/>
          </p:nvPr>
        </p:nvSpPr>
        <p:spPr>
          <a:xfrm>
            <a:off x="3827003" y="2464123"/>
            <a:ext cx="1294800" cy="259800"/>
          </a:xfrm>
          <a:prstGeom prst="rect">
            <a:avLst/>
          </a:prstGeom>
        </p:spPr>
        <p:txBody>
          <a:bodyPr spcFirstLastPara="1" wrap="square" lIns="91425" tIns="91425" rIns="91425" bIns="91425" anchor="t" anchorCtr="0">
            <a:noAutofit/>
          </a:bodyPr>
          <a:lstStyle>
            <a:lvl1pPr marL="457200" lvl="0"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1pPr>
            <a:lvl2pPr marL="914400" lvl="1"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2pPr>
            <a:lvl3pPr marL="1371600" lvl="2"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3pPr>
            <a:lvl4pPr marL="1828800" lvl="3"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4pPr>
            <a:lvl5pPr marL="2286000" lvl="4"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5pPr>
            <a:lvl6pPr marL="2743200" lvl="5"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6pPr>
            <a:lvl7pPr marL="3200400" lvl="6"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7pPr>
            <a:lvl8pPr marL="3657600" lvl="7"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8pPr>
            <a:lvl9pPr marL="4114800" lvl="8"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9pPr>
          </a:lstStyle>
          <a:p>
            <a:endParaRPr/>
          </a:p>
        </p:txBody>
      </p:sp>
      <p:sp>
        <p:nvSpPr>
          <p:cNvPr id="233" name="Google Shape;233;p40"/>
          <p:cNvSpPr txBox="1">
            <a:spLocks noGrp="1"/>
          </p:cNvSpPr>
          <p:nvPr>
            <p:ph type="body" idx="17"/>
          </p:nvPr>
        </p:nvSpPr>
        <p:spPr>
          <a:xfrm>
            <a:off x="5396128" y="2464123"/>
            <a:ext cx="1294800" cy="259800"/>
          </a:xfrm>
          <a:prstGeom prst="rect">
            <a:avLst/>
          </a:prstGeom>
        </p:spPr>
        <p:txBody>
          <a:bodyPr spcFirstLastPara="1" wrap="square" lIns="91425" tIns="91425" rIns="91425" bIns="91425" anchor="t" anchorCtr="0">
            <a:noAutofit/>
          </a:bodyPr>
          <a:lstStyle>
            <a:lvl1pPr marL="457200" lvl="0"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1pPr>
            <a:lvl2pPr marL="914400" lvl="1"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2pPr>
            <a:lvl3pPr marL="1371600" lvl="2"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3pPr>
            <a:lvl4pPr marL="1828800" lvl="3"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4pPr>
            <a:lvl5pPr marL="2286000" lvl="4"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5pPr>
            <a:lvl6pPr marL="2743200" lvl="5"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6pPr>
            <a:lvl7pPr marL="3200400" lvl="6"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7pPr>
            <a:lvl8pPr marL="3657600" lvl="7"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8pPr>
            <a:lvl9pPr marL="4114800" lvl="8"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9pPr>
          </a:lstStyle>
          <a:p>
            <a:endParaRPr/>
          </a:p>
        </p:txBody>
      </p:sp>
      <p:sp>
        <p:nvSpPr>
          <p:cNvPr id="234" name="Google Shape;234;p40"/>
          <p:cNvSpPr txBox="1">
            <a:spLocks noGrp="1"/>
          </p:cNvSpPr>
          <p:nvPr>
            <p:ph type="sldNum" idx="12"/>
          </p:nvPr>
        </p:nvSpPr>
        <p:spPr>
          <a:xfrm>
            <a:off x="8490529" y="250829"/>
            <a:ext cx="348900" cy="178200"/>
          </a:xfrm>
          <a:prstGeom prst="rect">
            <a:avLst/>
          </a:prstGeom>
        </p:spPr>
        <p:txBody>
          <a:bodyPr spcFirstLastPara="1" wrap="square" lIns="91425" tIns="91425" rIns="91425" bIns="91425" anchor="t" anchorCtr="0">
            <a:noAutofit/>
          </a:bodyPr>
          <a:lstStyle>
            <a:lvl1pPr lvl="0">
              <a:buNone/>
              <a:defRPr sz="1100">
                <a:solidFill>
                  <a:schemeClr val="accent3"/>
                </a:solidFill>
              </a:defRPr>
            </a:lvl1pPr>
            <a:lvl2pPr lvl="1">
              <a:buNone/>
              <a:defRPr sz="1100">
                <a:solidFill>
                  <a:schemeClr val="accent3"/>
                </a:solidFill>
              </a:defRPr>
            </a:lvl2pPr>
            <a:lvl3pPr lvl="2">
              <a:buNone/>
              <a:defRPr sz="1100">
                <a:solidFill>
                  <a:schemeClr val="accent3"/>
                </a:solidFill>
              </a:defRPr>
            </a:lvl3pPr>
            <a:lvl4pPr lvl="3">
              <a:buNone/>
              <a:defRPr sz="1100">
                <a:solidFill>
                  <a:schemeClr val="accent3"/>
                </a:solidFill>
              </a:defRPr>
            </a:lvl4pPr>
            <a:lvl5pPr lvl="4">
              <a:buNone/>
              <a:defRPr sz="1100">
                <a:solidFill>
                  <a:schemeClr val="accent3"/>
                </a:solidFill>
              </a:defRPr>
            </a:lvl5pPr>
            <a:lvl6pPr lvl="5">
              <a:buNone/>
              <a:defRPr sz="1100">
                <a:solidFill>
                  <a:schemeClr val="accent3"/>
                </a:solidFill>
              </a:defRPr>
            </a:lvl6pPr>
            <a:lvl7pPr lvl="6">
              <a:buNone/>
              <a:defRPr sz="1100">
                <a:solidFill>
                  <a:schemeClr val="accent3"/>
                </a:solidFill>
              </a:defRPr>
            </a:lvl7pPr>
            <a:lvl8pPr lvl="7">
              <a:buNone/>
              <a:defRPr sz="1100">
                <a:solidFill>
                  <a:schemeClr val="accent3"/>
                </a:solidFill>
              </a:defRPr>
            </a:lvl8pPr>
            <a:lvl9pPr lvl="8">
              <a:buNone/>
              <a:defRPr sz="1100">
                <a:solidFill>
                  <a:schemeClr val="accent3"/>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Competitive Landscape">
  <p:cSld name="ONE_COLUMN_TEXT">
    <p:bg>
      <p:bgPr>
        <a:solidFill>
          <a:schemeClr val="dk1"/>
        </a:solidFill>
        <a:effectLst/>
      </p:bgPr>
    </p:bg>
    <p:spTree>
      <p:nvGrpSpPr>
        <p:cNvPr id="1" name="Shape 235"/>
        <p:cNvGrpSpPr/>
        <p:nvPr/>
      </p:nvGrpSpPr>
      <p:grpSpPr>
        <a:xfrm>
          <a:off x="0" y="0"/>
          <a:ext cx="0" cy="0"/>
          <a:chOff x="0" y="0"/>
          <a:chExt cx="0" cy="0"/>
        </a:xfrm>
      </p:grpSpPr>
      <p:sp>
        <p:nvSpPr>
          <p:cNvPr id="236" name="Google Shape;236;p41"/>
          <p:cNvSpPr txBox="1">
            <a:spLocks noGrp="1"/>
          </p:cNvSpPr>
          <p:nvPr>
            <p:ph type="body" idx="1"/>
          </p:nvPr>
        </p:nvSpPr>
        <p:spPr>
          <a:xfrm>
            <a:off x="791150" y="738025"/>
            <a:ext cx="3918300" cy="223200"/>
          </a:xfrm>
          <a:prstGeom prst="rect">
            <a:avLst/>
          </a:prstGeom>
        </p:spPr>
        <p:txBody>
          <a:bodyPr spcFirstLastPara="1" wrap="square" lIns="0" tIns="0" rIns="0" bIns="0" anchor="t" anchorCtr="0">
            <a:noAutofit/>
          </a:bodyPr>
          <a:lstStyle>
            <a:lvl1pPr marL="457200" lvl="0" indent="-298450">
              <a:spcBef>
                <a:spcPts val="0"/>
              </a:spcBef>
              <a:spcAft>
                <a:spcPts val="0"/>
              </a:spcAft>
              <a:buSzPts val="1100"/>
              <a:buFont typeface="Barlow"/>
              <a:buChar char="●"/>
              <a:defRPr sz="1100">
                <a:latin typeface="Barlow"/>
                <a:ea typeface="Barlow"/>
                <a:cs typeface="Barlow"/>
                <a:sym typeface="Barlow"/>
              </a:defRPr>
            </a:lvl1pPr>
            <a:lvl2pPr marL="914400" lvl="1" indent="-298450">
              <a:spcBef>
                <a:spcPts val="0"/>
              </a:spcBef>
              <a:spcAft>
                <a:spcPts val="0"/>
              </a:spcAft>
              <a:buSzPts val="1100"/>
              <a:buFont typeface="Barlow"/>
              <a:buChar char="○"/>
              <a:defRPr sz="1100">
                <a:latin typeface="Barlow"/>
                <a:ea typeface="Barlow"/>
                <a:cs typeface="Barlow"/>
                <a:sym typeface="Barlow"/>
              </a:defRPr>
            </a:lvl2pPr>
            <a:lvl3pPr marL="1371600" lvl="2" indent="-298450">
              <a:spcBef>
                <a:spcPts val="0"/>
              </a:spcBef>
              <a:spcAft>
                <a:spcPts val="0"/>
              </a:spcAft>
              <a:buSzPts val="1100"/>
              <a:buFont typeface="Barlow"/>
              <a:buChar char="■"/>
              <a:defRPr sz="1100">
                <a:latin typeface="Barlow"/>
                <a:ea typeface="Barlow"/>
                <a:cs typeface="Barlow"/>
                <a:sym typeface="Barlow"/>
              </a:defRPr>
            </a:lvl3pPr>
            <a:lvl4pPr marL="1828800" lvl="3" indent="-298450">
              <a:spcBef>
                <a:spcPts val="0"/>
              </a:spcBef>
              <a:spcAft>
                <a:spcPts val="0"/>
              </a:spcAft>
              <a:buSzPts val="1100"/>
              <a:buFont typeface="Barlow"/>
              <a:buChar char="●"/>
              <a:defRPr sz="1100">
                <a:latin typeface="Barlow"/>
                <a:ea typeface="Barlow"/>
                <a:cs typeface="Barlow"/>
                <a:sym typeface="Barlow"/>
              </a:defRPr>
            </a:lvl4pPr>
            <a:lvl5pPr marL="2286000" lvl="4" indent="-298450">
              <a:spcBef>
                <a:spcPts val="0"/>
              </a:spcBef>
              <a:spcAft>
                <a:spcPts val="0"/>
              </a:spcAft>
              <a:buSzPts val="1100"/>
              <a:buFont typeface="Barlow"/>
              <a:buChar char="○"/>
              <a:defRPr>
                <a:latin typeface="Barlow"/>
                <a:ea typeface="Barlow"/>
                <a:cs typeface="Barlow"/>
                <a:sym typeface="Barlow"/>
              </a:defRPr>
            </a:lvl5pPr>
            <a:lvl6pPr marL="2743200" lvl="5" indent="-298450">
              <a:spcBef>
                <a:spcPts val="0"/>
              </a:spcBef>
              <a:spcAft>
                <a:spcPts val="0"/>
              </a:spcAft>
              <a:buSzPts val="1100"/>
              <a:buFont typeface="Barlow"/>
              <a:buChar char="■"/>
              <a:defRPr sz="1100">
                <a:latin typeface="Barlow"/>
                <a:ea typeface="Barlow"/>
                <a:cs typeface="Barlow"/>
                <a:sym typeface="Barlow"/>
              </a:defRPr>
            </a:lvl6pPr>
            <a:lvl7pPr marL="3200400" lvl="6" indent="-298450">
              <a:spcBef>
                <a:spcPts val="0"/>
              </a:spcBef>
              <a:spcAft>
                <a:spcPts val="0"/>
              </a:spcAft>
              <a:buSzPts val="1100"/>
              <a:buFont typeface="Barlow"/>
              <a:buChar char="●"/>
              <a:defRPr sz="1100">
                <a:latin typeface="Barlow"/>
                <a:ea typeface="Barlow"/>
                <a:cs typeface="Barlow"/>
                <a:sym typeface="Barlow"/>
              </a:defRPr>
            </a:lvl7pPr>
            <a:lvl8pPr marL="3657600" lvl="7" indent="-298450">
              <a:spcBef>
                <a:spcPts val="0"/>
              </a:spcBef>
              <a:spcAft>
                <a:spcPts val="0"/>
              </a:spcAft>
              <a:buSzPts val="1100"/>
              <a:buFont typeface="Barlow"/>
              <a:buChar char="○"/>
              <a:defRPr sz="1100">
                <a:latin typeface="Barlow"/>
                <a:ea typeface="Barlow"/>
                <a:cs typeface="Barlow"/>
                <a:sym typeface="Barlow"/>
              </a:defRPr>
            </a:lvl8pPr>
            <a:lvl9pPr marL="4114800" lvl="8" indent="-298450">
              <a:spcBef>
                <a:spcPts val="0"/>
              </a:spcBef>
              <a:spcAft>
                <a:spcPts val="0"/>
              </a:spcAft>
              <a:buSzPts val="1100"/>
              <a:buFont typeface="Barlow"/>
              <a:buChar char="■"/>
              <a:defRPr sz="1100">
                <a:latin typeface="Barlow"/>
                <a:ea typeface="Barlow"/>
                <a:cs typeface="Barlow"/>
                <a:sym typeface="Barlow"/>
              </a:defRPr>
            </a:lvl9pPr>
          </a:lstStyle>
          <a:p>
            <a:endParaRPr/>
          </a:p>
        </p:txBody>
      </p:sp>
      <p:sp>
        <p:nvSpPr>
          <p:cNvPr id="237" name="Google Shape;237;p41"/>
          <p:cNvSpPr txBox="1">
            <a:spLocks noGrp="1"/>
          </p:cNvSpPr>
          <p:nvPr>
            <p:ph type="subTitle" idx="2"/>
          </p:nvPr>
        </p:nvSpPr>
        <p:spPr>
          <a:xfrm>
            <a:off x="791150" y="522625"/>
            <a:ext cx="3918300" cy="215400"/>
          </a:xfrm>
          <a:prstGeom prst="rect">
            <a:avLst/>
          </a:prstGeom>
        </p:spPr>
        <p:txBody>
          <a:bodyPr spcFirstLastPara="1" wrap="square" lIns="0" tIns="0" rIns="0" bIns="0" anchor="t" anchorCtr="0">
            <a:noAutofit/>
          </a:bodyPr>
          <a:lstStyle>
            <a:lvl1pPr lvl="0">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1pPr>
            <a:lvl2pPr lvl="1">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2pPr>
            <a:lvl3pPr lvl="2">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3pPr>
            <a:lvl4pPr lvl="3">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4pPr>
            <a:lvl5pPr lvl="4">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5pPr>
            <a:lvl6pPr lvl="5">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6pPr>
            <a:lvl7pPr lvl="6">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7pPr>
            <a:lvl8pPr lvl="7">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8pPr>
            <a:lvl9pPr lvl="8">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9pPr>
          </a:lstStyle>
          <a:p>
            <a:endParaRPr/>
          </a:p>
        </p:txBody>
      </p:sp>
      <p:sp>
        <p:nvSpPr>
          <p:cNvPr id="238" name="Google Shape;238;p41"/>
          <p:cNvSpPr txBox="1">
            <a:spLocks noGrp="1"/>
          </p:cNvSpPr>
          <p:nvPr>
            <p:ph type="sldNum" idx="12"/>
          </p:nvPr>
        </p:nvSpPr>
        <p:spPr>
          <a:xfrm>
            <a:off x="8490529" y="250829"/>
            <a:ext cx="348900" cy="178200"/>
          </a:xfrm>
          <a:prstGeom prst="rect">
            <a:avLst/>
          </a:prstGeom>
        </p:spPr>
        <p:txBody>
          <a:bodyPr spcFirstLastPara="1" wrap="square" lIns="91425" tIns="91425" rIns="91425" bIns="91425" anchor="t" anchorCtr="0">
            <a:noAutofit/>
          </a:bodyPr>
          <a:lstStyle>
            <a:lvl1pPr lvl="0">
              <a:buNone/>
              <a:defRPr sz="1100">
                <a:solidFill>
                  <a:schemeClr val="accent3"/>
                </a:solidFill>
              </a:defRPr>
            </a:lvl1pPr>
            <a:lvl2pPr lvl="1">
              <a:buNone/>
              <a:defRPr sz="1100">
                <a:solidFill>
                  <a:schemeClr val="accent3"/>
                </a:solidFill>
              </a:defRPr>
            </a:lvl2pPr>
            <a:lvl3pPr lvl="2">
              <a:buNone/>
              <a:defRPr sz="1100">
                <a:solidFill>
                  <a:schemeClr val="accent3"/>
                </a:solidFill>
              </a:defRPr>
            </a:lvl3pPr>
            <a:lvl4pPr lvl="3">
              <a:buNone/>
              <a:defRPr sz="1100">
                <a:solidFill>
                  <a:schemeClr val="accent3"/>
                </a:solidFill>
              </a:defRPr>
            </a:lvl4pPr>
            <a:lvl5pPr lvl="4">
              <a:buNone/>
              <a:defRPr sz="1100">
                <a:solidFill>
                  <a:schemeClr val="accent3"/>
                </a:solidFill>
              </a:defRPr>
            </a:lvl5pPr>
            <a:lvl6pPr lvl="5">
              <a:buNone/>
              <a:defRPr sz="1100">
                <a:solidFill>
                  <a:schemeClr val="accent3"/>
                </a:solidFill>
              </a:defRPr>
            </a:lvl6pPr>
            <a:lvl7pPr lvl="6">
              <a:buNone/>
              <a:defRPr sz="1100">
                <a:solidFill>
                  <a:schemeClr val="accent3"/>
                </a:solidFill>
              </a:defRPr>
            </a:lvl7pPr>
            <a:lvl8pPr lvl="7">
              <a:buNone/>
              <a:defRPr sz="1100">
                <a:solidFill>
                  <a:schemeClr val="accent3"/>
                </a:solidFill>
              </a:defRPr>
            </a:lvl8pPr>
            <a:lvl9pPr lvl="8">
              <a:buNone/>
              <a:defRPr sz="1100">
                <a:solidFill>
                  <a:schemeClr val="accent3"/>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Market Trends + Data">
  <p:cSld name="MAIN_POINT">
    <p:bg>
      <p:bgPr>
        <a:solidFill>
          <a:schemeClr val="dk1"/>
        </a:solidFill>
        <a:effectLst/>
      </p:bgPr>
    </p:bg>
    <p:spTree>
      <p:nvGrpSpPr>
        <p:cNvPr id="1" name="Shape 239"/>
        <p:cNvGrpSpPr/>
        <p:nvPr/>
      </p:nvGrpSpPr>
      <p:grpSpPr>
        <a:xfrm>
          <a:off x="0" y="0"/>
          <a:ext cx="0" cy="0"/>
          <a:chOff x="0" y="0"/>
          <a:chExt cx="0" cy="0"/>
        </a:xfrm>
      </p:grpSpPr>
      <p:sp>
        <p:nvSpPr>
          <p:cNvPr id="240" name="Google Shape;240;p42"/>
          <p:cNvSpPr txBox="1">
            <a:spLocks noGrp="1"/>
          </p:cNvSpPr>
          <p:nvPr>
            <p:ph type="subTitle" idx="1"/>
          </p:nvPr>
        </p:nvSpPr>
        <p:spPr>
          <a:xfrm>
            <a:off x="690250" y="415625"/>
            <a:ext cx="1261800" cy="2703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a:latin typeface="Barlow Light"/>
                <a:ea typeface="Barlow Light"/>
                <a:cs typeface="Barlow Light"/>
                <a:sym typeface="Barlow Light"/>
              </a:defRPr>
            </a:lvl1pPr>
            <a:lvl2pPr lvl="1">
              <a:spcBef>
                <a:spcPts val="0"/>
              </a:spcBef>
              <a:spcAft>
                <a:spcPts val="0"/>
              </a:spcAft>
              <a:buSzPts val="1400"/>
              <a:buNone/>
              <a:defRPr>
                <a:latin typeface="Barlow Light"/>
                <a:ea typeface="Barlow Light"/>
                <a:cs typeface="Barlow Light"/>
                <a:sym typeface="Barlow Light"/>
              </a:defRPr>
            </a:lvl2pPr>
            <a:lvl3pPr lvl="2">
              <a:spcBef>
                <a:spcPts val="0"/>
              </a:spcBef>
              <a:spcAft>
                <a:spcPts val="0"/>
              </a:spcAft>
              <a:buSzPts val="1400"/>
              <a:buNone/>
              <a:defRPr>
                <a:latin typeface="Barlow Light"/>
                <a:ea typeface="Barlow Light"/>
                <a:cs typeface="Barlow Light"/>
                <a:sym typeface="Barlow Light"/>
              </a:defRPr>
            </a:lvl3pPr>
            <a:lvl4pPr lvl="3">
              <a:spcBef>
                <a:spcPts val="0"/>
              </a:spcBef>
              <a:spcAft>
                <a:spcPts val="0"/>
              </a:spcAft>
              <a:buSzPts val="1400"/>
              <a:buNone/>
              <a:defRPr>
                <a:latin typeface="Barlow Light"/>
                <a:ea typeface="Barlow Light"/>
                <a:cs typeface="Barlow Light"/>
                <a:sym typeface="Barlow Light"/>
              </a:defRPr>
            </a:lvl4pPr>
            <a:lvl5pPr lvl="4">
              <a:spcBef>
                <a:spcPts val="0"/>
              </a:spcBef>
              <a:spcAft>
                <a:spcPts val="0"/>
              </a:spcAft>
              <a:buSzPts val="1400"/>
              <a:buNone/>
              <a:defRPr>
                <a:latin typeface="Barlow Light"/>
                <a:ea typeface="Barlow Light"/>
                <a:cs typeface="Barlow Light"/>
                <a:sym typeface="Barlow Light"/>
              </a:defRPr>
            </a:lvl5pPr>
            <a:lvl6pPr lvl="5">
              <a:spcBef>
                <a:spcPts val="0"/>
              </a:spcBef>
              <a:spcAft>
                <a:spcPts val="0"/>
              </a:spcAft>
              <a:buSzPts val="1400"/>
              <a:buNone/>
              <a:defRPr>
                <a:latin typeface="Barlow Light"/>
                <a:ea typeface="Barlow Light"/>
                <a:cs typeface="Barlow Light"/>
                <a:sym typeface="Barlow Light"/>
              </a:defRPr>
            </a:lvl6pPr>
            <a:lvl7pPr lvl="6">
              <a:spcBef>
                <a:spcPts val="0"/>
              </a:spcBef>
              <a:spcAft>
                <a:spcPts val="0"/>
              </a:spcAft>
              <a:buSzPts val="1400"/>
              <a:buNone/>
              <a:defRPr>
                <a:latin typeface="Barlow Light"/>
                <a:ea typeface="Barlow Light"/>
                <a:cs typeface="Barlow Light"/>
                <a:sym typeface="Barlow Light"/>
              </a:defRPr>
            </a:lvl7pPr>
            <a:lvl8pPr lvl="7">
              <a:spcBef>
                <a:spcPts val="0"/>
              </a:spcBef>
              <a:spcAft>
                <a:spcPts val="0"/>
              </a:spcAft>
              <a:buSzPts val="1400"/>
              <a:buNone/>
              <a:defRPr>
                <a:latin typeface="Barlow Light"/>
                <a:ea typeface="Barlow Light"/>
                <a:cs typeface="Barlow Light"/>
                <a:sym typeface="Barlow Light"/>
              </a:defRPr>
            </a:lvl8pPr>
            <a:lvl9pPr lvl="8">
              <a:spcBef>
                <a:spcPts val="0"/>
              </a:spcBef>
              <a:spcAft>
                <a:spcPts val="0"/>
              </a:spcAft>
              <a:buSzPts val="1400"/>
              <a:buNone/>
              <a:defRPr>
                <a:latin typeface="Barlow Light"/>
                <a:ea typeface="Barlow Light"/>
                <a:cs typeface="Barlow Light"/>
                <a:sym typeface="Barlow Light"/>
              </a:defRPr>
            </a:lvl9pPr>
          </a:lstStyle>
          <a:p>
            <a:endParaRPr/>
          </a:p>
        </p:txBody>
      </p:sp>
      <p:sp>
        <p:nvSpPr>
          <p:cNvPr id="241" name="Google Shape;241;p42"/>
          <p:cNvSpPr txBox="1">
            <a:spLocks noGrp="1"/>
          </p:cNvSpPr>
          <p:nvPr>
            <p:ph type="subTitle" idx="2"/>
          </p:nvPr>
        </p:nvSpPr>
        <p:spPr>
          <a:xfrm>
            <a:off x="480420" y="290626"/>
            <a:ext cx="3592200" cy="3372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1pPr>
            <a:lvl2pPr lvl="1">
              <a:spcBef>
                <a:spcPts val="0"/>
              </a:spcBef>
              <a:spcAft>
                <a:spcPts val="0"/>
              </a:spcAft>
              <a:buSzPts val="1400"/>
              <a:buNone/>
              <a:defRPr>
                <a:latin typeface="Hepta Slab Light"/>
                <a:ea typeface="Hepta Slab Light"/>
                <a:cs typeface="Hepta Slab Light"/>
                <a:sym typeface="Hepta Slab Light"/>
              </a:defRPr>
            </a:lvl2pPr>
            <a:lvl3pPr lvl="2">
              <a:spcBef>
                <a:spcPts val="0"/>
              </a:spcBef>
              <a:spcAft>
                <a:spcPts val="0"/>
              </a:spcAft>
              <a:buSzPts val="1400"/>
              <a:buNone/>
              <a:defRPr>
                <a:latin typeface="Hepta Slab Light"/>
                <a:ea typeface="Hepta Slab Light"/>
                <a:cs typeface="Hepta Slab Light"/>
                <a:sym typeface="Hepta Slab Light"/>
              </a:defRPr>
            </a:lvl3pPr>
            <a:lvl4pPr lvl="3">
              <a:spcBef>
                <a:spcPts val="0"/>
              </a:spcBef>
              <a:spcAft>
                <a:spcPts val="0"/>
              </a:spcAft>
              <a:buSzPts val="1400"/>
              <a:buNone/>
              <a:defRPr>
                <a:latin typeface="Hepta Slab Light"/>
                <a:ea typeface="Hepta Slab Light"/>
                <a:cs typeface="Hepta Slab Light"/>
                <a:sym typeface="Hepta Slab Light"/>
              </a:defRPr>
            </a:lvl4pPr>
            <a:lvl5pPr lvl="4">
              <a:spcBef>
                <a:spcPts val="0"/>
              </a:spcBef>
              <a:spcAft>
                <a:spcPts val="0"/>
              </a:spcAft>
              <a:buSzPts val="1400"/>
              <a:buNone/>
              <a:defRPr>
                <a:latin typeface="Hepta Slab Light"/>
                <a:ea typeface="Hepta Slab Light"/>
                <a:cs typeface="Hepta Slab Light"/>
                <a:sym typeface="Hepta Slab Light"/>
              </a:defRPr>
            </a:lvl5pPr>
            <a:lvl6pPr lvl="5">
              <a:spcBef>
                <a:spcPts val="0"/>
              </a:spcBef>
              <a:spcAft>
                <a:spcPts val="0"/>
              </a:spcAft>
              <a:buSzPts val="1400"/>
              <a:buNone/>
              <a:defRPr>
                <a:latin typeface="Hepta Slab Light"/>
                <a:ea typeface="Hepta Slab Light"/>
                <a:cs typeface="Hepta Slab Light"/>
                <a:sym typeface="Hepta Slab Light"/>
              </a:defRPr>
            </a:lvl6pPr>
            <a:lvl7pPr lvl="6">
              <a:spcBef>
                <a:spcPts val="0"/>
              </a:spcBef>
              <a:spcAft>
                <a:spcPts val="0"/>
              </a:spcAft>
              <a:buSzPts val="1400"/>
              <a:buNone/>
              <a:defRPr>
                <a:latin typeface="Hepta Slab Light"/>
                <a:ea typeface="Hepta Slab Light"/>
                <a:cs typeface="Hepta Slab Light"/>
                <a:sym typeface="Hepta Slab Light"/>
              </a:defRPr>
            </a:lvl7pPr>
            <a:lvl8pPr lvl="7">
              <a:spcBef>
                <a:spcPts val="0"/>
              </a:spcBef>
              <a:spcAft>
                <a:spcPts val="0"/>
              </a:spcAft>
              <a:buSzPts val="1400"/>
              <a:buNone/>
              <a:defRPr>
                <a:latin typeface="Hepta Slab Light"/>
                <a:ea typeface="Hepta Slab Light"/>
                <a:cs typeface="Hepta Slab Light"/>
                <a:sym typeface="Hepta Slab Light"/>
              </a:defRPr>
            </a:lvl8pPr>
            <a:lvl9pPr lvl="8">
              <a:spcBef>
                <a:spcPts val="0"/>
              </a:spcBef>
              <a:spcAft>
                <a:spcPts val="0"/>
              </a:spcAft>
              <a:buSzPts val="1400"/>
              <a:buNone/>
              <a:defRPr>
                <a:latin typeface="Hepta Slab Light"/>
                <a:ea typeface="Hepta Slab Light"/>
                <a:cs typeface="Hepta Slab Light"/>
                <a:sym typeface="Hepta Slab Light"/>
              </a:defRPr>
            </a:lvl9pPr>
          </a:lstStyle>
          <a:p>
            <a:endParaRPr/>
          </a:p>
        </p:txBody>
      </p:sp>
      <p:sp>
        <p:nvSpPr>
          <p:cNvPr id="242" name="Google Shape;242;p42"/>
          <p:cNvSpPr txBox="1">
            <a:spLocks noGrp="1"/>
          </p:cNvSpPr>
          <p:nvPr>
            <p:ph type="body" idx="3"/>
          </p:nvPr>
        </p:nvSpPr>
        <p:spPr>
          <a:xfrm>
            <a:off x="480425" y="534275"/>
            <a:ext cx="4878300" cy="1917600"/>
          </a:xfrm>
          <a:prstGeom prst="rect">
            <a:avLst/>
          </a:prstGeom>
        </p:spPr>
        <p:txBody>
          <a:bodyPr spcFirstLastPara="1" wrap="square" lIns="91425" tIns="91425" rIns="91425" bIns="91425" anchor="t" anchorCtr="0">
            <a:noAutofit/>
          </a:bodyPr>
          <a:lstStyle>
            <a:lvl1pPr marL="457200" lvl="0"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marL="914400" lvl="1"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marL="1371600" lvl="2"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marL="1828800" lvl="3"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marL="2286000" lvl="4" indent="-29845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marL="2743200" lvl="5"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marL="3200400" lvl="6"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marL="3657600" lvl="7"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marL="4114800" lvl="8"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a:endParaRPr/>
          </a:p>
        </p:txBody>
      </p:sp>
      <p:sp>
        <p:nvSpPr>
          <p:cNvPr id="243" name="Google Shape;243;p42"/>
          <p:cNvSpPr txBox="1">
            <a:spLocks noGrp="1"/>
          </p:cNvSpPr>
          <p:nvPr>
            <p:ph type="sldNum" idx="12"/>
          </p:nvPr>
        </p:nvSpPr>
        <p:spPr>
          <a:xfrm>
            <a:off x="8490529" y="250829"/>
            <a:ext cx="348900" cy="178200"/>
          </a:xfrm>
          <a:prstGeom prst="rect">
            <a:avLst/>
          </a:prstGeom>
        </p:spPr>
        <p:txBody>
          <a:bodyPr spcFirstLastPara="1" wrap="square" lIns="91425" tIns="91425" rIns="91425" bIns="91425" anchor="t" anchorCtr="0">
            <a:noAutofit/>
          </a:bodyPr>
          <a:lstStyle>
            <a:lvl1pPr lvl="0">
              <a:buNone/>
              <a:defRPr sz="1100">
                <a:solidFill>
                  <a:schemeClr val="accent3"/>
                </a:solidFill>
                <a:latin typeface="Barlow"/>
                <a:ea typeface="Barlow"/>
                <a:cs typeface="Barlow"/>
                <a:sym typeface="Barlow"/>
              </a:defRPr>
            </a:lvl1pPr>
            <a:lvl2pPr lvl="1">
              <a:buNone/>
              <a:defRPr sz="1100">
                <a:solidFill>
                  <a:schemeClr val="accent3"/>
                </a:solidFill>
                <a:latin typeface="Barlow"/>
                <a:ea typeface="Barlow"/>
                <a:cs typeface="Barlow"/>
                <a:sym typeface="Barlow"/>
              </a:defRPr>
            </a:lvl2pPr>
            <a:lvl3pPr lvl="2">
              <a:buNone/>
              <a:defRPr sz="1100">
                <a:solidFill>
                  <a:schemeClr val="accent3"/>
                </a:solidFill>
                <a:latin typeface="Barlow"/>
                <a:ea typeface="Barlow"/>
                <a:cs typeface="Barlow"/>
                <a:sym typeface="Barlow"/>
              </a:defRPr>
            </a:lvl3pPr>
            <a:lvl4pPr lvl="3">
              <a:buNone/>
              <a:defRPr sz="1100">
                <a:solidFill>
                  <a:schemeClr val="accent3"/>
                </a:solidFill>
                <a:latin typeface="Barlow"/>
                <a:ea typeface="Barlow"/>
                <a:cs typeface="Barlow"/>
                <a:sym typeface="Barlow"/>
              </a:defRPr>
            </a:lvl4pPr>
            <a:lvl5pPr lvl="4">
              <a:buNone/>
              <a:defRPr sz="1100">
                <a:solidFill>
                  <a:schemeClr val="accent3"/>
                </a:solidFill>
                <a:latin typeface="Barlow"/>
                <a:ea typeface="Barlow"/>
                <a:cs typeface="Barlow"/>
                <a:sym typeface="Barlow"/>
              </a:defRPr>
            </a:lvl5pPr>
            <a:lvl6pPr lvl="5">
              <a:buNone/>
              <a:defRPr sz="1100">
                <a:solidFill>
                  <a:schemeClr val="accent3"/>
                </a:solidFill>
                <a:latin typeface="Barlow"/>
                <a:ea typeface="Barlow"/>
                <a:cs typeface="Barlow"/>
                <a:sym typeface="Barlow"/>
              </a:defRPr>
            </a:lvl6pPr>
            <a:lvl7pPr lvl="6">
              <a:buNone/>
              <a:defRPr sz="1100">
                <a:solidFill>
                  <a:schemeClr val="accent3"/>
                </a:solidFill>
                <a:latin typeface="Barlow"/>
                <a:ea typeface="Barlow"/>
                <a:cs typeface="Barlow"/>
                <a:sym typeface="Barlow"/>
              </a:defRPr>
            </a:lvl7pPr>
            <a:lvl8pPr lvl="7">
              <a:buNone/>
              <a:defRPr sz="1100">
                <a:solidFill>
                  <a:schemeClr val="accent3"/>
                </a:solidFill>
                <a:latin typeface="Barlow"/>
                <a:ea typeface="Barlow"/>
                <a:cs typeface="Barlow"/>
                <a:sym typeface="Barlow"/>
              </a:defRPr>
            </a:lvl8pPr>
            <a:lvl9pPr lvl="8">
              <a:buNone/>
              <a:defRPr sz="1100">
                <a:solidFill>
                  <a:schemeClr val="accent3"/>
                </a:solidFill>
                <a:latin typeface="Barlow"/>
                <a:ea typeface="Barlow"/>
                <a:cs typeface="Barlow"/>
                <a:sym typeface="Barlow"/>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xmlns:p15="http://schemas.microsoft.com/office/powerpoint/2012/main">
        <p15:guide id="1" pos="360">
          <p15:clr>
            <a:srgbClr val="E46962"/>
          </p15:clr>
        </p15:guide>
        <p15:guide id="2" orient="horz" pos="347">
          <p15:clr>
            <a:srgbClr val="E46962"/>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SWOT Analysis">
  <p:cSld name="CUSTOM_14">
    <p:bg>
      <p:bgPr>
        <a:solidFill>
          <a:schemeClr val="dk1"/>
        </a:solidFill>
        <a:effectLst/>
      </p:bgPr>
    </p:bg>
    <p:spTree>
      <p:nvGrpSpPr>
        <p:cNvPr id="1" name="Shape 244"/>
        <p:cNvGrpSpPr/>
        <p:nvPr/>
      </p:nvGrpSpPr>
      <p:grpSpPr>
        <a:xfrm>
          <a:off x="0" y="0"/>
          <a:ext cx="0" cy="0"/>
          <a:chOff x="0" y="0"/>
          <a:chExt cx="0" cy="0"/>
        </a:xfrm>
      </p:grpSpPr>
      <p:sp>
        <p:nvSpPr>
          <p:cNvPr id="245" name="Google Shape;245;p43"/>
          <p:cNvSpPr txBox="1">
            <a:spLocks noGrp="1"/>
          </p:cNvSpPr>
          <p:nvPr>
            <p:ph type="title"/>
          </p:nvPr>
        </p:nvSpPr>
        <p:spPr>
          <a:xfrm>
            <a:off x="723861" y="1584738"/>
            <a:ext cx="2670600" cy="3153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1pPr>
            <a:lvl2pPr lvl="1">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2pPr>
            <a:lvl3pPr lvl="2">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3pPr>
            <a:lvl4pPr lvl="3">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4pPr>
            <a:lvl5pPr lvl="4">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5pPr>
            <a:lvl6pPr lvl="5">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6pPr>
            <a:lvl7pPr lvl="6">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7pPr>
            <a:lvl8pPr lvl="7">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8pPr>
            <a:lvl9pPr lvl="8">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9pPr>
          </a:lstStyle>
          <a:p>
            <a:endParaRPr/>
          </a:p>
        </p:txBody>
      </p:sp>
      <p:sp>
        <p:nvSpPr>
          <p:cNvPr id="246" name="Google Shape;246;p43"/>
          <p:cNvSpPr txBox="1">
            <a:spLocks noGrp="1"/>
          </p:cNvSpPr>
          <p:nvPr>
            <p:ph type="title" idx="2"/>
          </p:nvPr>
        </p:nvSpPr>
        <p:spPr>
          <a:xfrm>
            <a:off x="723861" y="2390981"/>
            <a:ext cx="2670600" cy="3153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1pPr>
            <a:lvl2pPr lvl="1">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2pPr>
            <a:lvl3pPr lvl="2">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3pPr>
            <a:lvl4pPr lvl="3">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4pPr>
            <a:lvl5pPr lvl="4">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5pPr>
            <a:lvl6pPr lvl="5">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6pPr>
            <a:lvl7pPr lvl="6">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7pPr>
            <a:lvl8pPr lvl="7">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8pPr>
            <a:lvl9pPr lvl="8">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9pPr>
          </a:lstStyle>
          <a:p>
            <a:endParaRPr/>
          </a:p>
        </p:txBody>
      </p:sp>
      <p:sp>
        <p:nvSpPr>
          <p:cNvPr id="247" name="Google Shape;247;p43"/>
          <p:cNvSpPr txBox="1">
            <a:spLocks noGrp="1"/>
          </p:cNvSpPr>
          <p:nvPr>
            <p:ph type="title" idx="3"/>
          </p:nvPr>
        </p:nvSpPr>
        <p:spPr>
          <a:xfrm>
            <a:off x="723861" y="3157931"/>
            <a:ext cx="2670600" cy="3153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1pPr>
            <a:lvl2pPr lvl="1">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2pPr>
            <a:lvl3pPr lvl="2">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3pPr>
            <a:lvl4pPr lvl="3">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4pPr>
            <a:lvl5pPr lvl="4">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5pPr>
            <a:lvl6pPr lvl="5">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6pPr>
            <a:lvl7pPr lvl="6">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7pPr>
            <a:lvl8pPr lvl="7">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8pPr>
            <a:lvl9pPr lvl="8">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9pPr>
          </a:lstStyle>
          <a:p>
            <a:endParaRPr/>
          </a:p>
        </p:txBody>
      </p:sp>
      <p:sp>
        <p:nvSpPr>
          <p:cNvPr id="248" name="Google Shape;248;p43"/>
          <p:cNvSpPr txBox="1">
            <a:spLocks noGrp="1"/>
          </p:cNvSpPr>
          <p:nvPr>
            <p:ph type="title" idx="4"/>
          </p:nvPr>
        </p:nvSpPr>
        <p:spPr>
          <a:xfrm>
            <a:off x="723861" y="3954905"/>
            <a:ext cx="2670600" cy="3153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1pPr>
            <a:lvl2pPr lvl="1">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2pPr>
            <a:lvl3pPr lvl="2">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3pPr>
            <a:lvl4pPr lvl="3">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4pPr>
            <a:lvl5pPr lvl="4">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5pPr>
            <a:lvl6pPr lvl="5">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6pPr>
            <a:lvl7pPr lvl="6">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7pPr>
            <a:lvl8pPr lvl="7">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8pPr>
            <a:lvl9pPr lvl="8">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9pPr>
          </a:lstStyle>
          <a:p>
            <a:endParaRPr/>
          </a:p>
        </p:txBody>
      </p:sp>
      <p:sp>
        <p:nvSpPr>
          <p:cNvPr id="249" name="Google Shape;249;p43"/>
          <p:cNvSpPr txBox="1">
            <a:spLocks noGrp="1"/>
          </p:cNvSpPr>
          <p:nvPr>
            <p:ph type="subTitle" idx="1"/>
          </p:nvPr>
        </p:nvSpPr>
        <p:spPr>
          <a:xfrm>
            <a:off x="480420" y="290626"/>
            <a:ext cx="3592200" cy="3372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1pPr>
            <a:lvl2pPr lvl="1">
              <a:spcBef>
                <a:spcPts val="0"/>
              </a:spcBef>
              <a:spcAft>
                <a:spcPts val="0"/>
              </a:spcAft>
              <a:buSzPts val="1400"/>
              <a:buNone/>
              <a:defRPr>
                <a:latin typeface="Barlow Light"/>
                <a:ea typeface="Barlow Light"/>
                <a:cs typeface="Barlow Light"/>
                <a:sym typeface="Barlow Light"/>
              </a:defRPr>
            </a:lvl2pPr>
            <a:lvl3pPr lvl="2">
              <a:spcBef>
                <a:spcPts val="0"/>
              </a:spcBef>
              <a:spcAft>
                <a:spcPts val="0"/>
              </a:spcAft>
              <a:buSzPts val="1400"/>
              <a:buNone/>
              <a:defRPr>
                <a:latin typeface="Barlow Light"/>
                <a:ea typeface="Barlow Light"/>
                <a:cs typeface="Barlow Light"/>
                <a:sym typeface="Barlow Light"/>
              </a:defRPr>
            </a:lvl3pPr>
            <a:lvl4pPr lvl="3">
              <a:spcBef>
                <a:spcPts val="0"/>
              </a:spcBef>
              <a:spcAft>
                <a:spcPts val="0"/>
              </a:spcAft>
              <a:buSzPts val="1400"/>
              <a:buNone/>
              <a:defRPr>
                <a:latin typeface="Barlow Light"/>
                <a:ea typeface="Barlow Light"/>
                <a:cs typeface="Barlow Light"/>
                <a:sym typeface="Barlow Light"/>
              </a:defRPr>
            </a:lvl4pPr>
            <a:lvl5pPr lvl="4">
              <a:spcBef>
                <a:spcPts val="0"/>
              </a:spcBef>
              <a:spcAft>
                <a:spcPts val="0"/>
              </a:spcAft>
              <a:buSzPts val="1400"/>
              <a:buNone/>
              <a:defRPr>
                <a:latin typeface="Barlow Light"/>
                <a:ea typeface="Barlow Light"/>
                <a:cs typeface="Barlow Light"/>
                <a:sym typeface="Barlow Light"/>
              </a:defRPr>
            </a:lvl5pPr>
            <a:lvl6pPr lvl="5">
              <a:spcBef>
                <a:spcPts val="0"/>
              </a:spcBef>
              <a:spcAft>
                <a:spcPts val="0"/>
              </a:spcAft>
              <a:buSzPts val="1400"/>
              <a:buNone/>
              <a:defRPr>
                <a:latin typeface="Barlow Light"/>
                <a:ea typeface="Barlow Light"/>
                <a:cs typeface="Barlow Light"/>
                <a:sym typeface="Barlow Light"/>
              </a:defRPr>
            </a:lvl6pPr>
            <a:lvl7pPr lvl="6">
              <a:spcBef>
                <a:spcPts val="0"/>
              </a:spcBef>
              <a:spcAft>
                <a:spcPts val="0"/>
              </a:spcAft>
              <a:buSzPts val="1400"/>
              <a:buNone/>
              <a:defRPr>
                <a:latin typeface="Barlow Light"/>
                <a:ea typeface="Barlow Light"/>
                <a:cs typeface="Barlow Light"/>
                <a:sym typeface="Barlow Light"/>
              </a:defRPr>
            </a:lvl7pPr>
            <a:lvl8pPr lvl="7">
              <a:spcBef>
                <a:spcPts val="0"/>
              </a:spcBef>
              <a:spcAft>
                <a:spcPts val="0"/>
              </a:spcAft>
              <a:buSzPts val="1400"/>
              <a:buNone/>
              <a:defRPr>
                <a:latin typeface="Barlow Light"/>
                <a:ea typeface="Barlow Light"/>
                <a:cs typeface="Barlow Light"/>
                <a:sym typeface="Barlow Light"/>
              </a:defRPr>
            </a:lvl8pPr>
            <a:lvl9pPr lvl="8">
              <a:spcBef>
                <a:spcPts val="0"/>
              </a:spcBef>
              <a:spcAft>
                <a:spcPts val="0"/>
              </a:spcAft>
              <a:buSzPts val="1400"/>
              <a:buNone/>
              <a:defRPr>
                <a:latin typeface="Barlow Light"/>
                <a:ea typeface="Barlow Light"/>
                <a:cs typeface="Barlow Light"/>
                <a:sym typeface="Barlow Light"/>
              </a:defRPr>
            </a:lvl9pPr>
          </a:lstStyle>
          <a:p>
            <a:endParaRPr/>
          </a:p>
        </p:txBody>
      </p:sp>
      <p:sp>
        <p:nvSpPr>
          <p:cNvPr id="250" name="Google Shape;250;p43"/>
          <p:cNvSpPr txBox="1">
            <a:spLocks noGrp="1"/>
          </p:cNvSpPr>
          <p:nvPr>
            <p:ph type="body" idx="5"/>
          </p:nvPr>
        </p:nvSpPr>
        <p:spPr>
          <a:xfrm>
            <a:off x="480425" y="610475"/>
            <a:ext cx="4878300" cy="376800"/>
          </a:xfrm>
          <a:prstGeom prst="rect">
            <a:avLst/>
          </a:prstGeom>
        </p:spPr>
        <p:txBody>
          <a:bodyPr spcFirstLastPara="1" wrap="square" lIns="91425" tIns="91425" rIns="91425" bIns="91425" anchor="t" anchorCtr="0">
            <a:noAutofit/>
          </a:bodyPr>
          <a:lstStyle>
            <a:lvl1pPr marL="457200" lvl="0"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marL="914400" lvl="1" indent="-317500">
              <a:spcBef>
                <a:spcPts val="0"/>
              </a:spcBef>
              <a:spcAft>
                <a:spcPts val="0"/>
              </a:spcAft>
              <a:buClr>
                <a:schemeClr val="lt1"/>
              </a:buClr>
              <a:buSzPts val="1400"/>
              <a:buFont typeface="Barlow"/>
              <a:buChar char="○"/>
              <a:defRPr>
                <a:solidFill>
                  <a:schemeClr val="lt1"/>
                </a:solidFill>
                <a:latin typeface="Barlow"/>
                <a:ea typeface="Barlow"/>
                <a:cs typeface="Barlow"/>
                <a:sym typeface="Barlow"/>
              </a:defRPr>
            </a:lvl2pPr>
            <a:lvl3pPr marL="1371600" lvl="2" indent="-311150">
              <a:spcBef>
                <a:spcPts val="0"/>
              </a:spcBef>
              <a:spcAft>
                <a:spcPts val="0"/>
              </a:spcAft>
              <a:buClr>
                <a:schemeClr val="lt1"/>
              </a:buClr>
              <a:buSzPts val="1300"/>
              <a:buFont typeface="Barlow"/>
              <a:buChar char="■"/>
              <a:defRPr>
                <a:solidFill>
                  <a:schemeClr val="lt1"/>
                </a:solidFill>
                <a:latin typeface="Barlow"/>
                <a:ea typeface="Barlow"/>
                <a:cs typeface="Barlow"/>
                <a:sym typeface="Barlow"/>
              </a:defRPr>
            </a:lvl3pPr>
            <a:lvl4pPr marL="1828800" lvl="3" indent="-304800">
              <a:spcBef>
                <a:spcPts val="0"/>
              </a:spcBef>
              <a:spcAft>
                <a:spcPts val="0"/>
              </a:spcAft>
              <a:buClr>
                <a:schemeClr val="lt1"/>
              </a:buClr>
              <a:buSzPts val="1200"/>
              <a:buFont typeface="Barlow"/>
              <a:buChar char="●"/>
              <a:defRPr>
                <a:solidFill>
                  <a:schemeClr val="lt1"/>
                </a:solidFill>
                <a:latin typeface="Barlow"/>
                <a:ea typeface="Barlow"/>
                <a:cs typeface="Barlow"/>
                <a:sym typeface="Barlow"/>
              </a:defRPr>
            </a:lvl4pPr>
            <a:lvl5pPr marL="2286000" lvl="4" indent="-29845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marL="2743200" lvl="5" indent="-292100">
              <a:spcBef>
                <a:spcPts val="0"/>
              </a:spcBef>
              <a:spcAft>
                <a:spcPts val="0"/>
              </a:spcAft>
              <a:buClr>
                <a:schemeClr val="lt1"/>
              </a:buClr>
              <a:buSzPts val="1000"/>
              <a:buFont typeface="Barlow"/>
              <a:buChar char="■"/>
              <a:defRPr>
                <a:solidFill>
                  <a:schemeClr val="lt1"/>
                </a:solidFill>
                <a:latin typeface="Barlow"/>
                <a:ea typeface="Barlow"/>
                <a:cs typeface="Barlow"/>
                <a:sym typeface="Barlow"/>
              </a:defRPr>
            </a:lvl6pPr>
            <a:lvl7pPr marL="3200400" lvl="6" indent="-285750">
              <a:spcBef>
                <a:spcPts val="0"/>
              </a:spcBef>
              <a:spcAft>
                <a:spcPts val="0"/>
              </a:spcAft>
              <a:buClr>
                <a:schemeClr val="lt1"/>
              </a:buClr>
              <a:buSzPts val="900"/>
              <a:buFont typeface="Barlow"/>
              <a:buChar char="●"/>
              <a:defRPr>
                <a:solidFill>
                  <a:schemeClr val="lt1"/>
                </a:solidFill>
                <a:latin typeface="Barlow"/>
                <a:ea typeface="Barlow"/>
                <a:cs typeface="Barlow"/>
                <a:sym typeface="Barlow"/>
              </a:defRPr>
            </a:lvl7pPr>
            <a:lvl8pPr marL="3657600" lvl="7" indent="-279400">
              <a:spcBef>
                <a:spcPts val="0"/>
              </a:spcBef>
              <a:spcAft>
                <a:spcPts val="0"/>
              </a:spcAft>
              <a:buClr>
                <a:schemeClr val="lt1"/>
              </a:buClr>
              <a:buSzPts val="800"/>
              <a:buFont typeface="Barlow"/>
              <a:buChar char="○"/>
              <a:defRPr>
                <a:solidFill>
                  <a:schemeClr val="lt1"/>
                </a:solidFill>
                <a:latin typeface="Barlow"/>
                <a:ea typeface="Barlow"/>
                <a:cs typeface="Barlow"/>
                <a:sym typeface="Barlow"/>
              </a:defRPr>
            </a:lvl8pPr>
            <a:lvl9pPr marL="4114800" lvl="8" indent="-273050">
              <a:spcBef>
                <a:spcPts val="0"/>
              </a:spcBef>
              <a:spcAft>
                <a:spcPts val="0"/>
              </a:spcAft>
              <a:buClr>
                <a:schemeClr val="lt1"/>
              </a:buClr>
              <a:buSzPts val="700"/>
              <a:buFont typeface="Barlow"/>
              <a:buChar char="■"/>
              <a:defRPr>
                <a:solidFill>
                  <a:schemeClr val="lt1"/>
                </a:solidFill>
                <a:latin typeface="Barlow"/>
                <a:ea typeface="Barlow"/>
                <a:cs typeface="Barlow"/>
                <a:sym typeface="Barlow"/>
              </a:defRPr>
            </a:lvl9pPr>
          </a:lstStyle>
          <a:p>
            <a:endParaRPr/>
          </a:p>
        </p:txBody>
      </p:sp>
      <p:sp>
        <p:nvSpPr>
          <p:cNvPr id="251" name="Google Shape;251;p43"/>
          <p:cNvSpPr txBox="1">
            <a:spLocks noGrp="1"/>
          </p:cNvSpPr>
          <p:nvPr>
            <p:ph type="sldNum" idx="12"/>
          </p:nvPr>
        </p:nvSpPr>
        <p:spPr>
          <a:xfrm>
            <a:off x="8490529" y="250829"/>
            <a:ext cx="348900" cy="178200"/>
          </a:xfrm>
          <a:prstGeom prst="rect">
            <a:avLst/>
          </a:prstGeom>
        </p:spPr>
        <p:txBody>
          <a:bodyPr spcFirstLastPara="1" wrap="square" lIns="91425" tIns="91425" rIns="91425" bIns="91425" anchor="t" anchorCtr="0">
            <a:noAutofit/>
          </a:bodyPr>
          <a:lstStyle>
            <a:lvl1pPr lvl="0">
              <a:buNone/>
              <a:defRPr sz="1100">
                <a:solidFill>
                  <a:schemeClr val="accent3"/>
                </a:solidFill>
              </a:defRPr>
            </a:lvl1pPr>
            <a:lvl2pPr lvl="1">
              <a:buNone/>
              <a:defRPr sz="1100">
                <a:solidFill>
                  <a:schemeClr val="accent3"/>
                </a:solidFill>
              </a:defRPr>
            </a:lvl2pPr>
            <a:lvl3pPr lvl="2">
              <a:buNone/>
              <a:defRPr sz="1100">
                <a:solidFill>
                  <a:schemeClr val="accent3"/>
                </a:solidFill>
              </a:defRPr>
            </a:lvl3pPr>
            <a:lvl4pPr lvl="3">
              <a:buNone/>
              <a:defRPr sz="1100">
                <a:solidFill>
                  <a:schemeClr val="accent3"/>
                </a:solidFill>
              </a:defRPr>
            </a:lvl4pPr>
            <a:lvl5pPr lvl="4">
              <a:buNone/>
              <a:defRPr sz="1100">
                <a:solidFill>
                  <a:schemeClr val="accent3"/>
                </a:solidFill>
              </a:defRPr>
            </a:lvl5pPr>
            <a:lvl6pPr lvl="5">
              <a:buNone/>
              <a:defRPr sz="1100">
                <a:solidFill>
                  <a:schemeClr val="accent3"/>
                </a:solidFill>
              </a:defRPr>
            </a:lvl6pPr>
            <a:lvl7pPr lvl="6">
              <a:buNone/>
              <a:defRPr sz="1100">
                <a:solidFill>
                  <a:schemeClr val="accent3"/>
                </a:solidFill>
              </a:defRPr>
            </a:lvl7pPr>
            <a:lvl8pPr lvl="7">
              <a:buNone/>
              <a:defRPr sz="1100">
                <a:solidFill>
                  <a:schemeClr val="accent3"/>
                </a:solidFill>
              </a:defRPr>
            </a:lvl8pPr>
            <a:lvl9pPr lvl="8">
              <a:buNone/>
              <a:defRPr sz="1100">
                <a:solidFill>
                  <a:schemeClr val="accent3"/>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Closing / Thank You">
  <p:cSld name="CUSTOM_13">
    <p:bg>
      <p:bgPr>
        <a:solidFill>
          <a:schemeClr val="lt1"/>
        </a:solidFill>
        <a:effectLst/>
      </p:bgPr>
    </p:bg>
    <p:spTree>
      <p:nvGrpSpPr>
        <p:cNvPr id="1" name="Shape 252"/>
        <p:cNvGrpSpPr/>
        <p:nvPr/>
      </p:nvGrpSpPr>
      <p:grpSpPr>
        <a:xfrm>
          <a:off x="0" y="0"/>
          <a:ext cx="0" cy="0"/>
          <a:chOff x="0" y="0"/>
          <a:chExt cx="0" cy="0"/>
        </a:xfrm>
      </p:grpSpPr>
      <p:sp>
        <p:nvSpPr>
          <p:cNvPr id="253" name="Google Shape;253;p44"/>
          <p:cNvSpPr txBox="1">
            <a:spLocks noGrp="1"/>
          </p:cNvSpPr>
          <p:nvPr>
            <p:ph type="title"/>
          </p:nvPr>
        </p:nvSpPr>
        <p:spPr>
          <a:xfrm>
            <a:off x="455221" y="1321125"/>
            <a:ext cx="5094600" cy="1749900"/>
          </a:xfrm>
          <a:prstGeom prst="rect">
            <a:avLst/>
          </a:prstGeom>
          <a:noFill/>
        </p:spPr>
        <p:txBody>
          <a:bodyPr spcFirstLastPara="1" wrap="square" lIns="91425" tIns="91425" rIns="91425" bIns="91425" anchor="t" anchorCtr="0">
            <a:noAutofit/>
          </a:bodyPr>
          <a:lstStyle>
            <a:lvl1pPr lvl="0">
              <a:spcBef>
                <a:spcPts val="0"/>
              </a:spcBef>
              <a:spcAft>
                <a:spcPts val="0"/>
              </a:spcAft>
              <a:buSzPts val="5400"/>
              <a:buNone/>
              <a:defRPr sz="5400"/>
            </a:lvl1pPr>
            <a:lvl2pPr lvl="1">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2pPr>
            <a:lvl3pPr lvl="2">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3pPr>
            <a:lvl4pPr lvl="3">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4pPr>
            <a:lvl5pPr lvl="4">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5pPr>
            <a:lvl6pPr lvl="5">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6pPr>
            <a:lvl7pPr lvl="6">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7pPr>
            <a:lvl8pPr lvl="7">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8pPr>
            <a:lvl9pPr lvl="8">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9pPr>
          </a:lstStyle>
          <a:p>
            <a:endParaRPr/>
          </a:p>
        </p:txBody>
      </p:sp>
      <p:sp>
        <p:nvSpPr>
          <p:cNvPr id="254" name="Google Shape;254;p44"/>
          <p:cNvSpPr txBox="1">
            <a:spLocks noGrp="1"/>
          </p:cNvSpPr>
          <p:nvPr>
            <p:ph type="body" idx="1"/>
          </p:nvPr>
        </p:nvSpPr>
        <p:spPr>
          <a:xfrm>
            <a:off x="567029" y="4500404"/>
            <a:ext cx="1015800" cy="266100"/>
          </a:xfrm>
          <a:prstGeom prst="rect">
            <a:avLst/>
          </a:prstGeom>
          <a:ln w="9525" cap="flat" cmpd="sng">
            <a:solidFill>
              <a:schemeClr val="dk1"/>
            </a:solidFill>
            <a:prstDash val="solid"/>
            <a:round/>
            <a:headEnd type="none" w="sm" len="sm"/>
            <a:tailEnd type="none" w="sm" len="sm"/>
          </a:ln>
        </p:spPr>
        <p:txBody>
          <a:bodyPr spcFirstLastPara="1" wrap="square" lIns="0" tIns="0" rIns="0" bIns="0" anchor="t" anchorCtr="0">
            <a:spAutoFit/>
          </a:bodyPr>
          <a:lstStyle>
            <a:lvl1pPr marL="457200" lvl="0" indent="-298450">
              <a:spcBef>
                <a:spcPts val="0"/>
              </a:spcBef>
              <a:spcAft>
                <a:spcPts val="0"/>
              </a:spcAft>
              <a:buSzPts val="1100"/>
              <a:buFont typeface="Barlow Medium"/>
              <a:buChar char="●"/>
              <a:defRPr sz="1100">
                <a:latin typeface="Barlow Medium"/>
                <a:ea typeface="Barlow Medium"/>
                <a:cs typeface="Barlow Medium"/>
                <a:sym typeface="Barlow Medium"/>
              </a:defRPr>
            </a:lvl1pPr>
            <a:lvl2pPr marL="914400" lvl="1" indent="-298450">
              <a:spcBef>
                <a:spcPts val="0"/>
              </a:spcBef>
              <a:spcAft>
                <a:spcPts val="0"/>
              </a:spcAft>
              <a:buSzPts val="1100"/>
              <a:buFont typeface="Barlow Medium"/>
              <a:buChar char="○"/>
              <a:defRPr sz="1100">
                <a:latin typeface="Barlow Medium"/>
                <a:ea typeface="Barlow Medium"/>
                <a:cs typeface="Barlow Medium"/>
                <a:sym typeface="Barlow Medium"/>
              </a:defRPr>
            </a:lvl2pPr>
            <a:lvl3pPr marL="1371600" lvl="2" indent="-298450">
              <a:spcBef>
                <a:spcPts val="0"/>
              </a:spcBef>
              <a:spcAft>
                <a:spcPts val="0"/>
              </a:spcAft>
              <a:buSzPts val="1100"/>
              <a:buFont typeface="Barlow Medium"/>
              <a:buChar char="■"/>
              <a:defRPr sz="1100">
                <a:latin typeface="Barlow Medium"/>
                <a:ea typeface="Barlow Medium"/>
                <a:cs typeface="Barlow Medium"/>
                <a:sym typeface="Barlow Medium"/>
              </a:defRPr>
            </a:lvl3pPr>
            <a:lvl4pPr marL="1828800" lvl="3" indent="-298450">
              <a:spcBef>
                <a:spcPts val="0"/>
              </a:spcBef>
              <a:spcAft>
                <a:spcPts val="0"/>
              </a:spcAft>
              <a:buSzPts val="1100"/>
              <a:buFont typeface="Barlow Medium"/>
              <a:buChar char="●"/>
              <a:defRPr sz="1100">
                <a:latin typeface="Barlow Medium"/>
                <a:ea typeface="Barlow Medium"/>
                <a:cs typeface="Barlow Medium"/>
                <a:sym typeface="Barlow Medium"/>
              </a:defRPr>
            </a:lvl4pPr>
            <a:lvl5pPr marL="2286000" lvl="4" indent="-298450">
              <a:spcBef>
                <a:spcPts val="0"/>
              </a:spcBef>
              <a:spcAft>
                <a:spcPts val="0"/>
              </a:spcAft>
              <a:buSzPts val="1100"/>
              <a:buFont typeface="Barlow Medium"/>
              <a:buChar char="○"/>
              <a:defRPr>
                <a:latin typeface="Barlow Medium"/>
                <a:ea typeface="Barlow Medium"/>
                <a:cs typeface="Barlow Medium"/>
                <a:sym typeface="Barlow Medium"/>
              </a:defRPr>
            </a:lvl5pPr>
            <a:lvl6pPr marL="2743200" lvl="5" indent="-298450">
              <a:spcBef>
                <a:spcPts val="0"/>
              </a:spcBef>
              <a:spcAft>
                <a:spcPts val="0"/>
              </a:spcAft>
              <a:buSzPts val="1100"/>
              <a:buFont typeface="Barlow Medium"/>
              <a:buChar char="■"/>
              <a:defRPr sz="1100">
                <a:latin typeface="Barlow Medium"/>
                <a:ea typeface="Barlow Medium"/>
                <a:cs typeface="Barlow Medium"/>
                <a:sym typeface="Barlow Medium"/>
              </a:defRPr>
            </a:lvl6pPr>
            <a:lvl7pPr marL="3200400" lvl="6" indent="-298450">
              <a:spcBef>
                <a:spcPts val="0"/>
              </a:spcBef>
              <a:spcAft>
                <a:spcPts val="0"/>
              </a:spcAft>
              <a:buSzPts val="1100"/>
              <a:buFont typeface="Barlow Medium"/>
              <a:buChar char="●"/>
              <a:defRPr sz="1100">
                <a:latin typeface="Barlow Medium"/>
                <a:ea typeface="Barlow Medium"/>
                <a:cs typeface="Barlow Medium"/>
                <a:sym typeface="Barlow Medium"/>
              </a:defRPr>
            </a:lvl7pPr>
            <a:lvl8pPr marL="3657600" lvl="7" indent="-298450">
              <a:spcBef>
                <a:spcPts val="0"/>
              </a:spcBef>
              <a:spcAft>
                <a:spcPts val="0"/>
              </a:spcAft>
              <a:buSzPts val="1100"/>
              <a:buFont typeface="Barlow Medium"/>
              <a:buChar char="○"/>
              <a:defRPr sz="1100">
                <a:latin typeface="Barlow Medium"/>
                <a:ea typeface="Barlow Medium"/>
                <a:cs typeface="Barlow Medium"/>
                <a:sym typeface="Barlow Medium"/>
              </a:defRPr>
            </a:lvl8pPr>
            <a:lvl9pPr marL="4114800" lvl="8" indent="-298450">
              <a:spcBef>
                <a:spcPts val="0"/>
              </a:spcBef>
              <a:spcAft>
                <a:spcPts val="0"/>
              </a:spcAft>
              <a:buSzPts val="1100"/>
              <a:buFont typeface="Barlow Medium"/>
              <a:buChar char="■"/>
              <a:defRPr sz="1100">
                <a:latin typeface="Barlow Medium"/>
                <a:ea typeface="Barlow Medium"/>
                <a:cs typeface="Barlow Medium"/>
                <a:sym typeface="Barlow Medium"/>
              </a:defRPr>
            </a:lvl9pPr>
          </a:lstStyle>
          <a:p>
            <a:endParaRPr/>
          </a:p>
        </p:txBody>
      </p:sp>
      <p:sp>
        <p:nvSpPr>
          <p:cNvPr id="255" name="Google Shape;255;p4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atin typeface="Barlow Medium"/>
                <a:ea typeface="Barlow Medium"/>
                <a:cs typeface="Barlow Medium"/>
                <a:sym typeface="Barlow Medium"/>
              </a:defRPr>
            </a:lvl1pPr>
            <a:lvl2pPr lvl="1">
              <a:buNone/>
              <a:defRPr>
                <a:latin typeface="Barlow Medium"/>
                <a:ea typeface="Barlow Medium"/>
                <a:cs typeface="Barlow Medium"/>
                <a:sym typeface="Barlow Medium"/>
              </a:defRPr>
            </a:lvl2pPr>
            <a:lvl3pPr lvl="2">
              <a:buNone/>
              <a:defRPr>
                <a:latin typeface="Barlow Medium"/>
                <a:ea typeface="Barlow Medium"/>
                <a:cs typeface="Barlow Medium"/>
                <a:sym typeface="Barlow Medium"/>
              </a:defRPr>
            </a:lvl3pPr>
            <a:lvl4pPr lvl="3">
              <a:buNone/>
              <a:defRPr>
                <a:latin typeface="Barlow Medium"/>
                <a:ea typeface="Barlow Medium"/>
                <a:cs typeface="Barlow Medium"/>
                <a:sym typeface="Barlow Medium"/>
              </a:defRPr>
            </a:lvl4pPr>
            <a:lvl5pPr lvl="4">
              <a:buNone/>
              <a:defRPr>
                <a:latin typeface="Barlow Medium"/>
                <a:ea typeface="Barlow Medium"/>
                <a:cs typeface="Barlow Medium"/>
                <a:sym typeface="Barlow Medium"/>
              </a:defRPr>
            </a:lvl5pPr>
            <a:lvl6pPr lvl="5">
              <a:buNone/>
              <a:defRPr>
                <a:latin typeface="Barlow Medium"/>
                <a:ea typeface="Barlow Medium"/>
                <a:cs typeface="Barlow Medium"/>
                <a:sym typeface="Barlow Medium"/>
              </a:defRPr>
            </a:lvl6pPr>
            <a:lvl7pPr lvl="6">
              <a:buNone/>
              <a:defRPr>
                <a:latin typeface="Barlow Medium"/>
                <a:ea typeface="Barlow Medium"/>
                <a:cs typeface="Barlow Medium"/>
                <a:sym typeface="Barlow Medium"/>
              </a:defRPr>
            </a:lvl7pPr>
            <a:lvl8pPr lvl="7">
              <a:buNone/>
              <a:defRPr>
                <a:latin typeface="Barlow Medium"/>
                <a:ea typeface="Barlow Medium"/>
                <a:cs typeface="Barlow Medium"/>
                <a:sym typeface="Barlow Medium"/>
              </a:defRPr>
            </a:lvl8pPr>
            <a:lvl9pPr lvl="8">
              <a:buNone/>
              <a:defRPr>
                <a:latin typeface="Barlow Medium"/>
                <a:ea typeface="Barlow Medium"/>
                <a:cs typeface="Barlow Medium"/>
                <a:sym typeface="Barlow Medium"/>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Section Header">
  <p:cSld name="SECTION_TITLE_AND_DESCRIPTION">
    <p:spTree>
      <p:nvGrpSpPr>
        <p:cNvPr id="1" name="Shape 256"/>
        <p:cNvGrpSpPr/>
        <p:nvPr/>
      </p:nvGrpSpPr>
      <p:grpSpPr>
        <a:xfrm>
          <a:off x="0" y="0"/>
          <a:ext cx="0" cy="0"/>
          <a:chOff x="0" y="0"/>
          <a:chExt cx="0" cy="0"/>
        </a:xfrm>
      </p:grpSpPr>
      <p:sp>
        <p:nvSpPr>
          <p:cNvPr id="257" name="Google Shape;257;p45"/>
          <p:cNvSpPr txBox="1">
            <a:spLocks noGrp="1"/>
          </p:cNvSpPr>
          <p:nvPr>
            <p:ph type="title"/>
          </p:nvPr>
        </p:nvSpPr>
        <p:spPr>
          <a:xfrm>
            <a:off x="697350" y="2932550"/>
            <a:ext cx="7749300" cy="10158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accent5"/>
              </a:buClr>
              <a:buSzPts val="3600"/>
              <a:buFont typeface="Hepta Slab Medium"/>
              <a:buNone/>
              <a:defRPr>
                <a:solidFill>
                  <a:schemeClr val="accent5"/>
                </a:solidFill>
                <a:latin typeface="Hepta Slab Medium"/>
                <a:ea typeface="Hepta Slab Medium"/>
                <a:cs typeface="Hepta Slab Medium"/>
                <a:sym typeface="Hepta Slab Medium"/>
              </a:defRPr>
            </a:lvl1pPr>
            <a:lvl2pPr lvl="1"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2pPr>
            <a:lvl3pPr lvl="2"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3pPr>
            <a:lvl4pPr lvl="3"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4pPr>
            <a:lvl5pPr lvl="4"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5pPr>
            <a:lvl6pPr lvl="5"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6pPr>
            <a:lvl7pPr lvl="6"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7pPr>
            <a:lvl8pPr lvl="7"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8pPr>
            <a:lvl9pPr lvl="8"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9pPr>
          </a:lstStyle>
          <a:p>
            <a:endParaRPr/>
          </a:p>
        </p:txBody>
      </p:sp>
      <p:sp>
        <p:nvSpPr>
          <p:cNvPr id="258" name="Google Shape;258;p45"/>
          <p:cNvSpPr txBox="1">
            <a:spLocks noGrp="1"/>
          </p:cNvSpPr>
          <p:nvPr>
            <p:ph type="title" idx="2"/>
          </p:nvPr>
        </p:nvSpPr>
        <p:spPr>
          <a:xfrm>
            <a:off x="3278250" y="1194450"/>
            <a:ext cx="2587500" cy="19926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dk2"/>
              </a:buClr>
              <a:buSzPts val="12800"/>
              <a:buNone/>
              <a:defRPr sz="12800">
                <a:solidFill>
                  <a:schemeClr val="dk2"/>
                </a:solidFill>
              </a:defRPr>
            </a:lvl1pPr>
            <a:lvl2pPr lvl="1"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2pPr>
            <a:lvl3pPr lvl="2"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3pPr>
            <a:lvl4pPr lvl="3"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4pPr>
            <a:lvl5pPr lvl="4"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5pPr>
            <a:lvl6pPr lvl="5"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6pPr>
            <a:lvl7pPr lvl="6"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7pPr>
            <a:lvl8pPr lvl="7"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8pPr>
            <a:lvl9pPr lvl="8"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9pPr>
          </a:lstStyle>
          <a:p>
            <a:endParaRPr/>
          </a:p>
        </p:txBody>
      </p:sp>
      <p:sp>
        <p:nvSpPr>
          <p:cNvPr id="259" name="Google Shape;259;p4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Market Size / Pie Graph">
  <p:cSld name="CAPTION_ONLY">
    <p:bg>
      <p:bgPr>
        <a:solidFill>
          <a:schemeClr val="dk1"/>
        </a:solidFill>
        <a:effectLst/>
      </p:bgPr>
    </p:bg>
    <p:spTree>
      <p:nvGrpSpPr>
        <p:cNvPr id="1" name="Shape 260"/>
        <p:cNvGrpSpPr/>
        <p:nvPr/>
      </p:nvGrpSpPr>
      <p:grpSpPr>
        <a:xfrm>
          <a:off x="0" y="0"/>
          <a:ext cx="0" cy="0"/>
          <a:chOff x="0" y="0"/>
          <a:chExt cx="0" cy="0"/>
        </a:xfrm>
      </p:grpSpPr>
      <p:sp>
        <p:nvSpPr>
          <p:cNvPr id="261" name="Google Shape;261;p46"/>
          <p:cNvSpPr/>
          <p:nvPr/>
        </p:nvSpPr>
        <p:spPr>
          <a:xfrm>
            <a:off x="0" y="0"/>
            <a:ext cx="9144000" cy="16311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46"/>
          <p:cNvSpPr txBox="1">
            <a:spLocks noGrp="1"/>
          </p:cNvSpPr>
          <p:nvPr>
            <p:ph type="subTitle" idx="1"/>
          </p:nvPr>
        </p:nvSpPr>
        <p:spPr>
          <a:xfrm>
            <a:off x="791150" y="522625"/>
            <a:ext cx="4977300" cy="1108200"/>
          </a:xfrm>
          <a:prstGeom prst="rect">
            <a:avLst/>
          </a:prstGeom>
        </p:spPr>
        <p:txBody>
          <a:bodyPr spcFirstLastPara="1" wrap="square" lIns="0" tIns="0" rIns="0" bIns="0" anchor="t" anchorCtr="0">
            <a:noAutofit/>
          </a:bodyPr>
          <a:lstStyle>
            <a:lvl1pPr lvl="0">
              <a:spcBef>
                <a:spcPts val="0"/>
              </a:spcBef>
              <a:spcAft>
                <a:spcPts val="0"/>
              </a:spcAft>
              <a:buClr>
                <a:schemeClr val="lt1"/>
              </a:buClr>
              <a:buSzPts val="3600"/>
              <a:buFont typeface="Hepta Slab Medium"/>
              <a:buNone/>
              <a:defRPr sz="3600">
                <a:solidFill>
                  <a:schemeClr val="lt1"/>
                </a:solidFill>
                <a:latin typeface="Hepta Slab Medium"/>
                <a:ea typeface="Hepta Slab Medium"/>
                <a:cs typeface="Hepta Slab Medium"/>
                <a:sym typeface="Hepta Slab Medium"/>
              </a:defRPr>
            </a:lvl1pPr>
            <a:lvl2pPr lvl="1">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2pPr>
            <a:lvl3pPr lvl="2">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3pPr>
            <a:lvl4pPr lvl="3">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4pPr>
            <a:lvl5pPr lvl="4">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5pPr>
            <a:lvl6pPr lvl="5">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6pPr>
            <a:lvl7pPr lvl="6">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7pPr>
            <a:lvl8pPr lvl="7">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8pPr>
            <a:lvl9pPr lvl="8">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9pPr>
          </a:lstStyle>
          <a:p>
            <a:endParaRPr/>
          </a:p>
        </p:txBody>
      </p:sp>
      <p:sp>
        <p:nvSpPr>
          <p:cNvPr id="263" name="Google Shape;263;p46"/>
          <p:cNvSpPr txBox="1">
            <a:spLocks noGrp="1"/>
          </p:cNvSpPr>
          <p:nvPr>
            <p:ph type="body" idx="2"/>
          </p:nvPr>
        </p:nvSpPr>
        <p:spPr>
          <a:xfrm>
            <a:off x="714950" y="1989025"/>
            <a:ext cx="2792400" cy="2804100"/>
          </a:xfrm>
          <a:prstGeom prst="rect">
            <a:avLst/>
          </a:prstGeom>
        </p:spPr>
        <p:txBody>
          <a:bodyPr spcFirstLastPara="1" wrap="square" lIns="91425" tIns="91425" rIns="91425" bIns="91425" anchor="t" anchorCtr="0">
            <a:noAutofit/>
          </a:bodyPr>
          <a:lstStyle>
            <a:lvl1pPr marL="457200" lvl="0" indent="-323850">
              <a:spcBef>
                <a:spcPts val="0"/>
              </a:spcBef>
              <a:spcAft>
                <a:spcPts val="0"/>
              </a:spcAft>
              <a:buClr>
                <a:schemeClr val="lt1"/>
              </a:buClr>
              <a:buSzPts val="1500"/>
              <a:buChar char="●"/>
              <a:defRPr>
                <a:solidFill>
                  <a:schemeClr val="lt1"/>
                </a:solidFill>
              </a:defRPr>
            </a:lvl1pPr>
            <a:lvl2pPr marL="914400" lvl="1" indent="-323850">
              <a:spcBef>
                <a:spcPts val="0"/>
              </a:spcBef>
              <a:spcAft>
                <a:spcPts val="0"/>
              </a:spcAft>
              <a:buClr>
                <a:schemeClr val="lt1"/>
              </a:buClr>
              <a:buSzPts val="1500"/>
              <a:buChar char="○"/>
              <a:defRPr sz="1500">
                <a:solidFill>
                  <a:schemeClr val="lt1"/>
                </a:solidFill>
              </a:defRPr>
            </a:lvl2pPr>
            <a:lvl3pPr marL="1371600" lvl="2" indent="-323850">
              <a:spcBef>
                <a:spcPts val="0"/>
              </a:spcBef>
              <a:spcAft>
                <a:spcPts val="0"/>
              </a:spcAft>
              <a:buClr>
                <a:schemeClr val="lt1"/>
              </a:buClr>
              <a:buSzPts val="1500"/>
              <a:buChar char="■"/>
              <a:defRPr sz="1500">
                <a:solidFill>
                  <a:schemeClr val="lt1"/>
                </a:solidFill>
              </a:defRPr>
            </a:lvl3pPr>
            <a:lvl4pPr marL="1828800" lvl="3" indent="-323850">
              <a:spcBef>
                <a:spcPts val="0"/>
              </a:spcBef>
              <a:spcAft>
                <a:spcPts val="0"/>
              </a:spcAft>
              <a:buClr>
                <a:schemeClr val="lt1"/>
              </a:buClr>
              <a:buSzPts val="1500"/>
              <a:buChar char="●"/>
              <a:defRPr sz="1500">
                <a:solidFill>
                  <a:schemeClr val="lt1"/>
                </a:solidFill>
              </a:defRPr>
            </a:lvl4pPr>
            <a:lvl5pPr marL="2286000" lvl="4" indent="-323850">
              <a:spcBef>
                <a:spcPts val="0"/>
              </a:spcBef>
              <a:spcAft>
                <a:spcPts val="0"/>
              </a:spcAft>
              <a:buClr>
                <a:schemeClr val="lt1"/>
              </a:buClr>
              <a:buSzPts val="1500"/>
              <a:buChar char="○"/>
              <a:defRPr sz="1500">
                <a:solidFill>
                  <a:schemeClr val="lt1"/>
                </a:solidFill>
              </a:defRPr>
            </a:lvl5pPr>
            <a:lvl6pPr marL="2743200" lvl="5" indent="-323850">
              <a:spcBef>
                <a:spcPts val="0"/>
              </a:spcBef>
              <a:spcAft>
                <a:spcPts val="0"/>
              </a:spcAft>
              <a:buClr>
                <a:schemeClr val="lt1"/>
              </a:buClr>
              <a:buSzPts val="1500"/>
              <a:buChar char="■"/>
              <a:defRPr sz="1500">
                <a:solidFill>
                  <a:schemeClr val="lt1"/>
                </a:solidFill>
              </a:defRPr>
            </a:lvl6pPr>
            <a:lvl7pPr marL="3200400" lvl="6" indent="-323850">
              <a:spcBef>
                <a:spcPts val="0"/>
              </a:spcBef>
              <a:spcAft>
                <a:spcPts val="0"/>
              </a:spcAft>
              <a:buClr>
                <a:schemeClr val="lt1"/>
              </a:buClr>
              <a:buSzPts val="1500"/>
              <a:buChar char="●"/>
              <a:defRPr sz="1500">
                <a:solidFill>
                  <a:schemeClr val="lt1"/>
                </a:solidFill>
              </a:defRPr>
            </a:lvl7pPr>
            <a:lvl8pPr marL="3657600" lvl="7" indent="-323850">
              <a:spcBef>
                <a:spcPts val="0"/>
              </a:spcBef>
              <a:spcAft>
                <a:spcPts val="0"/>
              </a:spcAft>
              <a:buClr>
                <a:schemeClr val="lt1"/>
              </a:buClr>
              <a:buSzPts val="1500"/>
              <a:buChar char="○"/>
              <a:defRPr sz="1500">
                <a:solidFill>
                  <a:schemeClr val="lt1"/>
                </a:solidFill>
              </a:defRPr>
            </a:lvl8pPr>
            <a:lvl9pPr marL="4114800" lvl="8" indent="-323850">
              <a:spcBef>
                <a:spcPts val="0"/>
              </a:spcBef>
              <a:spcAft>
                <a:spcPts val="0"/>
              </a:spcAft>
              <a:buClr>
                <a:schemeClr val="lt1"/>
              </a:buClr>
              <a:buSzPts val="1500"/>
              <a:buChar char="■"/>
              <a:defRPr sz="1500">
                <a:solidFill>
                  <a:schemeClr val="lt1"/>
                </a:solidFill>
              </a:defRPr>
            </a:lvl9pPr>
          </a:lstStyle>
          <a:p>
            <a:endParaRPr/>
          </a:p>
        </p:txBody>
      </p:sp>
      <p:sp>
        <p:nvSpPr>
          <p:cNvPr id="264" name="Google Shape;264;p46"/>
          <p:cNvSpPr txBox="1">
            <a:spLocks noGrp="1"/>
          </p:cNvSpPr>
          <p:nvPr>
            <p:ph type="sldNum" idx="12"/>
          </p:nvPr>
        </p:nvSpPr>
        <p:spPr>
          <a:xfrm>
            <a:off x="8490529" y="250829"/>
            <a:ext cx="348900" cy="178200"/>
          </a:xfrm>
          <a:prstGeom prst="rect">
            <a:avLst/>
          </a:prstGeom>
        </p:spPr>
        <p:txBody>
          <a:bodyPr spcFirstLastPara="1" wrap="square" lIns="91425" tIns="91425" rIns="91425" bIns="91425" anchor="t" anchorCtr="0">
            <a:noAutofit/>
          </a:bodyPr>
          <a:lstStyle>
            <a:lvl1pPr lvl="0">
              <a:buNone/>
              <a:defRPr sz="1100">
                <a:solidFill>
                  <a:schemeClr val="dk2"/>
                </a:solidFill>
              </a:defRPr>
            </a:lvl1pPr>
            <a:lvl2pPr lvl="1">
              <a:buNone/>
              <a:defRPr sz="1100">
                <a:solidFill>
                  <a:schemeClr val="dk2"/>
                </a:solidFill>
              </a:defRPr>
            </a:lvl2pPr>
            <a:lvl3pPr lvl="2">
              <a:buNone/>
              <a:defRPr sz="1100">
                <a:solidFill>
                  <a:schemeClr val="dk2"/>
                </a:solidFill>
              </a:defRPr>
            </a:lvl3pPr>
            <a:lvl4pPr lvl="3">
              <a:buNone/>
              <a:defRPr sz="1100">
                <a:solidFill>
                  <a:schemeClr val="dk2"/>
                </a:solidFill>
              </a:defRPr>
            </a:lvl4pPr>
            <a:lvl5pPr lvl="4">
              <a:buNone/>
              <a:defRPr sz="1100">
                <a:solidFill>
                  <a:schemeClr val="dk2"/>
                </a:solidFill>
              </a:defRPr>
            </a:lvl5pPr>
            <a:lvl6pPr lvl="5">
              <a:buNone/>
              <a:defRPr sz="1100">
                <a:solidFill>
                  <a:schemeClr val="dk2"/>
                </a:solidFill>
              </a:defRPr>
            </a:lvl6pPr>
            <a:lvl7pPr lvl="6">
              <a:buNone/>
              <a:defRPr sz="1100">
                <a:solidFill>
                  <a:schemeClr val="dk2"/>
                </a:solidFill>
              </a:defRPr>
            </a:lvl7pPr>
            <a:lvl8pPr lvl="7">
              <a:buNone/>
              <a:defRPr sz="1100">
                <a:solidFill>
                  <a:schemeClr val="dk2"/>
                </a:solidFill>
              </a:defRPr>
            </a:lvl8pPr>
            <a:lvl9pPr lvl="8">
              <a:buNone/>
              <a:defRPr sz="11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265" name="Google Shape;265;p46"/>
          <p:cNvSpPr/>
          <p:nvPr/>
        </p:nvSpPr>
        <p:spPr>
          <a:xfrm>
            <a:off x="4416275" y="1976923"/>
            <a:ext cx="4045200" cy="28713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46"/>
          <p:cNvSpPr/>
          <p:nvPr/>
        </p:nvSpPr>
        <p:spPr>
          <a:xfrm rot="444408">
            <a:off x="5636457" y="2500588"/>
            <a:ext cx="1505663" cy="1505327"/>
          </a:xfrm>
          <a:prstGeom prst="pie">
            <a:avLst>
              <a:gd name="adj1" fmla="val 8241844"/>
              <a:gd name="adj2" fmla="val 12554936"/>
            </a:avLst>
          </a:prstGeom>
          <a:solidFill>
            <a:schemeClr val="lt1"/>
          </a:solidFill>
          <a:ln>
            <a:noFill/>
          </a:ln>
        </p:spPr>
        <p:txBody>
          <a:bodyPr spcFirstLastPara="1" wrap="square" lIns="68575" tIns="68575" rIns="68575" bIns="68575" anchor="ctr" anchorCtr="0">
            <a:noAutofit/>
          </a:bodyPr>
          <a:lstStyle/>
          <a:p>
            <a:pPr marL="0" lvl="0" indent="0" algn="l" rtl="0">
              <a:spcBef>
                <a:spcPts val="0"/>
              </a:spcBef>
              <a:spcAft>
                <a:spcPts val="0"/>
              </a:spcAft>
              <a:buSzPts val="1100"/>
              <a:buNone/>
            </a:pPr>
            <a:endParaRPr sz="1100"/>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Differentiators / 4 column text">
  <p:cSld name="BIG_NUMBER">
    <p:bg>
      <p:bgPr>
        <a:solidFill>
          <a:schemeClr val="dk1"/>
        </a:solidFill>
        <a:effectLst/>
      </p:bgPr>
    </p:bg>
    <p:spTree>
      <p:nvGrpSpPr>
        <p:cNvPr id="1" name="Shape 267"/>
        <p:cNvGrpSpPr/>
        <p:nvPr/>
      </p:nvGrpSpPr>
      <p:grpSpPr>
        <a:xfrm>
          <a:off x="0" y="0"/>
          <a:ext cx="0" cy="0"/>
          <a:chOff x="0" y="0"/>
          <a:chExt cx="0" cy="0"/>
        </a:xfrm>
      </p:grpSpPr>
      <p:sp>
        <p:nvSpPr>
          <p:cNvPr id="268" name="Google Shape;268;p47"/>
          <p:cNvSpPr/>
          <p:nvPr/>
        </p:nvSpPr>
        <p:spPr>
          <a:xfrm>
            <a:off x="0" y="1324925"/>
            <a:ext cx="4572000" cy="19104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
          </a:p>
        </p:txBody>
      </p:sp>
      <p:sp>
        <p:nvSpPr>
          <p:cNvPr id="269" name="Google Shape;269;p47"/>
          <p:cNvSpPr/>
          <p:nvPr/>
        </p:nvSpPr>
        <p:spPr>
          <a:xfrm>
            <a:off x="0" y="3235076"/>
            <a:ext cx="4572000" cy="1914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
              <a:solidFill>
                <a:schemeClr val="dk2"/>
              </a:solidFill>
            </a:endParaRPr>
          </a:p>
        </p:txBody>
      </p:sp>
      <p:sp>
        <p:nvSpPr>
          <p:cNvPr id="270" name="Google Shape;270;p47"/>
          <p:cNvSpPr/>
          <p:nvPr/>
        </p:nvSpPr>
        <p:spPr>
          <a:xfrm>
            <a:off x="4571892" y="3235076"/>
            <a:ext cx="4572000" cy="19149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
              <a:solidFill>
                <a:schemeClr val="lt1"/>
              </a:solidFill>
            </a:endParaRPr>
          </a:p>
        </p:txBody>
      </p:sp>
      <p:sp>
        <p:nvSpPr>
          <p:cNvPr id="271" name="Google Shape;271;p47"/>
          <p:cNvSpPr/>
          <p:nvPr/>
        </p:nvSpPr>
        <p:spPr>
          <a:xfrm>
            <a:off x="4571892" y="1324925"/>
            <a:ext cx="4572000" cy="1910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
              <a:solidFill>
                <a:schemeClr val="accent5"/>
              </a:solidFill>
            </a:endParaRPr>
          </a:p>
        </p:txBody>
      </p:sp>
      <p:sp>
        <p:nvSpPr>
          <p:cNvPr id="272" name="Google Shape;272;p47"/>
          <p:cNvSpPr txBox="1">
            <a:spLocks noGrp="1"/>
          </p:cNvSpPr>
          <p:nvPr>
            <p:ph type="subTitle" idx="1"/>
          </p:nvPr>
        </p:nvSpPr>
        <p:spPr>
          <a:xfrm>
            <a:off x="480420" y="290626"/>
            <a:ext cx="3592200" cy="3372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a:endParaRPr/>
          </a:p>
        </p:txBody>
      </p:sp>
      <p:sp>
        <p:nvSpPr>
          <p:cNvPr id="273" name="Google Shape;273;p47"/>
          <p:cNvSpPr txBox="1">
            <a:spLocks noGrp="1"/>
          </p:cNvSpPr>
          <p:nvPr>
            <p:ph type="body" idx="2"/>
          </p:nvPr>
        </p:nvSpPr>
        <p:spPr>
          <a:xfrm>
            <a:off x="480425" y="610475"/>
            <a:ext cx="4878300" cy="600300"/>
          </a:xfrm>
          <a:prstGeom prst="rect">
            <a:avLst/>
          </a:prstGeom>
        </p:spPr>
        <p:txBody>
          <a:bodyPr spcFirstLastPara="1" wrap="square" lIns="91425" tIns="91425" rIns="91425" bIns="91425" anchor="t" anchorCtr="0">
            <a:noAutofit/>
          </a:bodyPr>
          <a:lstStyle>
            <a:lvl1pPr marL="457200" lvl="0"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marL="914400" lvl="1"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marL="1371600" lvl="2"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marL="1828800" lvl="3"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marL="2286000" lvl="4" indent="-29845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marL="2743200" lvl="5"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marL="3200400" lvl="6"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marL="3657600" lvl="7"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marL="4114800" lvl="8"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a:endParaRPr/>
          </a:p>
        </p:txBody>
      </p:sp>
      <p:sp>
        <p:nvSpPr>
          <p:cNvPr id="274" name="Google Shape;274;p47"/>
          <p:cNvSpPr txBox="1">
            <a:spLocks noGrp="1"/>
          </p:cNvSpPr>
          <p:nvPr>
            <p:ph type="sldNum" idx="12"/>
          </p:nvPr>
        </p:nvSpPr>
        <p:spPr>
          <a:xfrm>
            <a:off x="8490529" y="250829"/>
            <a:ext cx="348900" cy="178200"/>
          </a:xfrm>
          <a:prstGeom prst="rect">
            <a:avLst/>
          </a:prstGeom>
        </p:spPr>
        <p:txBody>
          <a:bodyPr spcFirstLastPara="1" wrap="square" lIns="91425" tIns="91425" rIns="91425" bIns="91425" anchor="t" anchorCtr="0">
            <a:noAutofit/>
          </a:bodyPr>
          <a:lstStyle>
            <a:lvl1pPr lvl="0">
              <a:buNone/>
              <a:defRPr sz="1100">
                <a:solidFill>
                  <a:schemeClr val="dk2"/>
                </a:solidFill>
              </a:defRPr>
            </a:lvl1pPr>
            <a:lvl2pPr lvl="1">
              <a:buNone/>
              <a:defRPr sz="1100">
                <a:solidFill>
                  <a:schemeClr val="dk2"/>
                </a:solidFill>
              </a:defRPr>
            </a:lvl2pPr>
            <a:lvl3pPr lvl="2">
              <a:buNone/>
              <a:defRPr sz="1100">
                <a:solidFill>
                  <a:schemeClr val="dk2"/>
                </a:solidFill>
              </a:defRPr>
            </a:lvl3pPr>
            <a:lvl4pPr lvl="3">
              <a:buNone/>
              <a:defRPr sz="1100">
                <a:solidFill>
                  <a:schemeClr val="dk2"/>
                </a:solidFill>
              </a:defRPr>
            </a:lvl4pPr>
            <a:lvl5pPr lvl="4">
              <a:buNone/>
              <a:defRPr sz="1100">
                <a:solidFill>
                  <a:schemeClr val="dk2"/>
                </a:solidFill>
              </a:defRPr>
            </a:lvl5pPr>
            <a:lvl6pPr lvl="5">
              <a:buNone/>
              <a:defRPr sz="1100">
                <a:solidFill>
                  <a:schemeClr val="dk2"/>
                </a:solidFill>
              </a:defRPr>
            </a:lvl6pPr>
            <a:lvl7pPr lvl="6">
              <a:buNone/>
              <a:defRPr sz="1100">
                <a:solidFill>
                  <a:schemeClr val="dk2"/>
                </a:solidFill>
              </a:defRPr>
            </a:lvl7pPr>
            <a:lvl8pPr lvl="7">
              <a:buNone/>
              <a:defRPr sz="1100">
                <a:solidFill>
                  <a:schemeClr val="dk2"/>
                </a:solidFill>
              </a:defRPr>
            </a:lvl8pPr>
            <a:lvl9pPr lvl="8">
              <a:buNone/>
              <a:defRPr sz="11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Section Header" type="blank">
  <p:cSld name="BLANK">
    <p:spTree>
      <p:nvGrpSpPr>
        <p:cNvPr id="1" name="Shape 275"/>
        <p:cNvGrpSpPr/>
        <p:nvPr/>
      </p:nvGrpSpPr>
      <p:grpSpPr>
        <a:xfrm>
          <a:off x="0" y="0"/>
          <a:ext cx="0" cy="0"/>
          <a:chOff x="0" y="0"/>
          <a:chExt cx="0" cy="0"/>
        </a:xfrm>
      </p:grpSpPr>
      <p:sp>
        <p:nvSpPr>
          <p:cNvPr id="276" name="Google Shape;276;p48"/>
          <p:cNvSpPr txBox="1">
            <a:spLocks noGrp="1"/>
          </p:cNvSpPr>
          <p:nvPr>
            <p:ph type="title"/>
          </p:nvPr>
        </p:nvSpPr>
        <p:spPr>
          <a:xfrm>
            <a:off x="697350" y="2932550"/>
            <a:ext cx="7749300" cy="10158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1"/>
              </a:buClr>
              <a:buSzPts val="3600"/>
              <a:buFont typeface="Hepta Slab Medium"/>
              <a:buNone/>
              <a:defRPr>
                <a:latin typeface="Hepta Slab Medium"/>
                <a:ea typeface="Hepta Slab Medium"/>
                <a:cs typeface="Hepta Slab Medium"/>
                <a:sym typeface="Hepta Slab Medium"/>
              </a:defRPr>
            </a:lvl1pPr>
            <a:lvl2pPr lvl="1"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2pPr>
            <a:lvl3pPr lvl="2"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3pPr>
            <a:lvl4pPr lvl="3"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4pPr>
            <a:lvl5pPr lvl="4"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5pPr>
            <a:lvl6pPr lvl="5"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6pPr>
            <a:lvl7pPr lvl="6"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7pPr>
            <a:lvl8pPr lvl="7"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8pPr>
            <a:lvl9pPr lvl="8"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9pPr>
          </a:lstStyle>
          <a:p>
            <a:endParaRPr/>
          </a:p>
        </p:txBody>
      </p:sp>
      <p:sp>
        <p:nvSpPr>
          <p:cNvPr id="277" name="Google Shape;277;p48"/>
          <p:cNvSpPr txBox="1">
            <a:spLocks noGrp="1"/>
          </p:cNvSpPr>
          <p:nvPr>
            <p:ph type="title" idx="2"/>
          </p:nvPr>
        </p:nvSpPr>
        <p:spPr>
          <a:xfrm>
            <a:off x="3278250" y="1194450"/>
            <a:ext cx="2587500" cy="19926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accent1"/>
              </a:buClr>
              <a:buSzPts val="12800"/>
              <a:buNone/>
              <a:defRPr sz="12800">
                <a:solidFill>
                  <a:schemeClr val="accent1"/>
                </a:solidFill>
              </a:defRPr>
            </a:lvl1pPr>
            <a:lvl2pPr lvl="1"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2pPr>
            <a:lvl3pPr lvl="2"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3pPr>
            <a:lvl4pPr lvl="3"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4pPr>
            <a:lvl5pPr lvl="4"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5pPr>
            <a:lvl6pPr lvl="5"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6pPr>
            <a:lvl7pPr lvl="6"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7pPr>
            <a:lvl8pPr lvl="7"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8pPr>
            <a:lvl9pPr lvl="8"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9pPr>
          </a:lstStyle>
          <a:p>
            <a:endParaRPr/>
          </a:p>
        </p:txBody>
      </p:sp>
      <p:sp>
        <p:nvSpPr>
          <p:cNvPr id="278" name="Google Shape;278;p4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 1 column text">
  <p:cSld name="TITLE_1">
    <p:bg>
      <p:bgPr>
        <a:solidFill>
          <a:schemeClr val="dk1"/>
        </a:solidFill>
        <a:effectLst/>
      </p:bgPr>
    </p:bg>
    <p:spTree>
      <p:nvGrpSpPr>
        <p:cNvPr id="1" name="Shape 279"/>
        <p:cNvGrpSpPr/>
        <p:nvPr/>
      </p:nvGrpSpPr>
      <p:grpSpPr>
        <a:xfrm>
          <a:off x="0" y="0"/>
          <a:ext cx="0" cy="0"/>
          <a:chOff x="0" y="0"/>
          <a:chExt cx="0" cy="0"/>
        </a:xfrm>
      </p:grpSpPr>
      <p:sp>
        <p:nvSpPr>
          <p:cNvPr id="280" name="Google Shape;280;p49"/>
          <p:cNvSpPr/>
          <p:nvPr/>
        </p:nvSpPr>
        <p:spPr>
          <a:xfrm>
            <a:off x="0" y="0"/>
            <a:ext cx="9144000" cy="1631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49"/>
          <p:cNvSpPr txBox="1">
            <a:spLocks noGrp="1"/>
          </p:cNvSpPr>
          <p:nvPr>
            <p:ph type="subTitle" idx="1"/>
          </p:nvPr>
        </p:nvSpPr>
        <p:spPr>
          <a:xfrm>
            <a:off x="791150" y="522625"/>
            <a:ext cx="5938800" cy="1108200"/>
          </a:xfrm>
          <a:prstGeom prst="rect">
            <a:avLst/>
          </a:prstGeom>
        </p:spPr>
        <p:txBody>
          <a:bodyPr spcFirstLastPara="1" wrap="square" lIns="0" tIns="0" rIns="0" bIns="0" anchor="t" anchorCtr="0">
            <a:noAutofit/>
          </a:bodyPr>
          <a:lstStyle>
            <a:lvl1pPr lvl="0">
              <a:spcBef>
                <a:spcPts val="0"/>
              </a:spcBef>
              <a:spcAft>
                <a:spcPts val="0"/>
              </a:spcAft>
              <a:buClr>
                <a:schemeClr val="accent1"/>
              </a:buClr>
              <a:buSzPts val="3600"/>
              <a:buFont typeface="Hepta Slab Medium"/>
              <a:buNone/>
              <a:defRPr sz="3600">
                <a:solidFill>
                  <a:schemeClr val="accent1"/>
                </a:solidFill>
                <a:latin typeface="Hepta Slab Medium"/>
                <a:ea typeface="Hepta Slab Medium"/>
                <a:cs typeface="Hepta Slab Medium"/>
                <a:sym typeface="Hepta Slab Medium"/>
              </a:defRPr>
            </a:lvl1pPr>
            <a:lvl2pPr lvl="1">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2pPr>
            <a:lvl3pPr lvl="2">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3pPr>
            <a:lvl4pPr lvl="3">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4pPr>
            <a:lvl5pPr lvl="4">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5pPr>
            <a:lvl6pPr lvl="5">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6pPr>
            <a:lvl7pPr lvl="6">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7pPr>
            <a:lvl8pPr lvl="7">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8pPr>
            <a:lvl9pPr lvl="8">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9pPr>
          </a:lstStyle>
          <a:p>
            <a:endParaRPr/>
          </a:p>
        </p:txBody>
      </p:sp>
      <p:sp>
        <p:nvSpPr>
          <p:cNvPr id="282" name="Google Shape;282;p49"/>
          <p:cNvSpPr txBox="1">
            <a:spLocks noGrp="1"/>
          </p:cNvSpPr>
          <p:nvPr>
            <p:ph type="body" idx="2"/>
          </p:nvPr>
        </p:nvSpPr>
        <p:spPr>
          <a:xfrm>
            <a:off x="810075" y="2065225"/>
            <a:ext cx="7539900" cy="2777400"/>
          </a:xfrm>
          <a:prstGeom prst="rect">
            <a:avLst/>
          </a:prstGeom>
        </p:spPr>
        <p:txBody>
          <a:bodyPr spcFirstLastPara="1" wrap="square" lIns="91425" tIns="91425" rIns="91425" bIns="91425" anchor="t" anchorCtr="0">
            <a:noAutofit/>
          </a:bodyPr>
          <a:lstStyle>
            <a:lvl1pPr marL="457200" lvl="0" indent="-406400">
              <a:spcBef>
                <a:spcPts val="0"/>
              </a:spcBef>
              <a:spcAft>
                <a:spcPts val="0"/>
              </a:spcAft>
              <a:buClr>
                <a:schemeClr val="lt1"/>
              </a:buClr>
              <a:buSzPts val="2800"/>
              <a:buChar char="●"/>
              <a:defRPr sz="2800">
                <a:solidFill>
                  <a:schemeClr val="lt1"/>
                </a:solidFill>
              </a:defRPr>
            </a:lvl1pPr>
            <a:lvl2pPr marL="914400" lvl="1" indent="-406400">
              <a:spcBef>
                <a:spcPts val="0"/>
              </a:spcBef>
              <a:spcAft>
                <a:spcPts val="0"/>
              </a:spcAft>
              <a:buClr>
                <a:schemeClr val="lt1"/>
              </a:buClr>
              <a:buSzPts val="2800"/>
              <a:buChar char="○"/>
              <a:defRPr sz="2800">
                <a:solidFill>
                  <a:schemeClr val="lt1"/>
                </a:solidFill>
              </a:defRPr>
            </a:lvl2pPr>
            <a:lvl3pPr marL="1371600" lvl="2" indent="-406400">
              <a:spcBef>
                <a:spcPts val="0"/>
              </a:spcBef>
              <a:spcAft>
                <a:spcPts val="0"/>
              </a:spcAft>
              <a:buClr>
                <a:schemeClr val="lt1"/>
              </a:buClr>
              <a:buSzPts val="2800"/>
              <a:buChar char="■"/>
              <a:defRPr sz="2800">
                <a:solidFill>
                  <a:schemeClr val="lt1"/>
                </a:solidFill>
              </a:defRPr>
            </a:lvl3pPr>
            <a:lvl4pPr marL="1828800" lvl="3" indent="-406400">
              <a:spcBef>
                <a:spcPts val="0"/>
              </a:spcBef>
              <a:spcAft>
                <a:spcPts val="0"/>
              </a:spcAft>
              <a:buClr>
                <a:schemeClr val="lt1"/>
              </a:buClr>
              <a:buSzPts val="2800"/>
              <a:buChar char="●"/>
              <a:defRPr sz="2800">
                <a:solidFill>
                  <a:schemeClr val="lt1"/>
                </a:solidFill>
              </a:defRPr>
            </a:lvl4pPr>
            <a:lvl5pPr marL="2286000" lvl="4" indent="-406400">
              <a:spcBef>
                <a:spcPts val="0"/>
              </a:spcBef>
              <a:spcAft>
                <a:spcPts val="0"/>
              </a:spcAft>
              <a:buClr>
                <a:schemeClr val="lt1"/>
              </a:buClr>
              <a:buSzPts val="2800"/>
              <a:buChar char="○"/>
              <a:defRPr sz="2800">
                <a:solidFill>
                  <a:schemeClr val="lt1"/>
                </a:solidFill>
              </a:defRPr>
            </a:lvl5pPr>
            <a:lvl6pPr marL="2743200" lvl="5" indent="-406400">
              <a:spcBef>
                <a:spcPts val="0"/>
              </a:spcBef>
              <a:spcAft>
                <a:spcPts val="0"/>
              </a:spcAft>
              <a:buClr>
                <a:schemeClr val="lt1"/>
              </a:buClr>
              <a:buSzPts val="2800"/>
              <a:buChar char="■"/>
              <a:defRPr sz="2800">
                <a:solidFill>
                  <a:schemeClr val="lt1"/>
                </a:solidFill>
              </a:defRPr>
            </a:lvl6pPr>
            <a:lvl7pPr marL="3200400" lvl="6" indent="-406400">
              <a:spcBef>
                <a:spcPts val="0"/>
              </a:spcBef>
              <a:spcAft>
                <a:spcPts val="0"/>
              </a:spcAft>
              <a:buClr>
                <a:schemeClr val="lt1"/>
              </a:buClr>
              <a:buSzPts val="2800"/>
              <a:buChar char="●"/>
              <a:defRPr sz="2800">
                <a:solidFill>
                  <a:schemeClr val="lt1"/>
                </a:solidFill>
              </a:defRPr>
            </a:lvl7pPr>
            <a:lvl8pPr marL="3657600" lvl="7" indent="-406400">
              <a:spcBef>
                <a:spcPts val="0"/>
              </a:spcBef>
              <a:spcAft>
                <a:spcPts val="0"/>
              </a:spcAft>
              <a:buClr>
                <a:schemeClr val="lt1"/>
              </a:buClr>
              <a:buSzPts val="2800"/>
              <a:buChar char="○"/>
              <a:defRPr sz="2800">
                <a:solidFill>
                  <a:schemeClr val="lt1"/>
                </a:solidFill>
              </a:defRPr>
            </a:lvl8pPr>
            <a:lvl9pPr marL="4114800" lvl="8" indent="-406400">
              <a:spcBef>
                <a:spcPts val="0"/>
              </a:spcBef>
              <a:spcAft>
                <a:spcPts val="0"/>
              </a:spcAft>
              <a:buClr>
                <a:schemeClr val="lt1"/>
              </a:buClr>
              <a:buSzPts val="2800"/>
              <a:buChar char="■"/>
              <a:defRPr sz="2800">
                <a:solidFill>
                  <a:schemeClr val="lt1"/>
                </a:solidFill>
              </a:defRPr>
            </a:lvl9pPr>
          </a:lstStyle>
          <a:p>
            <a:endParaRPr/>
          </a:p>
        </p:txBody>
      </p:sp>
      <p:sp>
        <p:nvSpPr>
          <p:cNvPr id="283" name="Google Shape;283;p49"/>
          <p:cNvSpPr txBox="1">
            <a:spLocks noGrp="1"/>
          </p:cNvSpPr>
          <p:nvPr>
            <p:ph type="sldNum" idx="12"/>
          </p:nvPr>
        </p:nvSpPr>
        <p:spPr>
          <a:xfrm>
            <a:off x="8490529" y="250829"/>
            <a:ext cx="348900" cy="178200"/>
          </a:xfrm>
          <a:prstGeom prst="rect">
            <a:avLst/>
          </a:prstGeom>
        </p:spPr>
        <p:txBody>
          <a:bodyPr spcFirstLastPara="1" wrap="square" lIns="91425" tIns="91425" rIns="91425" bIns="91425" anchor="t" anchorCtr="0">
            <a:noAutofit/>
          </a:bodyPr>
          <a:lstStyle>
            <a:lvl1pPr lvl="0">
              <a:buNone/>
              <a:defRPr sz="1100">
                <a:solidFill>
                  <a:schemeClr val="accent1"/>
                </a:solidFill>
              </a:defRPr>
            </a:lvl1pPr>
            <a:lvl2pPr lvl="1">
              <a:buNone/>
              <a:defRPr sz="1100">
                <a:solidFill>
                  <a:schemeClr val="accent1"/>
                </a:solidFill>
              </a:defRPr>
            </a:lvl2pPr>
            <a:lvl3pPr lvl="2">
              <a:buNone/>
              <a:defRPr sz="1100">
                <a:solidFill>
                  <a:schemeClr val="accent1"/>
                </a:solidFill>
              </a:defRPr>
            </a:lvl3pPr>
            <a:lvl4pPr lvl="3">
              <a:buNone/>
              <a:defRPr sz="1100">
                <a:solidFill>
                  <a:schemeClr val="accent1"/>
                </a:solidFill>
              </a:defRPr>
            </a:lvl4pPr>
            <a:lvl5pPr lvl="4">
              <a:buNone/>
              <a:defRPr sz="1100">
                <a:solidFill>
                  <a:schemeClr val="accent1"/>
                </a:solidFill>
              </a:defRPr>
            </a:lvl5pPr>
            <a:lvl6pPr lvl="5">
              <a:buNone/>
              <a:defRPr sz="1100">
                <a:solidFill>
                  <a:schemeClr val="accent1"/>
                </a:solidFill>
              </a:defRPr>
            </a:lvl6pPr>
            <a:lvl7pPr lvl="6">
              <a:buNone/>
              <a:defRPr sz="1100">
                <a:solidFill>
                  <a:schemeClr val="accent1"/>
                </a:solidFill>
              </a:defRPr>
            </a:lvl7pPr>
            <a:lvl8pPr lvl="7">
              <a:buNone/>
              <a:defRPr sz="1100">
                <a:solidFill>
                  <a:schemeClr val="accent1"/>
                </a:solidFill>
              </a:defRPr>
            </a:lvl8pPr>
            <a:lvl9pPr lvl="8">
              <a:buNone/>
              <a:defRPr sz="1100">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1 Background Image + Text">
  <p:cSld name="CUSTOM">
    <p:spTree>
      <p:nvGrpSpPr>
        <p:cNvPr id="1" name="Shape 284"/>
        <p:cNvGrpSpPr/>
        <p:nvPr/>
      </p:nvGrpSpPr>
      <p:grpSpPr>
        <a:xfrm>
          <a:off x="0" y="0"/>
          <a:ext cx="0" cy="0"/>
          <a:chOff x="0" y="0"/>
          <a:chExt cx="0" cy="0"/>
        </a:xfrm>
      </p:grpSpPr>
      <p:sp>
        <p:nvSpPr>
          <p:cNvPr id="285" name="Google Shape;285;p50"/>
          <p:cNvSpPr>
            <a:spLocks noGrp="1"/>
          </p:cNvSpPr>
          <p:nvPr>
            <p:ph type="pic" idx="2"/>
          </p:nvPr>
        </p:nvSpPr>
        <p:spPr>
          <a:xfrm>
            <a:off x="0" y="0"/>
            <a:ext cx="9144000" cy="5143500"/>
          </a:xfrm>
          <a:prstGeom prst="rect">
            <a:avLst/>
          </a:prstGeom>
          <a:noFill/>
          <a:ln>
            <a:noFill/>
          </a:ln>
        </p:spPr>
      </p:sp>
      <p:sp>
        <p:nvSpPr>
          <p:cNvPr id="286" name="Google Shape;286;p50"/>
          <p:cNvSpPr txBox="1">
            <a:spLocks noGrp="1"/>
          </p:cNvSpPr>
          <p:nvPr>
            <p:ph type="body" idx="1"/>
          </p:nvPr>
        </p:nvSpPr>
        <p:spPr>
          <a:xfrm>
            <a:off x="4655675" y="956675"/>
            <a:ext cx="3965400" cy="775200"/>
          </a:xfrm>
          <a:prstGeom prst="rect">
            <a:avLst/>
          </a:prstGeom>
          <a:solidFill>
            <a:schemeClr val="lt1"/>
          </a:solidFill>
        </p:spPr>
        <p:txBody>
          <a:bodyPr spcFirstLastPara="1" wrap="square" lIns="274300" tIns="0" rIns="274300" bIns="274300" anchor="t" anchorCtr="0">
            <a:noAutofit/>
          </a:bodyPr>
          <a:lstStyle>
            <a:lvl1pPr marL="457200" lvl="0" indent="-298450">
              <a:spcBef>
                <a:spcPts val="0"/>
              </a:spcBef>
              <a:spcAft>
                <a:spcPts val="0"/>
              </a:spcAft>
              <a:buClr>
                <a:schemeClr val="dk1"/>
              </a:buClr>
              <a:buSzPts val="1100"/>
              <a:buFont typeface="Barlow"/>
              <a:buChar char="●"/>
              <a:defRPr sz="1100">
                <a:latin typeface="Barlow"/>
                <a:ea typeface="Barlow"/>
                <a:cs typeface="Barlow"/>
                <a:sym typeface="Barlow"/>
              </a:defRPr>
            </a:lvl1pPr>
            <a:lvl2pPr marL="914400" lvl="1" indent="-298450">
              <a:spcBef>
                <a:spcPts val="0"/>
              </a:spcBef>
              <a:spcAft>
                <a:spcPts val="0"/>
              </a:spcAft>
              <a:buClr>
                <a:schemeClr val="dk1"/>
              </a:buClr>
              <a:buSzPts val="1100"/>
              <a:buFont typeface="Barlow"/>
              <a:buChar char="○"/>
              <a:defRPr sz="1100">
                <a:latin typeface="Barlow"/>
                <a:ea typeface="Barlow"/>
                <a:cs typeface="Barlow"/>
                <a:sym typeface="Barlow"/>
              </a:defRPr>
            </a:lvl2pPr>
            <a:lvl3pPr marL="1371600" lvl="2" indent="-298450">
              <a:spcBef>
                <a:spcPts val="0"/>
              </a:spcBef>
              <a:spcAft>
                <a:spcPts val="0"/>
              </a:spcAft>
              <a:buClr>
                <a:schemeClr val="dk1"/>
              </a:buClr>
              <a:buSzPts val="1100"/>
              <a:buFont typeface="Barlow"/>
              <a:buChar char="■"/>
              <a:defRPr sz="1100">
                <a:latin typeface="Barlow"/>
                <a:ea typeface="Barlow"/>
                <a:cs typeface="Barlow"/>
                <a:sym typeface="Barlow"/>
              </a:defRPr>
            </a:lvl3pPr>
            <a:lvl4pPr marL="1828800" lvl="3" indent="-298450">
              <a:spcBef>
                <a:spcPts val="0"/>
              </a:spcBef>
              <a:spcAft>
                <a:spcPts val="0"/>
              </a:spcAft>
              <a:buClr>
                <a:schemeClr val="dk1"/>
              </a:buClr>
              <a:buSzPts val="1100"/>
              <a:buFont typeface="Barlow"/>
              <a:buChar char="●"/>
              <a:defRPr sz="1100">
                <a:latin typeface="Barlow"/>
                <a:ea typeface="Barlow"/>
                <a:cs typeface="Barlow"/>
                <a:sym typeface="Barlow"/>
              </a:defRPr>
            </a:lvl4pPr>
            <a:lvl5pPr marL="2286000" lvl="4" indent="-298450">
              <a:spcBef>
                <a:spcPts val="0"/>
              </a:spcBef>
              <a:spcAft>
                <a:spcPts val="0"/>
              </a:spcAft>
              <a:buClr>
                <a:schemeClr val="dk1"/>
              </a:buClr>
              <a:buSzPts val="1100"/>
              <a:buFont typeface="Barlow"/>
              <a:buChar char="○"/>
              <a:defRPr>
                <a:latin typeface="Barlow"/>
                <a:ea typeface="Barlow"/>
                <a:cs typeface="Barlow"/>
                <a:sym typeface="Barlow"/>
              </a:defRPr>
            </a:lvl5pPr>
            <a:lvl6pPr marL="2743200" lvl="5" indent="-298450">
              <a:spcBef>
                <a:spcPts val="0"/>
              </a:spcBef>
              <a:spcAft>
                <a:spcPts val="0"/>
              </a:spcAft>
              <a:buClr>
                <a:schemeClr val="dk1"/>
              </a:buClr>
              <a:buSzPts val="1100"/>
              <a:buFont typeface="Barlow"/>
              <a:buChar char="■"/>
              <a:defRPr sz="1100">
                <a:latin typeface="Barlow"/>
                <a:ea typeface="Barlow"/>
                <a:cs typeface="Barlow"/>
                <a:sym typeface="Barlow"/>
              </a:defRPr>
            </a:lvl6pPr>
            <a:lvl7pPr marL="3200400" lvl="6" indent="-298450">
              <a:spcBef>
                <a:spcPts val="0"/>
              </a:spcBef>
              <a:spcAft>
                <a:spcPts val="0"/>
              </a:spcAft>
              <a:buClr>
                <a:schemeClr val="dk1"/>
              </a:buClr>
              <a:buSzPts val="1100"/>
              <a:buFont typeface="Barlow"/>
              <a:buChar char="●"/>
              <a:defRPr sz="1100">
                <a:latin typeface="Barlow"/>
                <a:ea typeface="Barlow"/>
                <a:cs typeface="Barlow"/>
                <a:sym typeface="Barlow"/>
              </a:defRPr>
            </a:lvl7pPr>
            <a:lvl8pPr marL="3657600" lvl="7" indent="-298450">
              <a:spcBef>
                <a:spcPts val="0"/>
              </a:spcBef>
              <a:spcAft>
                <a:spcPts val="0"/>
              </a:spcAft>
              <a:buClr>
                <a:schemeClr val="dk1"/>
              </a:buClr>
              <a:buSzPts val="1100"/>
              <a:buFont typeface="Barlow"/>
              <a:buChar char="○"/>
              <a:defRPr sz="1100">
                <a:latin typeface="Barlow"/>
                <a:ea typeface="Barlow"/>
                <a:cs typeface="Barlow"/>
                <a:sym typeface="Barlow"/>
              </a:defRPr>
            </a:lvl8pPr>
            <a:lvl9pPr marL="4114800" lvl="8" indent="-298450">
              <a:spcBef>
                <a:spcPts val="0"/>
              </a:spcBef>
              <a:spcAft>
                <a:spcPts val="0"/>
              </a:spcAft>
              <a:buClr>
                <a:schemeClr val="dk1"/>
              </a:buClr>
              <a:buSzPts val="1100"/>
              <a:buFont typeface="Barlow"/>
              <a:buChar char="■"/>
              <a:defRPr sz="1100">
                <a:latin typeface="Barlow"/>
                <a:ea typeface="Barlow"/>
                <a:cs typeface="Barlow"/>
                <a:sym typeface="Barlow"/>
              </a:defRPr>
            </a:lvl9pPr>
          </a:lstStyle>
          <a:p>
            <a:endParaRPr/>
          </a:p>
        </p:txBody>
      </p:sp>
      <p:sp>
        <p:nvSpPr>
          <p:cNvPr id="287" name="Google Shape;287;p50"/>
          <p:cNvSpPr txBox="1">
            <a:spLocks noGrp="1"/>
          </p:cNvSpPr>
          <p:nvPr>
            <p:ph type="subTitle" idx="3"/>
          </p:nvPr>
        </p:nvSpPr>
        <p:spPr>
          <a:xfrm>
            <a:off x="4655675" y="522900"/>
            <a:ext cx="3965400" cy="442800"/>
          </a:xfrm>
          <a:prstGeom prst="rect">
            <a:avLst/>
          </a:prstGeom>
          <a:solidFill>
            <a:schemeClr val="lt1"/>
          </a:solidFill>
        </p:spPr>
        <p:txBody>
          <a:bodyPr spcFirstLastPara="1" wrap="square" lIns="274300" tIns="274300" rIns="274300" bIns="0" anchor="b" anchorCtr="0">
            <a:noAutofit/>
          </a:bodyPr>
          <a:lstStyle>
            <a:lvl1pPr lvl="0">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1pPr>
            <a:lvl2pPr lvl="1">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2pPr>
            <a:lvl3pPr lvl="2">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3pPr>
            <a:lvl4pPr lvl="3">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4pPr>
            <a:lvl5pPr lvl="4">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5pPr>
            <a:lvl6pPr lvl="5">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6pPr>
            <a:lvl7pPr lvl="6">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7pPr>
            <a:lvl8pPr lvl="7">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8pPr>
            <a:lvl9pPr lvl="8">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9pPr>
          </a:lstStyle>
          <a:p>
            <a:endParaRPr/>
          </a:p>
        </p:txBody>
      </p:sp>
      <p:sp>
        <p:nvSpPr>
          <p:cNvPr id="288" name="Google Shape;288;p50"/>
          <p:cNvSpPr txBox="1">
            <a:spLocks noGrp="1"/>
          </p:cNvSpPr>
          <p:nvPr>
            <p:ph type="body" idx="4"/>
          </p:nvPr>
        </p:nvSpPr>
        <p:spPr>
          <a:xfrm>
            <a:off x="524350" y="4144800"/>
            <a:ext cx="1558800" cy="475800"/>
          </a:xfrm>
          <a:prstGeom prst="rect">
            <a:avLst/>
          </a:prstGeom>
          <a:solidFill>
            <a:schemeClr val="lt1"/>
          </a:solidFill>
        </p:spPr>
        <p:txBody>
          <a:bodyPr spcFirstLastPara="1" wrap="square" lIns="137150" tIns="137150" rIns="137150" bIns="137150" anchor="t" anchorCtr="0">
            <a:noAutofit/>
          </a:bodyPr>
          <a:lstStyle>
            <a:lvl1pPr marL="457200" lvl="0" indent="-273050">
              <a:spcBef>
                <a:spcPts val="0"/>
              </a:spcBef>
              <a:spcAft>
                <a:spcPts val="0"/>
              </a:spcAft>
              <a:buClr>
                <a:schemeClr val="dk1"/>
              </a:buClr>
              <a:buSzPts val="700"/>
              <a:buFont typeface="Barlow"/>
              <a:buChar char="●"/>
              <a:defRPr sz="700">
                <a:latin typeface="Barlow"/>
                <a:ea typeface="Barlow"/>
                <a:cs typeface="Barlow"/>
                <a:sym typeface="Barlow"/>
              </a:defRPr>
            </a:lvl1pPr>
            <a:lvl2pPr marL="914400" lvl="1" indent="-273050">
              <a:spcBef>
                <a:spcPts val="0"/>
              </a:spcBef>
              <a:spcAft>
                <a:spcPts val="0"/>
              </a:spcAft>
              <a:buClr>
                <a:schemeClr val="dk1"/>
              </a:buClr>
              <a:buSzPts val="700"/>
              <a:buFont typeface="Barlow"/>
              <a:buChar char="○"/>
              <a:defRPr sz="700">
                <a:latin typeface="Barlow"/>
                <a:ea typeface="Barlow"/>
                <a:cs typeface="Barlow"/>
                <a:sym typeface="Barlow"/>
              </a:defRPr>
            </a:lvl2pPr>
            <a:lvl3pPr marL="1371600" lvl="2" indent="-273050">
              <a:spcBef>
                <a:spcPts val="0"/>
              </a:spcBef>
              <a:spcAft>
                <a:spcPts val="0"/>
              </a:spcAft>
              <a:buClr>
                <a:schemeClr val="dk1"/>
              </a:buClr>
              <a:buSzPts val="700"/>
              <a:buFont typeface="Barlow"/>
              <a:buChar char="■"/>
              <a:defRPr sz="700">
                <a:latin typeface="Barlow"/>
                <a:ea typeface="Barlow"/>
                <a:cs typeface="Barlow"/>
                <a:sym typeface="Barlow"/>
              </a:defRPr>
            </a:lvl3pPr>
            <a:lvl4pPr marL="1828800" lvl="3" indent="-273050">
              <a:spcBef>
                <a:spcPts val="0"/>
              </a:spcBef>
              <a:spcAft>
                <a:spcPts val="0"/>
              </a:spcAft>
              <a:buClr>
                <a:schemeClr val="dk1"/>
              </a:buClr>
              <a:buSzPts val="700"/>
              <a:buFont typeface="Barlow"/>
              <a:buChar char="●"/>
              <a:defRPr sz="700">
                <a:latin typeface="Barlow"/>
                <a:ea typeface="Barlow"/>
                <a:cs typeface="Barlow"/>
                <a:sym typeface="Barlow"/>
              </a:defRPr>
            </a:lvl4pPr>
            <a:lvl5pPr marL="2286000" lvl="4" indent="-273050">
              <a:spcBef>
                <a:spcPts val="0"/>
              </a:spcBef>
              <a:spcAft>
                <a:spcPts val="0"/>
              </a:spcAft>
              <a:buClr>
                <a:schemeClr val="dk1"/>
              </a:buClr>
              <a:buSzPts val="700"/>
              <a:buFont typeface="Barlow"/>
              <a:buChar char="○"/>
              <a:defRPr sz="700">
                <a:latin typeface="Barlow"/>
                <a:ea typeface="Barlow"/>
                <a:cs typeface="Barlow"/>
                <a:sym typeface="Barlow"/>
              </a:defRPr>
            </a:lvl5pPr>
            <a:lvl6pPr marL="2743200" lvl="5" indent="-273050">
              <a:spcBef>
                <a:spcPts val="0"/>
              </a:spcBef>
              <a:spcAft>
                <a:spcPts val="0"/>
              </a:spcAft>
              <a:buClr>
                <a:schemeClr val="dk1"/>
              </a:buClr>
              <a:buSzPts val="700"/>
              <a:buFont typeface="Barlow"/>
              <a:buChar char="■"/>
              <a:defRPr sz="700">
                <a:latin typeface="Barlow"/>
                <a:ea typeface="Barlow"/>
                <a:cs typeface="Barlow"/>
                <a:sym typeface="Barlow"/>
              </a:defRPr>
            </a:lvl6pPr>
            <a:lvl7pPr marL="3200400" lvl="6" indent="-273050">
              <a:spcBef>
                <a:spcPts val="0"/>
              </a:spcBef>
              <a:spcAft>
                <a:spcPts val="0"/>
              </a:spcAft>
              <a:buClr>
                <a:schemeClr val="dk1"/>
              </a:buClr>
              <a:buSzPts val="700"/>
              <a:buFont typeface="Barlow"/>
              <a:buChar char="●"/>
              <a:defRPr sz="700">
                <a:latin typeface="Barlow"/>
                <a:ea typeface="Barlow"/>
                <a:cs typeface="Barlow"/>
                <a:sym typeface="Barlow"/>
              </a:defRPr>
            </a:lvl7pPr>
            <a:lvl8pPr marL="3657600" lvl="7" indent="-273050">
              <a:spcBef>
                <a:spcPts val="0"/>
              </a:spcBef>
              <a:spcAft>
                <a:spcPts val="0"/>
              </a:spcAft>
              <a:buClr>
                <a:schemeClr val="dk1"/>
              </a:buClr>
              <a:buSzPts val="700"/>
              <a:buFont typeface="Barlow"/>
              <a:buChar char="○"/>
              <a:defRPr sz="700">
                <a:latin typeface="Barlow"/>
                <a:ea typeface="Barlow"/>
                <a:cs typeface="Barlow"/>
                <a:sym typeface="Barlow"/>
              </a:defRPr>
            </a:lvl8pPr>
            <a:lvl9pPr marL="4114800" lvl="8" indent="-273050">
              <a:spcBef>
                <a:spcPts val="0"/>
              </a:spcBef>
              <a:spcAft>
                <a:spcPts val="0"/>
              </a:spcAft>
              <a:buClr>
                <a:schemeClr val="dk1"/>
              </a:buClr>
              <a:buSzPts val="700"/>
              <a:buFont typeface="Barlow"/>
              <a:buChar char="■"/>
              <a:defRPr sz="700">
                <a:latin typeface="Barlow"/>
                <a:ea typeface="Barlow"/>
                <a:cs typeface="Barlow"/>
                <a:sym typeface="Barlow"/>
              </a:defRPr>
            </a:lvl9pPr>
          </a:lstStyle>
          <a:p>
            <a:endParaRPr/>
          </a:p>
        </p:txBody>
      </p:sp>
      <p:sp>
        <p:nvSpPr>
          <p:cNvPr id="289" name="Google Shape;289;p5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atin typeface="Barlow"/>
                <a:ea typeface="Barlow"/>
                <a:cs typeface="Barlow"/>
                <a:sym typeface="Barlow"/>
              </a:defRPr>
            </a:lvl1pPr>
            <a:lvl2pPr lvl="1">
              <a:buNone/>
              <a:defRPr>
                <a:latin typeface="Barlow"/>
                <a:ea typeface="Barlow"/>
                <a:cs typeface="Barlow"/>
                <a:sym typeface="Barlow"/>
              </a:defRPr>
            </a:lvl2pPr>
            <a:lvl3pPr lvl="2">
              <a:buNone/>
              <a:defRPr>
                <a:latin typeface="Barlow"/>
                <a:ea typeface="Barlow"/>
                <a:cs typeface="Barlow"/>
                <a:sym typeface="Barlow"/>
              </a:defRPr>
            </a:lvl3pPr>
            <a:lvl4pPr lvl="3">
              <a:buNone/>
              <a:defRPr>
                <a:latin typeface="Barlow"/>
                <a:ea typeface="Barlow"/>
                <a:cs typeface="Barlow"/>
                <a:sym typeface="Barlow"/>
              </a:defRPr>
            </a:lvl4pPr>
            <a:lvl5pPr lvl="4">
              <a:buNone/>
              <a:defRPr>
                <a:latin typeface="Barlow"/>
                <a:ea typeface="Barlow"/>
                <a:cs typeface="Barlow"/>
                <a:sym typeface="Barlow"/>
              </a:defRPr>
            </a:lvl5pPr>
            <a:lvl6pPr lvl="5">
              <a:buNone/>
              <a:defRPr>
                <a:latin typeface="Barlow"/>
                <a:ea typeface="Barlow"/>
                <a:cs typeface="Barlow"/>
                <a:sym typeface="Barlow"/>
              </a:defRPr>
            </a:lvl6pPr>
            <a:lvl7pPr lvl="6">
              <a:buNone/>
              <a:defRPr>
                <a:latin typeface="Barlow"/>
                <a:ea typeface="Barlow"/>
                <a:cs typeface="Barlow"/>
                <a:sym typeface="Barlow"/>
              </a:defRPr>
            </a:lvl7pPr>
            <a:lvl8pPr lvl="7">
              <a:buNone/>
              <a:defRPr>
                <a:latin typeface="Barlow"/>
                <a:ea typeface="Barlow"/>
                <a:cs typeface="Barlow"/>
                <a:sym typeface="Barlow"/>
              </a:defRPr>
            </a:lvl8pPr>
            <a:lvl9pPr lvl="8">
              <a:buNone/>
              <a:defRPr>
                <a:latin typeface="Barlow"/>
                <a:ea typeface="Barlow"/>
                <a:cs typeface="Barlow"/>
                <a:sym typeface="Barlow"/>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Quote + Image">
  <p:cSld name="CUSTOM_1">
    <p:bg>
      <p:bgPr>
        <a:solidFill>
          <a:schemeClr val="lt2"/>
        </a:solidFill>
        <a:effectLst/>
      </p:bgPr>
    </p:bg>
    <p:spTree>
      <p:nvGrpSpPr>
        <p:cNvPr id="1" name="Shape 290"/>
        <p:cNvGrpSpPr/>
        <p:nvPr/>
      </p:nvGrpSpPr>
      <p:grpSpPr>
        <a:xfrm>
          <a:off x="0" y="0"/>
          <a:ext cx="0" cy="0"/>
          <a:chOff x="0" y="0"/>
          <a:chExt cx="0" cy="0"/>
        </a:xfrm>
      </p:grpSpPr>
      <p:sp>
        <p:nvSpPr>
          <p:cNvPr id="291" name="Google Shape;291;p51"/>
          <p:cNvSpPr>
            <a:spLocks noGrp="1"/>
          </p:cNvSpPr>
          <p:nvPr>
            <p:ph type="pic" idx="2"/>
          </p:nvPr>
        </p:nvSpPr>
        <p:spPr>
          <a:xfrm>
            <a:off x="5485725" y="523025"/>
            <a:ext cx="3135300" cy="4097700"/>
          </a:xfrm>
          <a:prstGeom prst="roundRect">
            <a:avLst>
              <a:gd name="adj" fmla="val 16667"/>
            </a:avLst>
          </a:prstGeom>
          <a:noFill/>
          <a:ln>
            <a:noFill/>
          </a:ln>
        </p:spPr>
      </p:sp>
      <p:sp>
        <p:nvSpPr>
          <p:cNvPr id="292" name="Google Shape;292;p51"/>
          <p:cNvSpPr txBox="1">
            <a:spLocks noGrp="1"/>
          </p:cNvSpPr>
          <p:nvPr>
            <p:ph type="title"/>
          </p:nvPr>
        </p:nvSpPr>
        <p:spPr>
          <a:xfrm>
            <a:off x="591441" y="391675"/>
            <a:ext cx="4397400" cy="31782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36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a:endParaRPr/>
          </a:p>
        </p:txBody>
      </p:sp>
      <p:sp>
        <p:nvSpPr>
          <p:cNvPr id="293" name="Google Shape;293;p51"/>
          <p:cNvSpPr txBox="1">
            <a:spLocks noGrp="1"/>
          </p:cNvSpPr>
          <p:nvPr>
            <p:ph type="body" idx="1"/>
          </p:nvPr>
        </p:nvSpPr>
        <p:spPr>
          <a:xfrm>
            <a:off x="638750" y="4413181"/>
            <a:ext cx="5537100" cy="310500"/>
          </a:xfrm>
          <a:prstGeom prst="rect">
            <a:avLst/>
          </a:prstGeom>
        </p:spPr>
        <p:txBody>
          <a:bodyPr spcFirstLastPara="1" wrap="square" lIns="91425" tIns="91425" rIns="91425" bIns="91425" anchor="b" anchorCtr="0">
            <a:noAutofit/>
          </a:bodyPr>
          <a:lstStyle>
            <a:lvl1pPr marL="457200" lvl="0" indent="-29845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1pPr>
            <a:lvl2pPr marL="914400" lvl="1" indent="-29845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2pPr>
            <a:lvl3pPr marL="1371600" lvl="2" indent="-29845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3pPr>
            <a:lvl4pPr marL="1828800" lvl="3" indent="-29845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4pPr>
            <a:lvl5pPr marL="2286000" lvl="4" indent="-298450">
              <a:spcBef>
                <a:spcPts val="0"/>
              </a:spcBef>
              <a:spcAft>
                <a:spcPts val="0"/>
              </a:spcAft>
              <a:buClr>
                <a:schemeClr val="lt1"/>
              </a:buClr>
              <a:buSzPts val="1100"/>
              <a:buFont typeface="Barlow Medium"/>
              <a:buChar char="○"/>
              <a:defRPr>
                <a:solidFill>
                  <a:schemeClr val="lt1"/>
                </a:solidFill>
                <a:latin typeface="Barlow Medium"/>
                <a:ea typeface="Barlow Medium"/>
                <a:cs typeface="Barlow Medium"/>
                <a:sym typeface="Barlow Medium"/>
              </a:defRPr>
            </a:lvl5pPr>
            <a:lvl6pPr marL="2743200" lvl="5" indent="-29845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6pPr>
            <a:lvl7pPr marL="3200400" lvl="6" indent="-29845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7pPr>
            <a:lvl8pPr marL="3657600" lvl="7" indent="-29845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8pPr>
            <a:lvl9pPr marL="4114800" lvl="8" indent="-29845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9pPr>
          </a:lstStyle>
          <a:p>
            <a:endParaRPr/>
          </a:p>
        </p:txBody>
      </p:sp>
      <p:sp>
        <p:nvSpPr>
          <p:cNvPr id="294" name="Google Shape;294;p51"/>
          <p:cNvSpPr txBox="1">
            <a:spLocks noGrp="1"/>
          </p:cNvSpPr>
          <p:nvPr>
            <p:ph type="sldNum" idx="12"/>
          </p:nvPr>
        </p:nvSpPr>
        <p:spPr>
          <a:xfrm>
            <a:off x="8490529" y="250829"/>
            <a:ext cx="348900" cy="178200"/>
          </a:xfrm>
          <a:prstGeom prst="rect">
            <a:avLst/>
          </a:prstGeom>
        </p:spPr>
        <p:txBody>
          <a:bodyPr spcFirstLastPara="1" wrap="square" lIns="91425" tIns="91425" rIns="91425" bIns="91425" anchor="t" anchorCtr="0">
            <a:noAutofit/>
          </a:bodyPr>
          <a:lstStyle>
            <a:lvl1pPr lvl="0">
              <a:buNone/>
              <a:defRPr sz="1100">
                <a:solidFill>
                  <a:schemeClr val="accent1"/>
                </a:solidFill>
              </a:defRPr>
            </a:lvl1pPr>
            <a:lvl2pPr lvl="1">
              <a:buNone/>
              <a:defRPr sz="1100">
                <a:solidFill>
                  <a:schemeClr val="accent1"/>
                </a:solidFill>
              </a:defRPr>
            </a:lvl2pPr>
            <a:lvl3pPr lvl="2">
              <a:buNone/>
              <a:defRPr sz="1100">
                <a:solidFill>
                  <a:schemeClr val="accent1"/>
                </a:solidFill>
              </a:defRPr>
            </a:lvl3pPr>
            <a:lvl4pPr lvl="3">
              <a:buNone/>
              <a:defRPr sz="1100">
                <a:solidFill>
                  <a:schemeClr val="accent1"/>
                </a:solidFill>
              </a:defRPr>
            </a:lvl4pPr>
            <a:lvl5pPr lvl="4">
              <a:buNone/>
              <a:defRPr sz="1100">
                <a:solidFill>
                  <a:schemeClr val="accent1"/>
                </a:solidFill>
              </a:defRPr>
            </a:lvl5pPr>
            <a:lvl6pPr lvl="5">
              <a:buNone/>
              <a:defRPr sz="1100">
                <a:solidFill>
                  <a:schemeClr val="accent1"/>
                </a:solidFill>
              </a:defRPr>
            </a:lvl6pPr>
            <a:lvl7pPr lvl="6">
              <a:buNone/>
              <a:defRPr sz="1100">
                <a:solidFill>
                  <a:schemeClr val="accent1"/>
                </a:solidFill>
              </a:defRPr>
            </a:lvl7pPr>
            <a:lvl8pPr lvl="7">
              <a:buNone/>
              <a:defRPr sz="1100">
                <a:solidFill>
                  <a:schemeClr val="accent1"/>
                </a:solidFill>
              </a:defRPr>
            </a:lvl8pPr>
            <a:lvl9pPr lvl="8">
              <a:buNone/>
              <a:defRPr sz="1100">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Goals + 5 Images">
  <p:cSld name="CUSTOM_2">
    <p:bg>
      <p:bgPr>
        <a:solidFill>
          <a:schemeClr val="dk1"/>
        </a:solidFill>
        <a:effectLst/>
      </p:bgPr>
    </p:bg>
    <p:spTree>
      <p:nvGrpSpPr>
        <p:cNvPr id="1" name="Shape 295"/>
        <p:cNvGrpSpPr/>
        <p:nvPr/>
      </p:nvGrpSpPr>
      <p:grpSpPr>
        <a:xfrm>
          <a:off x="0" y="0"/>
          <a:ext cx="0" cy="0"/>
          <a:chOff x="0" y="0"/>
          <a:chExt cx="0" cy="0"/>
        </a:xfrm>
      </p:grpSpPr>
      <p:sp>
        <p:nvSpPr>
          <p:cNvPr id="296" name="Google Shape;296;p52"/>
          <p:cNvSpPr txBox="1">
            <a:spLocks noGrp="1"/>
          </p:cNvSpPr>
          <p:nvPr>
            <p:ph type="body" idx="1"/>
          </p:nvPr>
        </p:nvSpPr>
        <p:spPr>
          <a:xfrm>
            <a:off x="5481425" y="2715575"/>
            <a:ext cx="1294800" cy="223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marL="914400" lvl="1"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marL="1371600" lvl="2"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marL="1828800" lvl="3"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marL="2286000" lvl="4"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marL="2743200" lvl="5"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marL="3200400" lvl="6"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marL="3657600" lvl="7"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marL="4114800" lvl="8"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a:endParaRPr/>
          </a:p>
        </p:txBody>
      </p:sp>
      <p:sp>
        <p:nvSpPr>
          <p:cNvPr id="297" name="Google Shape;297;p52"/>
          <p:cNvSpPr txBox="1">
            <a:spLocks noGrp="1"/>
          </p:cNvSpPr>
          <p:nvPr>
            <p:ph type="body" idx="2"/>
          </p:nvPr>
        </p:nvSpPr>
        <p:spPr>
          <a:xfrm>
            <a:off x="3918400" y="2715725"/>
            <a:ext cx="1294800" cy="223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marL="914400" lvl="1"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marL="1371600" lvl="2"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marL="1828800" lvl="3"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marL="2286000" lvl="4"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marL="2743200" lvl="5"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marL="3200400" lvl="6"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marL="3657600" lvl="7"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marL="4114800" lvl="8"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a:endParaRPr/>
          </a:p>
        </p:txBody>
      </p:sp>
      <p:sp>
        <p:nvSpPr>
          <p:cNvPr id="298" name="Google Shape;298;p52"/>
          <p:cNvSpPr txBox="1">
            <a:spLocks noGrp="1"/>
          </p:cNvSpPr>
          <p:nvPr>
            <p:ph type="body" idx="3"/>
          </p:nvPr>
        </p:nvSpPr>
        <p:spPr>
          <a:xfrm>
            <a:off x="2349550" y="2715575"/>
            <a:ext cx="1294800" cy="223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marL="914400" lvl="1"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marL="1371600" lvl="2"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marL="1828800" lvl="3"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marL="2286000" lvl="4"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marL="2743200" lvl="5"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marL="3200400" lvl="6"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marL="3657600" lvl="7"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marL="4114800" lvl="8"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a:endParaRPr/>
          </a:p>
        </p:txBody>
      </p:sp>
      <p:sp>
        <p:nvSpPr>
          <p:cNvPr id="299" name="Google Shape;299;p52"/>
          <p:cNvSpPr txBox="1">
            <a:spLocks noGrp="1"/>
          </p:cNvSpPr>
          <p:nvPr>
            <p:ph type="body" idx="4"/>
          </p:nvPr>
        </p:nvSpPr>
        <p:spPr>
          <a:xfrm>
            <a:off x="791150" y="2615450"/>
            <a:ext cx="1294800" cy="100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1pPr>
            <a:lvl2pPr marL="914400" lvl="1"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2pPr>
            <a:lvl3pPr marL="1371600" lvl="2"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3pPr>
            <a:lvl4pPr marL="1828800" lvl="3"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4pPr>
            <a:lvl5pPr marL="2286000" lvl="4"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5pPr>
            <a:lvl6pPr marL="2743200" lvl="5"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6pPr>
            <a:lvl7pPr marL="3200400" lvl="6"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7pPr>
            <a:lvl8pPr marL="3657600" lvl="7"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8pPr>
            <a:lvl9pPr marL="4114800" lvl="8"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9pPr>
          </a:lstStyle>
          <a:p>
            <a:endParaRPr/>
          </a:p>
        </p:txBody>
      </p:sp>
      <p:sp>
        <p:nvSpPr>
          <p:cNvPr id="300" name="Google Shape;300;p52"/>
          <p:cNvSpPr txBox="1">
            <a:spLocks noGrp="1"/>
          </p:cNvSpPr>
          <p:nvPr>
            <p:ph type="body" idx="5"/>
          </p:nvPr>
        </p:nvSpPr>
        <p:spPr>
          <a:xfrm>
            <a:off x="791150" y="2715500"/>
            <a:ext cx="1294800" cy="223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marL="914400" lvl="1"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marL="1371600" lvl="2"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marL="1828800" lvl="3"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marL="2286000" lvl="4"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marL="2743200" lvl="5"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marL="3200400" lvl="6"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marL="3657600" lvl="7"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marL="4114800" lvl="8"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a:endParaRPr/>
          </a:p>
        </p:txBody>
      </p:sp>
      <p:sp>
        <p:nvSpPr>
          <p:cNvPr id="301" name="Google Shape;301;p52"/>
          <p:cNvSpPr txBox="1">
            <a:spLocks noGrp="1"/>
          </p:cNvSpPr>
          <p:nvPr>
            <p:ph type="body" idx="6"/>
          </p:nvPr>
        </p:nvSpPr>
        <p:spPr>
          <a:xfrm>
            <a:off x="7044450" y="2715500"/>
            <a:ext cx="1294800" cy="223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marL="914400" lvl="1"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marL="1371600" lvl="2"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marL="1828800" lvl="3"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marL="2286000" lvl="4"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marL="2743200" lvl="5"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marL="3200400" lvl="6"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marL="3657600" lvl="7"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marL="4114800" lvl="8"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a:endParaRPr/>
          </a:p>
        </p:txBody>
      </p:sp>
      <p:cxnSp>
        <p:nvCxnSpPr>
          <p:cNvPr id="302" name="Google Shape;302;p52"/>
          <p:cNvCxnSpPr/>
          <p:nvPr/>
        </p:nvCxnSpPr>
        <p:spPr>
          <a:xfrm rot="10800000">
            <a:off x="827250" y="1481375"/>
            <a:ext cx="7489500" cy="0"/>
          </a:xfrm>
          <a:prstGeom prst="straightConnector1">
            <a:avLst/>
          </a:prstGeom>
          <a:noFill/>
          <a:ln w="19050" cap="flat" cmpd="sng">
            <a:solidFill>
              <a:schemeClr val="accent1"/>
            </a:solidFill>
            <a:prstDash val="solid"/>
            <a:round/>
            <a:headEnd type="none" w="med" len="med"/>
            <a:tailEnd type="none" w="med" len="med"/>
          </a:ln>
        </p:spPr>
      </p:cxnSp>
      <p:sp>
        <p:nvSpPr>
          <p:cNvPr id="303" name="Google Shape;303;p52"/>
          <p:cNvSpPr>
            <a:spLocks noGrp="1"/>
          </p:cNvSpPr>
          <p:nvPr>
            <p:ph type="pic" idx="7"/>
          </p:nvPr>
        </p:nvSpPr>
        <p:spPr>
          <a:xfrm>
            <a:off x="7049625" y="523025"/>
            <a:ext cx="1305900" cy="1918500"/>
          </a:xfrm>
          <a:prstGeom prst="roundRect">
            <a:avLst>
              <a:gd name="adj" fmla="val 16667"/>
            </a:avLst>
          </a:prstGeom>
          <a:noFill/>
          <a:ln>
            <a:noFill/>
          </a:ln>
        </p:spPr>
      </p:sp>
      <p:sp>
        <p:nvSpPr>
          <p:cNvPr id="304" name="Google Shape;304;p52"/>
          <p:cNvSpPr>
            <a:spLocks noGrp="1"/>
          </p:cNvSpPr>
          <p:nvPr>
            <p:ph type="pic" idx="8"/>
          </p:nvPr>
        </p:nvSpPr>
        <p:spPr>
          <a:xfrm>
            <a:off x="784775" y="522100"/>
            <a:ext cx="1305900" cy="1918500"/>
          </a:xfrm>
          <a:prstGeom prst="roundRect">
            <a:avLst>
              <a:gd name="adj" fmla="val 16667"/>
            </a:avLst>
          </a:prstGeom>
          <a:noFill/>
          <a:ln>
            <a:noFill/>
          </a:ln>
        </p:spPr>
      </p:sp>
      <p:sp>
        <p:nvSpPr>
          <p:cNvPr id="305" name="Google Shape;305;p52"/>
          <p:cNvSpPr>
            <a:spLocks noGrp="1"/>
          </p:cNvSpPr>
          <p:nvPr>
            <p:ph type="pic" idx="9"/>
          </p:nvPr>
        </p:nvSpPr>
        <p:spPr>
          <a:xfrm>
            <a:off x="2343950" y="523500"/>
            <a:ext cx="1305900" cy="1918500"/>
          </a:xfrm>
          <a:prstGeom prst="roundRect">
            <a:avLst>
              <a:gd name="adj" fmla="val 16667"/>
            </a:avLst>
          </a:prstGeom>
          <a:noFill/>
          <a:ln>
            <a:noFill/>
          </a:ln>
        </p:spPr>
      </p:sp>
      <p:sp>
        <p:nvSpPr>
          <p:cNvPr id="306" name="Google Shape;306;p52"/>
          <p:cNvSpPr>
            <a:spLocks noGrp="1"/>
          </p:cNvSpPr>
          <p:nvPr>
            <p:ph type="pic" idx="13"/>
          </p:nvPr>
        </p:nvSpPr>
        <p:spPr>
          <a:xfrm>
            <a:off x="3915213" y="523500"/>
            <a:ext cx="1305900" cy="1918500"/>
          </a:xfrm>
          <a:prstGeom prst="roundRect">
            <a:avLst>
              <a:gd name="adj" fmla="val 16667"/>
            </a:avLst>
          </a:prstGeom>
          <a:noFill/>
          <a:ln>
            <a:noFill/>
          </a:ln>
        </p:spPr>
      </p:sp>
      <p:sp>
        <p:nvSpPr>
          <p:cNvPr id="307" name="Google Shape;307;p52"/>
          <p:cNvSpPr>
            <a:spLocks noGrp="1"/>
          </p:cNvSpPr>
          <p:nvPr>
            <p:ph type="pic" idx="14"/>
          </p:nvPr>
        </p:nvSpPr>
        <p:spPr>
          <a:xfrm>
            <a:off x="5490975" y="523500"/>
            <a:ext cx="1305900" cy="1918500"/>
          </a:xfrm>
          <a:prstGeom prst="roundRect">
            <a:avLst>
              <a:gd name="adj" fmla="val 16667"/>
            </a:avLst>
          </a:prstGeom>
          <a:noFill/>
          <a:ln>
            <a:noFill/>
          </a:ln>
        </p:spPr>
      </p:sp>
      <p:sp>
        <p:nvSpPr>
          <p:cNvPr id="308" name="Google Shape;308;p52"/>
          <p:cNvSpPr txBox="1">
            <a:spLocks noGrp="1"/>
          </p:cNvSpPr>
          <p:nvPr>
            <p:ph type="body" idx="15"/>
          </p:nvPr>
        </p:nvSpPr>
        <p:spPr>
          <a:xfrm>
            <a:off x="5481425" y="4112700"/>
            <a:ext cx="2877600" cy="505200"/>
          </a:xfrm>
          <a:prstGeom prst="rect">
            <a:avLst/>
          </a:prstGeom>
        </p:spPr>
        <p:txBody>
          <a:bodyPr spcFirstLastPara="1" wrap="square" lIns="0" tIns="0" rIns="0" bIns="0" anchor="t" anchorCtr="0">
            <a:noAutofit/>
          </a:bodyPr>
          <a:lstStyle>
            <a:lvl1pPr marL="457200" lvl="0"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marL="914400" lvl="1"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marL="1371600" lvl="2"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marL="1828800" lvl="3"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marL="2286000" lvl="4" indent="-29845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marL="2743200" lvl="5"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marL="3200400" lvl="6"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marL="3657600" lvl="7"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marL="4114800" lvl="8"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a:endParaRPr/>
          </a:p>
        </p:txBody>
      </p:sp>
      <p:sp>
        <p:nvSpPr>
          <p:cNvPr id="309" name="Google Shape;309;p52"/>
          <p:cNvSpPr txBox="1">
            <a:spLocks noGrp="1"/>
          </p:cNvSpPr>
          <p:nvPr>
            <p:ph type="subTitle" idx="16"/>
          </p:nvPr>
        </p:nvSpPr>
        <p:spPr>
          <a:xfrm>
            <a:off x="5481425" y="3897300"/>
            <a:ext cx="2877600" cy="215400"/>
          </a:xfrm>
          <a:prstGeom prst="rect">
            <a:avLst/>
          </a:prstGeom>
        </p:spPr>
        <p:txBody>
          <a:bodyPr spcFirstLastPara="1" wrap="square" lIns="0" tIns="0" rIns="0" bIns="0" anchor="t" anchorCtr="0">
            <a:noAutofit/>
          </a:bodyPr>
          <a:lstStyle>
            <a:lvl1pPr lvl="0">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1pPr>
            <a:lvl2pPr lvl="1">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2pPr>
            <a:lvl3pPr lvl="2">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3pPr>
            <a:lvl4pPr lvl="3">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4pPr>
            <a:lvl5pPr lvl="4">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5pPr>
            <a:lvl6pPr lvl="5">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6pPr>
            <a:lvl7pPr lvl="6">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7pPr>
            <a:lvl8pPr lvl="7">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8pPr>
            <a:lvl9pPr lvl="8">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9pPr>
          </a:lstStyle>
          <a:p>
            <a:endParaRPr/>
          </a:p>
        </p:txBody>
      </p:sp>
      <p:sp>
        <p:nvSpPr>
          <p:cNvPr id="310" name="Google Shape;310;p52"/>
          <p:cNvSpPr txBox="1">
            <a:spLocks noGrp="1"/>
          </p:cNvSpPr>
          <p:nvPr>
            <p:ph type="body" idx="17"/>
          </p:nvPr>
        </p:nvSpPr>
        <p:spPr>
          <a:xfrm>
            <a:off x="2349500" y="2615450"/>
            <a:ext cx="1294800" cy="100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1pPr>
            <a:lvl2pPr marL="914400" lvl="1"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2pPr>
            <a:lvl3pPr marL="1371600" lvl="2"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3pPr>
            <a:lvl4pPr marL="1828800" lvl="3"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4pPr>
            <a:lvl5pPr marL="2286000" lvl="4"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5pPr>
            <a:lvl6pPr marL="2743200" lvl="5"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6pPr>
            <a:lvl7pPr marL="3200400" lvl="6"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7pPr>
            <a:lvl8pPr marL="3657600" lvl="7"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8pPr>
            <a:lvl9pPr marL="4114800" lvl="8"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9pPr>
          </a:lstStyle>
          <a:p>
            <a:endParaRPr/>
          </a:p>
        </p:txBody>
      </p:sp>
      <p:sp>
        <p:nvSpPr>
          <p:cNvPr id="311" name="Google Shape;311;p52"/>
          <p:cNvSpPr txBox="1">
            <a:spLocks noGrp="1"/>
          </p:cNvSpPr>
          <p:nvPr>
            <p:ph type="body" idx="18"/>
          </p:nvPr>
        </p:nvSpPr>
        <p:spPr>
          <a:xfrm>
            <a:off x="3915488" y="2615450"/>
            <a:ext cx="1294800" cy="100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1pPr>
            <a:lvl2pPr marL="914400" lvl="1"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2pPr>
            <a:lvl3pPr marL="1371600" lvl="2"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3pPr>
            <a:lvl4pPr marL="1828800" lvl="3"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4pPr>
            <a:lvl5pPr marL="2286000" lvl="4"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5pPr>
            <a:lvl6pPr marL="2743200" lvl="5"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6pPr>
            <a:lvl7pPr marL="3200400" lvl="6"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7pPr>
            <a:lvl8pPr marL="3657600" lvl="7"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8pPr>
            <a:lvl9pPr marL="4114800" lvl="8"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9pPr>
          </a:lstStyle>
          <a:p>
            <a:endParaRPr/>
          </a:p>
        </p:txBody>
      </p:sp>
      <p:sp>
        <p:nvSpPr>
          <p:cNvPr id="312" name="Google Shape;312;p52"/>
          <p:cNvSpPr txBox="1">
            <a:spLocks noGrp="1"/>
          </p:cNvSpPr>
          <p:nvPr>
            <p:ph type="body" idx="19"/>
          </p:nvPr>
        </p:nvSpPr>
        <p:spPr>
          <a:xfrm>
            <a:off x="5479963" y="2615450"/>
            <a:ext cx="1294800" cy="100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1pPr>
            <a:lvl2pPr marL="914400" lvl="1"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2pPr>
            <a:lvl3pPr marL="1371600" lvl="2"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3pPr>
            <a:lvl4pPr marL="1828800" lvl="3"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4pPr>
            <a:lvl5pPr marL="2286000" lvl="4"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5pPr>
            <a:lvl6pPr marL="2743200" lvl="5"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6pPr>
            <a:lvl7pPr marL="3200400" lvl="6"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7pPr>
            <a:lvl8pPr marL="3657600" lvl="7"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8pPr>
            <a:lvl9pPr marL="4114800" lvl="8"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9pPr>
          </a:lstStyle>
          <a:p>
            <a:endParaRPr/>
          </a:p>
        </p:txBody>
      </p:sp>
      <p:sp>
        <p:nvSpPr>
          <p:cNvPr id="313" name="Google Shape;313;p52"/>
          <p:cNvSpPr txBox="1">
            <a:spLocks noGrp="1"/>
          </p:cNvSpPr>
          <p:nvPr>
            <p:ph type="body" idx="20"/>
          </p:nvPr>
        </p:nvSpPr>
        <p:spPr>
          <a:xfrm>
            <a:off x="7047338" y="2615450"/>
            <a:ext cx="1294800" cy="100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1pPr>
            <a:lvl2pPr marL="914400" lvl="1"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2pPr>
            <a:lvl3pPr marL="1371600" lvl="2"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3pPr>
            <a:lvl4pPr marL="1828800" lvl="3"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4pPr>
            <a:lvl5pPr marL="2286000" lvl="4"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5pPr>
            <a:lvl6pPr marL="2743200" lvl="5"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6pPr>
            <a:lvl7pPr marL="3200400" lvl="6"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7pPr>
            <a:lvl8pPr marL="3657600" lvl="7"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8pPr>
            <a:lvl9pPr marL="4114800" lvl="8"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9pPr>
          </a:lstStyle>
          <a:p>
            <a:endParaRPr/>
          </a:p>
        </p:txBody>
      </p:sp>
      <p:sp>
        <p:nvSpPr>
          <p:cNvPr id="314" name="Google Shape;314;p52"/>
          <p:cNvSpPr txBox="1">
            <a:spLocks noGrp="1"/>
          </p:cNvSpPr>
          <p:nvPr>
            <p:ph type="sldNum" idx="12"/>
          </p:nvPr>
        </p:nvSpPr>
        <p:spPr>
          <a:xfrm>
            <a:off x="8490529" y="250829"/>
            <a:ext cx="348900" cy="178200"/>
          </a:xfrm>
          <a:prstGeom prst="rect">
            <a:avLst/>
          </a:prstGeom>
        </p:spPr>
        <p:txBody>
          <a:bodyPr spcFirstLastPara="1" wrap="square" lIns="91425" tIns="91425" rIns="91425" bIns="91425" anchor="t" anchorCtr="0">
            <a:noAutofit/>
          </a:bodyPr>
          <a:lstStyle>
            <a:lvl1pPr lvl="0">
              <a:buNone/>
              <a:defRPr sz="1100">
                <a:solidFill>
                  <a:schemeClr val="accent1"/>
                </a:solidFill>
              </a:defRPr>
            </a:lvl1pPr>
            <a:lvl2pPr lvl="1">
              <a:buNone/>
              <a:defRPr sz="1100">
                <a:solidFill>
                  <a:schemeClr val="accent1"/>
                </a:solidFill>
              </a:defRPr>
            </a:lvl2pPr>
            <a:lvl3pPr lvl="2">
              <a:buNone/>
              <a:defRPr sz="1100">
                <a:solidFill>
                  <a:schemeClr val="accent1"/>
                </a:solidFill>
              </a:defRPr>
            </a:lvl3pPr>
            <a:lvl4pPr lvl="3">
              <a:buNone/>
              <a:defRPr sz="1100">
                <a:solidFill>
                  <a:schemeClr val="accent1"/>
                </a:solidFill>
              </a:defRPr>
            </a:lvl4pPr>
            <a:lvl5pPr lvl="4">
              <a:buNone/>
              <a:defRPr sz="1100">
                <a:solidFill>
                  <a:schemeClr val="accent1"/>
                </a:solidFill>
              </a:defRPr>
            </a:lvl5pPr>
            <a:lvl6pPr lvl="5">
              <a:buNone/>
              <a:defRPr sz="1100">
                <a:solidFill>
                  <a:schemeClr val="accent1"/>
                </a:solidFill>
              </a:defRPr>
            </a:lvl6pPr>
            <a:lvl7pPr lvl="6">
              <a:buNone/>
              <a:defRPr sz="1100">
                <a:solidFill>
                  <a:schemeClr val="accent1"/>
                </a:solidFill>
              </a:defRPr>
            </a:lvl7pPr>
            <a:lvl8pPr lvl="7">
              <a:buNone/>
              <a:defRPr sz="1100">
                <a:solidFill>
                  <a:schemeClr val="accent1"/>
                </a:solidFill>
              </a:defRPr>
            </a:lvl8pPr>
            <a:lvl9pPr lvl="8">
              <a:buNone/>
              <a:defRPr sz="1100">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Strategy Canvas / Line Graph">
  <p:cSld name="CUSTOM_3">
    <p:bg>
      <p:bgPr>
        <a:solidFill>
          <a:schemeClr val="dk1"/>
        </a:solidFill>
        <a:effectLst/>
      </p:bgPr>
    </p:bg>
    <p:spTree>
      <p:nvGrpSpPr>
        <p:cNvPr id="1" name="Shape 315"/>
        <p:cNvGrpSpPr/>
        <p:nvPr/>
      </p:nvGrpSpPr>
      <p:grpSpPr>
        <a:xfrm>
          <a:off x="0" y="0"/>
          <a:ext cx="0" cy="0"/>
          <a:chOff x="0" y="0"/>
          <a:chExt cx="0" cy="0"/>
        </a:xfrm>
      </p:grpSpPr>
      <p:sp>
        <p:nvSpPr>
          <p:cNvPr id="316" name="Google Shape;316;p53"/>
          <p:cNvSpPr txBox="1">
            <a:spLocks noGrp="1"/>
          </p:cNvSpPr>
          <p:nvPr>
            <p:ph type="body" idx="1"/>
          </p:nvPr>
        </p:nvSpPr>
        <p:spPr>
          <a:xfrm>
            <a:off x="3917825" y="4024920"/>
            <a:ext cx="4441200" cy="505200"/>
          </a:xfrm>
          <a:prstGeom prst="rect">
            <a:avLst/>
          </a:prstGeom>
        </p:spPr>
        <p:txBody>
          <a:bodyPr spcFirstLastPara="1" wrap="square" lIns="0" tIns="0" rIns="0" bIns="0" anchor="t" anchorCtr="0">
            <a:noAutofit/>
          </a:bodyPr>
          <a:lstStyle>
            <a:lvl1pPr marL="457200" lvl="0"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marL="914400" lvl="1"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marL="1371600" lvl="2"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marL="1828800" lvl="3"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marL="2286000" lvl="4" indent="-29845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marL="2743200" lvl="5"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marL="3200400" lvl="6"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marL="3657600" lvl="7"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marL="4114800" lvl="8"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a:endParaRPr/>
          </a:p>
        </p:txBody>
      </p:sp>
      <p:sp>
        <p:nvSpPr>
          <p:cNvPr id="317" name="Google Shape;317;p53"/>
          <p:cNvSpPr txBox="1">
            <a:spLocks noGrp="1"/>
          </p:cNvSpPr>
          <p:nvPr>
            <p:ph type="subTitle" idx="2"/>
          </p:nvPr>
        </p:nvSpPr>
        <p:spPr>
          <a:xfrm>
            <a:off x="783675" y="3967895"/>
            <a:ext cx="2877600" cy="431100"/>
          </a:xfrm>
          <a:prstGeom prst="rect">
            <a:avLst/>
          </a:prstGeom>
        </p:spPr>
        <p:txBody>
          <a:bodyPr spcFirstLastPara="1" wrap="square" lIns="0" tIns="0" rIns="0" bIns="0" anchor="t" anchorCtr="0">
            <a:noAutofit/>
          </a:bodyPr>
          <a:lstStyle>
            <a:lvl1pPr lvl="0">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1pPr>
            <a:lvl2pPr lvl="1">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2pPr>
            <a:lvl3pPr lvl="2">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3pPr>
            <a:lvl4pPr lvl="3">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4pPr>
            <a:lvl5pPr lvl="4">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5pPr>
            <a:lvl6pPr lvl="5">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6pPr>
            <a:lvl7pPr lvl="6">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7pPr>
            <a:lvl8pPr lvl="7">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8pPr>
            <a:lvl9pPr lvl="8">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9pPr>
          </a:lstStyle>
          <a:p>
            <a:endParaRPr/>
          </a:p>
        </p:txBody>
      </p:sp>
      <p:sp>
        <p:nvSpPr>
          <p:cNvPr id="318" name="Google Shape;318;p53"/>
          <p:cNvSpPr txBox="1">
            <a:spLocks noGrp="1"/>
          </p:cNvSpPr>
          <p:nvPr>
            <p:ph type="sldNum" idx="12"/>
          </p:nvPr>
        </p:nvSpPr>
        <p:spPr>
          <a:xfrm>
            <a:off x="8490529" y="250829"/>
            <a:ext cx="348900" cy="178200"/>
          </a:xfrm>
          <a:prstGeom prst="rect">
            <a:avLst/>
          </a:prstGeom>
        </p:spPr>
        <p:txBody>
          <a:bodyPr spcFirstLastPara="1" wrap="square" lIns="91425" tIns="91425" rIns="91425" bIns="91425" anchor="t" anchorCtr="0">
            <a:noAutofit/>
          </a:bodyPr>
          <a:lstStyle>
            <a:lvl1pPr lvl="0">
              <a:buNone/>
              <a:defRPr sz="1100">
                <a:solidFill>
                  <a:schemeClr val="accent1"/>
                </a:solidFill>
              </a:defRPr>
            </a:lvl1pPr>
            <a:lvl2pPr lvl="1">
              <a:buNone/>
              <a:defRPr sz="1100">
                <a:solidFill>
                  <a:schemeClr val="accent1"/>
                </a:solidFill>
              </a:defRPr>
            </a:lvl2pPr>
            <a:lvl3pPr lvl="2">
              <a:buNone/>
              <a:defRPr sz="1100">
                <a:solidFill>
                  <a:schemeClr val="accent1"/>
                </a:solidFill>
              </a:defRPr>
            </a:lvl3pPr>
            <a:lvl4pPr lvl="3">
              <a:buNone/>
              <a:defRPr sz="1100">
                <a:solidFill>
                  <a:schemeClr val="accent1"/>
                </a:solidFill>
              </a:defRPr>
            </a:lvl4pPr>
            <a:lvl5pPr lvl="4">
              <a:buNone/>
              <a:defRPr sz="1100">
                <a:solidFill>
                  <a:schemeClr val="accent1"/>
                </a:solidFill>
              </a:defRPr>
            </a:lvl5pPr>
            <a:lvl6pPr lvl="5">
              <a:buNone/>
              <a:defRPr sz="1100">
                <a:solidFill>
                  <a:schemeClr val="accent1"/>
                </a:solidFill>
              </a:defRPr>
            </a:lvl6pPr>
            <a:lvl7pPr lvl="6">
              <a:buNone/>
              <a:defRPr sz="1100">
                <a:solidFill>
                  <a:schemeClr val="accent1"/>
                </a:solidFill>
              </a:defRPr>
            </a:lvl7pPr>
            <a:lvl8pPr lvl="7">
              <a:buNone/>
              <a:defRPr sz="1100">
                <a:solidFill>
                  <a:schemeClr val="accent1"/>
                </a:solidFill>
              </a:defRPr>
            </a:lvl8pPr>
            <a:lvl9pPr lvl="8">
              <a:buNone/>
              <a:defRPr sz="1100">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KPIs / Objectives">
  <p:cSld name="CUSTOM_5">
    <p:bg>
      <p:bgPr>
        <a:solidFill>
          <a:schemeClr val="dk1"/>
        </a:solidFill>
        <a:effectLst/>
      </p:bgPr>
    </p:bg>
    <p:spTree>
      <p:nvGrpSpPr>
        <p:cNvPr id="1" name="Shape 323"/>
        <p:cNvGrpSpPr/>
        <p:nvPr/>
      </p:nvGrpSpPr>
      <p:grpSpPr>
        <a:xfrm>
          <a:off x="0" y="0"/>
          <a:ext cx="0" cy="0"/>
          <a:chOff x="0" y="0"/>
          <a:chExt cx="0" cy="0"/>
        </a:xfrm>
      </p:grpSpPr>
      <p:sp>
        <p:nvSpPr>
          <p:cNvPr id="324" name="Google Shape;324;p55"/>
          <p:cNvSpPr/>
          <p:nvPr/>
        </p:nvSpPr>
        <p:spPr>
          <a:xfrm rot="-5400000">
            <a:off x="4090300" y="-436575"/>
            <a:ext cx="4099200" cy="6015000"/>
          </a:xfrm>
          <a:prstGeom prst="round2SameRect">
            <a:avLst>
              <a:gd name="adj1" fmla="val 16667"/>
              <a:gd name="adj2" fmla="val 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325" name="Google Shape;325;p55"/>
          <p:cNvSpPr txBox="1">
            <a:spLocks noGrp="1"/>
          </p:cNvSpPr>
          <p:nvPr>
            <p:ph type="body" idx="1"/>
          </p:nvPr>
        </p:nvSpPr>
        <p:spPr>
          <a:xfrm>
            <a:off x="3918400" y="3680775"/>
            <a:ext cx="1294800" cy="100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marL="914400" lvl="1"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marL="1371600" lvl="2"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marL="1828800" lvl="3"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marL="2286000" lvl="4"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marL="2743200" lvl="5"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marL="3200400" lvl="6"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marL="3657600" lvl="7"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marL="4114800" lvl="8"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a:endParaRPr/>
          </a:p>
        </p:txBody>
      </p:sp>
      <p:sp>
        <p:nvSpPr>
          <p:cNvPr id="326" name="Google Shape;326;p55"/>
          <p:cNvSpPr txBox="1">
            <a:spLocks noGrp="1"/>
          </p:cNvSpPr>
          <p:nvPr>
            <p:ph type="body" idx="2"/>
          </p:nvPr>
        </p:nvSpPr>
        <p:spPr>
          <a:xfrm>
            <a:off x="3918400" y="3780825"/>
            <a:ext cx="1294800" cy="223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marL="914400" lvl="1"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marL="1371600" lvl="2"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marL="1828800" lvl="3"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marL="2286000" lvl="4"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marL="2743200" lvl="5"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marL="3200400" lvl="6"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marL="3657600" lvl="7"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marL="4114800" lvl="8"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a:endParaRPr/>
          </a:p>
        </p:txBody>
      </p:sp>
      <p:sp>
        <p:nvSpPr>
          <p:cNvPr id="327" name="Google Shape;327;p55"/>
          <p:cNvSpPr txBox="1">
            <a:spLocks noGrp="1"/>
          </p:cNvSpPr>
          <p:nvPr>
            <p:ph type="body" idx="3"/>
          </p:nvPr>
        </p:nvSpPr>
        <p:spPr>
          <a:xfrm>
            <a:off x="7044450" y="3680550"/>
            <a:ext cx="1294800" cy="100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marL="914400" lvl="1"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marL="1371600" lvl="2"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marL="1828800" lvl="3"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marL="2286000" lvl="4"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marL="2743200" lvl="5"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marL="3200400" lvl="6"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marL="3657600" lvl="7"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marL="4114800" lvl="8"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a:endParaRPr/>
          </a:p>
        </p:txBody>
      </p:sp>
      <p:sp>
        <p:nvSpPr>
          <p:cNvPr id="328" name="Google Shape;328;p55"/>
          <p:cNvSpPr txBox="1">
            <a:spLocks noGrp="1"/>
          </p:cNvSpPr>
          <p:nvPr>
            <p:ph type="body" idx="4"/>
          </p:nvPr>
        </p:nvSpPr>
        <p:spPr>
          <a:xfrm>
            <a:off x="7044450" y="3780600"/>
            <a:ext cx="1294800" cy="223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marL="914400" lvl="1"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marL="1371600" lvl="2"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marL="1828800" lvl="3"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marL="2286000" lvl="4"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marL="2743200" lvl="5"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marL="3200400" lvl="6"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marL="3657600" lvl="7"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marL="4114800" lvl="8"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a:endParaRPr/>
          </a:p>
        </p:txBody>
      </p:sp>
      <p:sp>
        <p:nvSpPr>
          <p:cNvPr id="329" name="Google Shape;329;p55"/>
          <p:cNvSpPr>
            <a:spLocks noGrp="1"/>
          </p:cNvSpPr>
          <p:nvPr>
            <p:ph type="pic" idx="5"/>
          </p:nvPr>
        </p:nvSpPr>
        <p:spPr>
          <a:xfrm>
            <a:off x="7049625" y="1588125"/>
            <a:ext cx="1305900" cy="1918500"/>
          </a:xfrm>
          <a:prstGeom prst="roundRect">
            <a:avLst>
              <a:gd name="adj" fmla="val 16667"/>
            </a:avLst>
          </a:prstGeom>
          <a:noFill/>
          <a:ln>
            <a:noFill/>
          </a:ln>
        </p:spPr>
      </p:sp>
      <p:sp>
        <p:nvSpPr>
          <p:cNvPr id="330" name="Google Shape;330;p55"/>
          <p:cNvSpPr>
            <a:spLocks noGrp="1"/>
          </p:cNvSpPr>
          <p:nvPr>
            <p:ph type="pic" idx="6"/>
          </p:nvPr>
        </p:nvSpPr>
        <p:spPr>
          <a:xfrm>
            <a:off x="3915213" y="1588600"/>
            <a:ext cx="1305900" cy="1918500"/>
          </a:xfrm>
          <a:prstGeom prst="roundRect">
            <a:avLst>
              <a:gd name="adj" fmla="val 16667"/>
            </a:avLst>
          </a:prstGeom>
          <a:noFill/>
          <a:ln>
            <a:noFill/>
          </a:ln>
        </p:spPr>
      </p:sp>
      <p:sp>
        <p:nvSpPr>
          <p:cNvPr id="331" name="Google Shape;331;p55"/>
          <p:cNvSpPr>
            <a:spLocks noGrp="1"/>
          </p:cNvSpPr>
          <p:nvPr>
            <p:ph type="pic" idx="7"/>
          </p:nvPr>
        </p:nvSpPr>
        <p:spPr>
          <a:xfrm>
            <a:off x="5490975" y="1588600"/>
            <a:ext cx="1305900" cy="1918500"/>
          </a:xfrm>
          <a:prstGeom prst="roundRect">
            <a:avLst>
              <a:gd name="adj" fmla="val 16667"/>
            </a:avLst>
          </a:prstGeom>
          <a:noFill/>
          <a:ln>
            <a:noFill/>
          </a:ln>
        </p:spPr>
      </p:sp>
      <p:sp>
        <p:nvSpPr>
          <p:cNvPr id="332" name="Google Shape;332;p55"/>
          <p:cNvSpPr txBox="1">
            <a:spLocks noGrp="1"/>
          </p:cNvSpPr>
          <p:nvPr>
            <p:ph type="subTitle" idx="8"/>
          </p:nvPr>
        </p:nvSpPr>
        <p:spPr>
          <a:xfrm>
            <a:off x="3918800" y="1034575"/>
            <a:ext cx="1307100" cy="554100"/>
          </a:xfrm>
          <a:prstGeom prst="rect">
            <a:avLst/>
          </a:prstGeom>
        </p:spPr>
        <p:txBody>
          <a:bodyPr spcFirstLastPara="1" wrap="square" lIns="0" tIns="0" rIns="0" bIns="0" anchor="b" anchorCtr="0">
            <a:noAutofit/>
          </a:bodyPr>
          <a:lstStyle>
            <a:lvl1pPr lvl="0">
              <a:spcBef>
                <a:spcPts val="0"/>
              </a:spcBef>
              <a:spcAft>
                <a:spcPts val="0"/>
              </a:spcAft>
              <a:buClr>
                <a:schemeClr val="accent2"/>
              </a:buClr>
              <a:buSzPts val="3600"/>
              <a:buFont typeface="Barlow ExtraLight"/>
              <a:buNone/>
              <a:defRPr sz="3600">
                <a:solidFill>
                  <a:schemeClr val="accent2"/>
                </a:solidFill>
                <a:latin typeface="Barlow ExtraLight"/>
                <a:ea typeface="Barlow ExtraLight"/>
                <a:cs typeface="Barlow ExtraLight"/>
                <a:sym typeface="Barlow ExtraLight"/>
              </a:defRPr>
            </a:lvl1pPr>
            <a:lvl2pPr lvl="1"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2pPr>
            <a:lvl3pPr lvl="2"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3pPr>
            <a:lvl4pPr lvl="3"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4pPr>
            <a:lvl5pPr lvl="4"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5pPr>
            <a:lvl6pPr lvl="5"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6pPr>
            <a:lvl7pPr lvl="6"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7pPr>
            <a:lvl8pPr lvl="7"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8pPr>
            <a:lvl9pPr lvl="8"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9pPr>
          </a:lstStyle>
          <a:p>
            <a:endParaRPr/>
          </a:p>
        </p:txBody>
      </p:sp>
      <p:sp>
        <p:nvSpPr>
          <p:cNvPr id="333" name="Google Shape;333;p55"/>
          <p:cNvSpPr txBox="1">
            <a:spLocks noGrp="1"/>
          </p:cNvSpPr>
          <p:nvPr>
            <p:ph type="subTitle" idx="9"/>
          </p:nvPr>
        </p:nvSpPr>
        <p:spPr>
          <a:xfrm>
            <a:off x="5484775" y="1034575"/>
            <a:ext cx="1307100" cy="554100"/>
          </a:xfrm>
          <a:prstGeom prst="rect">
            <a:avLst/>
          </a:prstGeom>
        </p:spPr>
        <p:txBody>
          <a:bodyPr spcFirstLastPara="1" wrap="square" lIns="0" tIns="0" rIns="0" bIns="0" anchor="b" anchorCtr="0">
            <a:noAutofit/>
          </a:bodyPr>
          <a:lstStyle>
            <a:lvl1pPr lvl="0">
              <a:spcBef>
                <a:spcPts val="0"/>
              </a:spcBef>
              <a:spcAft>
                <a:spcPts val="0"/>
              </a:spcAft>
              <a:buClr>
                <a:schemeClr val="accent2"/>
              </a:buClr>
              <a:buSzPts val="3600"/>
              <a:buFont typeface="Barlow ExtraLight"/>
              <a:buNone/>
              <a:defRPr sz="3600">
                <a:solidFill>
                  <a:schemeClr val="accent2"/>
                </a:solidFill>
                <a:latin typeface="Barlow ExtraLight"/>
                <a:ea typeface="Barlow ExtraLight"/>
                <a:cs typeface="Barlow ExtraLight"/>
                <a:sym typeface="Barlow ExtraLight"/>
              </a:defRPr>
            </a:lvl1pPr>
            <a:lvl2pPr lvl="1"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2pPr>
            <a:lvl3pPr lvl="2"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3pPr>
            <a:lvl4pPr lvl="3"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4pPr>
            <a:lvl5pPr lvl="4"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5pPr>
            <a:lvl6pPr lvl="5"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6pPr>
            <a:lvl7pPr lvl="6"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7pPr>
            <a:lvl8pPr lvl="7"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8pPr>
            <a:lvl9pPr lvl="8"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9pPr>
          </a:lstStyle>
          <a:p>
            <a:endParaRPr/>
          </a:p>
        </p:txBody>
      </p:sp>
      <p:sp>
        <p:nvSpPr>
          <p:cNvPr id="334" name="Google Shape;334;p55"/>
          <p:cNvSpPr txBox="1">
            <a:spLocks noGrp="1"/>
          </p:cNvSpPr>
          <p:nvPr>
            <p:ph type="subTitle" idx="13"/>
          </p:nvPr>
        </p:nvSpPr>
        <p:spPr>
          <a:xfrm>
            <a:off x="7050750" y="1032775"/>
            <a:ext cx="1307100" cy="554100"/>
          </a:xfrm>
          <a:prstGeom prst="rect">
            <a:avLst/>
          </a:prstGeom>
        </p:spPr>
        <p:txBody>
          <a:bodyPr spcFirstLastPara="1" wrap="square" lIns="0" tIns="0" rIns="0" bIns="0" anchor="b" anchorCtr="0">
            <a:noAutofit/>
          </a:bodyPr>
          <a:lstStyle>
            <a:lvl1pPr lvl="0">
              <a:spcBef>
                <a:spcPts val="0"/>
              </a:spcBef>
              <a:spcAft>
                <a:spcPts val="0"/>
              </a:spcAft>
              <a:buClr>
                <a:schemeClr val="accent2"/>
              </a:buClr>
              <a:buSzPts val="3600"/>
              <a:buFont typeface="Barlow ExtraLight"/>
              <a:buNone/>
              <a:defRPr sz="3600">
                <a:solidFill>
                  <a:schemeClr val="accent2"/>
                </a:solidFill>
                <a:latin typeface="Barlow ExtraLight"/>
                <a:ea typeface="Barlow ExtraLight"/>
                <a:cs typeface="Barlow ExtraLight"/>
                <a:sym typeface="Barlow ExtraLight"/>
              </a:defRPr>
            </a:lvl1pPr>
            <a:lvl2pPr lvl="1"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2pPr>
            <a:lvl3pPr lvl="2"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3pPr>
            <a:lvl4pPr lvl="3"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4pPr>
            <a:lvl5pPr lvl="4"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5pPr>
            <a:lvl6pPr lvl="5"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6pPr>
            <a:lvl7pPr lvl="6"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7pPr>
            <a:lvl8pPr lvl="7"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8pPr>
            <a:lvl9pPr lvl="8"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9pPr>
          </a:lstStyle>
          <a:p>
            <a:endParaRPr/>
          </a:p>
        </p:txBody>
      </p:sp>
      <p:sp>
        <p:nvSpPr>
          <p:cNvPr id="335" name="Google Shape;335;p55"/>
          <p:cNvSpPr txBox="1">
            <a:spLocks noGrp="1"/>
          </p:cNvSpPr>
          <p:nvPr>
            <p:ph type="body" idx="14"/>
          </p:nvPr>
        </p:nvSpPr>
        <p:spPr>
          <a:xfrm>
            <a:off x="507400" y="1828050"/>
            <a:ext cx="2136300" cy="2973300"/>
          </a:xfrm>
          <a:prstGeom prst="rect">
            <a:avLst/>
          </a:prstGeom>
        </p:spPr>
        <p:txBody>
          <a:bodyPr spcFirstLastPara="1" wrap="square" lIns="91425" tIns="91425" rIns="91425" bIns="91425" anchor="t" anchorCtr="0">
            <a:noAutofit/>
          </a:bodyPr>
          <a:lstStyle>
            <a:lvl1pPr marL="457200" lvl="0" indent="-406400">
              <a:spcBef>
                <a:spcPts val="0"/>
              </a:spcBef>
              <a:spcAft>
                <a:spcPts val="0"/>
              </a:spcAft>
              <a:buClr>
                <a:schemeClr val="accent2"/>
              </a:buClr>
              <a:buSzPts val="2800"/>
              <a:buChar char="●"/>
              <a:defRPr sz="2800">
                <a:solidFill>
                  <a:schemeClr val="accent2"/>
                </a:solidFill>
              </a:defRPr>
            </a:lvl1pPr>
            <a:lvl2pPr marL="914400" lvl="1" indent="-406400">
              <a:spcBef>
                <a:spcPts val="0"/>
              </a:spcBef>
              <a:spcAft>
                <a:spcPts val="0"/>
              </a:spcAft>
              <a:buClr>
                <a:schemeClr val="accent2"/>
              </a:buClr>
              <a:buSzPts val="2800"/>
              <a:buChar char="○"/>
              <a:defRPr sz="2800">
                <a:solidFill>
                  <a:schemeClr val="accent2"/>
                </a:solidFill>
              </a:defRPr>
            </a:lvl2pPr>
            <a:lvl3pPr marL="1371600" lvl="2" indent="-406400">
              <a:spcBef>
                <a:spcPts val="0"/>
              </a:spcBef>
              <a:spcAft>
                <a:spcPts val="0"/>
              </a:spcAft>
              <a:buClr>
                <a:schemeClr val="accent2"/>
              </a:buClr>
              <a:buSzPts val="2800"/>
              <a:buChar char="■"/>
              <a:defRPr sz="2800">
                <a:solidFill>
                  <a:schemeClr val="accent2"/>
                </a:solidFill>
              </a:defRPr>
            </a:lvl3pPr>
            <a:lvl4pPr marL="1828800" lvl="3" indent="-406400">
              <a:spcBef>
                <a:spcPts val="0"/>
              </a:spcBef>
              <a:spcAft>
                <a:spcPts val="0"/>
              </a:spcAft>
              <a:buClr>
                <a:schemeClr val="accent2"/>
              </a:buClr>
              <a:buSzPts val="2800"/>
              <a:buChar char="●"/>
              <a:defRPr sz="2800">
                <a:solidFill>
                  <a:schemeClr val="accent2"/>
                </a:solidFill>
              </a:defRPr>
            </a:lvl4pPr>
            <a:lvl5pPr marL="2286000" lvl="4" indent="-406400">
              <a:spcBef>
                <a:spcPts val="0"/>
              </a:spcBef>
              <a:spcAft>
                <a:spcPts val="0"/>
              </a:spcAft>
              <a:buClr>
                <a:schemeClr val="accent2"/>
              </a:buClr>
              <a:buSzPts val="2800"/>
              <a:buChar char="○"/>
              <a:defRPr sz="2800">
                <a:solidFill>
                  <a:schemeClr val="accent2"/>
                </a:solidFill>
              </a:defRPr>
            </a:lvl5pPr>
            <a:lvl6pPr marL="2743200" lvl="5" indent="-406400">
              <a:spcBef>
                <a:spcPts val="0"/>
              </a:spcBef>
              <a:spcAft>
                <a:spcPts val="0"/>
              </a:spcAft>
              <a:buClr>
                <a:schemeClr val="accent2"/>
              </a:buClr>
              <a:buSzPts val="2800"/>
              <a:buChar char="■"/>
              <a:defRPr sz="2800">
                <a:solidFill>
                  <a:schemeClr val="accent2"/>
                </a:solidFill>
              </a:defRPr>
            </a:lvl6pPr>
            <a:lvl7pPr marL="3200400" lvl="6" indent="-406400">
              <a:spcBef>
                <a:spcPts val="0"/>
              </a:spcBef>
              <a:spcAft>
                <a:spcPts val="0"/>
              </a:spcAft>
              <a:buClr>
                <a:schemeClr val="accent2"/>
              </a:buClr>
              <a:buSzPts val="2800"/>
              <a:buChar char="●"/>
              <a:defRPr sz="2800">
                <a:solidFill>
                  <a:schemeClr val="accent2"/>
                </a:solidFill>
              </a:defRPr>
            </a:lvl7pPr>
            <a:lvl8pPr marL="3657600" lvl="7" indent="-406400">
              <a:spcBef>
                <a:spcPts val="0"/>
              </a:spcBef>
              <a:spcAft>
                <a:spcPts val="0"/>
              </a:spcAft>
              <a:buClr>
                <a:schemeClr val="accent2"/>
              </a:buClr>
              <a:buSzPts val="2800"/>
              <a:buChar char="○"/>
              <a:defRPr sz="2800">
                <a:solidFill>
                  <a:schemeClr val="accent2"/>
                </a:solidFill>
              </a:defRPr>
            </a:lvl8pPr>
            <a:lvl9pPr marL="4114800" lvl="8" indent="-406400">
              <a:spcBef>
                <a:spcPts val="0"/>
              </a:spcBef>
              <a:spcAft>
                <a:spcPts val="0"/>
              </a:spcAft>
              <a:buClr>
                <a:schemeClr val="accent2"/>
              </a:buClr>
              <a:buSzPts val="2800"/>
              <a:buChar char="■"/>
              <a:defRPr sz="2800">
                <a:solidFill>
                  <a:schemeClr val="accent2"/>
                </a:solidFill>
              </a:defRPr>
            </a:lvl9pPr>
          </a:lstStyle>
          <a:p>
            <a:endParaRPr/>
          </a:p>
        </p:txBody>
      </p:sp>
      <p:sp>
        <p:nvSpPr>
          <p:cNvPr id="336" name="Google Shape;336;p55"/>
          <p:cNvSpPr txBox="1">
            <a:spLocks noGrp="1"/>
          </p:cNvSpPr>
          <p:nvPr>
            <p:ph type="body" idx="15"/>
          </p:nvPr>
        </p:nvSpPr>
        <p:spPr>
          <a:xfrm>
            <a:off x="5481425" y="3680775"/>
            <a:ext cx="1294800" cy="100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marL="914400" lvl="1"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marL="1371600" lvl="2"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marL="1828800" lvl="3"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marL="2286000" lvl="4"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marL="2743200" lvl="5"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marL="3200400" lvl="6"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marL="3657600" lvl="7"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marL="4114800" lvl="8"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a:endParaRPr/>
          </a:p>
        </p:txBody>
      </p:sp>
      <p:sp>
        <p:nvSpPr>
          <p:cNvPr id="337" name="Google Shape;337;p55"/>
          <p:cNvSpPr txBox="1">
            <a:spLocks noGrp="1"/>
          </p:cNvSpPr>
          <p:nvPr>
            <p:ph type="body" idx="16"/>
          </p:nvPr>
        </p:nvSpPr>
        <p:spPr>
          <a:xfrm>
            <a:off x="5481425" y="3780825"/>
            <a:ext cx="1294800" cy="223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marL="914400" lvl="1"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marL="1371600" lvl="2"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marL="1828800" lvl="3"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marL="2286000" lvl="4"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marL="2743200" lvl="5"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marL="3200400" lvl="6"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marL="3657600" lvl="7"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marL="4114800" lvl="8"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a:endParaRPr/>
          </a:p>
        </p:txBody>
      </p:sp>
      <p:sp>
        <p:nvSpPr>
          <p:cNvPr id="338" name="Google Shape;338;p55"/>
          <p:cNvSpPr txBox="1">
            <a:spLocks noGrp="1"/>
          </p:cNvSpPr>
          <p:nvPr>
            <p:ph type="sldNum" idx="12"/>
          </p:nvPr>
        </p:nvSpPr>
        <p:spPr>
          <a:xfrm>
            <a:off x="8490529" y="250829"/>
            <a:ext cx="348900" cy="178200"/>
          </a:xfrm>
          <a:prstGeom prst="rect">
            <a:avLst/>
          </a:prstGeom>
        </p:spPr>
        <p:txBody>
          <a:bodyPr spcFirstLastPara="1" wrap="square" lIns="91425" tIns="91425" rIns="91425" bIns="91425" anchor="t" anchorCtr="0">
            <a:noAutofit/>
          </a:bodyPr>
          <a:lstStyle>
            <a:lvl1pPr lvl="0">
              <a:buNone/>
              <a:defRPr sz="1100">
                <a:solidFill>
                  <a:schemeClr val="accent2"/>
                </a:solidFill>
              </a:defRPr>
            </a:lvl1pPr>
            <a:lvl2pPr lvl="1">
              <a:buNone/>
              <a:defRPr sz="1100">
                <a:solidFill>
                  <a:schemeClr val="accent2"/>
                </a:solidFill>
              </a:defRPr>
            </a:lvl2pPr>
            <a:lvl3pPr lvl="2">
              <a:buNone/>
              <a:defRPr sz="1100">
                <a:solidFill>
                  <a:schemeClr val="accent2"/>
                </a:solidFill>
              </a:defRPr>
            </a:lvl3pPr>
            <a:lvl4pPr lvl="3">
              <a:buNone/>
              <a:defRPr sz="1100">
                <a:solidFill>
                  <a:schemeClr val="accent2"/>
                </a:solidFill>
              </a:defRPr>
            </a:lvl4pPr>
            <a:lvl5pPr lvl="4">
              <a:buNone/>
              <a:defRPr sz="1100">
                <a:solidFill>
                  <a:schemeClr val="accent2"/>
                </a:solidFill>
              </a:defRPr>
            </a:lvl5pPr>
            <a:lvl6pPr lvl="5">
              <a:buNone/>
              <a:defRPr sz="1100">
                <a:solidFill>
                  <a:schemeClr val="accent2"/>
                </a:solidFill>
              </a:defRPr>
            </a:lvl6pPr>
            <a:lvl7pPr lvl="6">
              <a:buNone/>
              <a:defRPr sz="1100">
                <a:solidFill>
                  <a:schemeClr val="accent2"/>
                </a:solidFill>
              </a:defRPr>
            </a:lvl7pPr>
            <a:lvl8pPr lvl="7">
              <a:buNone/>
              <a:defRPr sz="1100">
                <a:solidFill>
                  <a:schemeClr val="accent2"/>
                </a:solidFill>
              </a:defRPr>
            </a:lvl8pPr>
            <a:lvl9pPr lvl="8">
              <a:buNone/>
              <a:defRPr sz="1100">
                <a:solidFill>
                  <a:schemeClr val="accent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xmlns:p15="http://schemas.microsoft.com/office/powerpoint/2012/main">
        <p15:guide id="1" pos="432">
          <p15:clr>
            <a:srgbClr val="E46962"/>
          </p15:clr>
        </p15:guide>
        <p15:guide id="2" orient="horz" pos="2088">
          <p15:clr>
            <a:srgbClr val="E46962"/>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Action Plan + 5 Images">
  <p:cSld name="CUSTOM_6">
    <p:bg>
      <p:bgPr>
        <a:solidFill>
          <a:schemeClr val="accent6"/>
        </a:solidFill>
        <a:effectLst/>
      </p:bgPr>
    </p:bg>
    <p:spTree>
      <p:nvGrpSpPr>
        <p:cNvPr id="1" name="Shape 339"/>
        <p:cNvGrpSpPr/>
        <p:nvPr/>
      </p:nvGrpSpPr>
      <p:grpSpPr>
        <a:xfrm>
          <a:off x="0" y="0"/>
          <a:ext cx="0" cy="0"/>
          <a:chOff x="0" y="0"/>
          <a:chExt cx="0" cy="0"/>
        </a:xfrm>
      </p:grpSpPr>
      <p:sp>
        <p:nvSpPr>
          <p:cNvPr id="340" name="Google Shape;340;p56"/>
          <p:cNvSpPr txBox="1">
            <a:spLocks noGrp="1"/>
          </p:cNvSpPr>
          <p:nvPr>
            <p:ph type="body" idx="1"/>
          </p:nvPr>
        </p:nvSpPr>
        <p:spPr>
          <a:xfrm>
            <a:off x="791150" y="2615450"/>
            <a:ext cx="1294800" cy="100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marL="914400" lvl="1"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marL="1371600" lvl="2"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marL="1828800" lvl="3"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marL="2286000" lvl="4"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marL="2743200" lvl="5"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marL="3200400" lvl="6"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marL="3657600" lvl="7"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marL="4114800" lvl="8"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a:endParaRPr/>
          </a:p>
        </p:txBody>
      </p:sp>
      <p:sp>
        <p:nvSpPr>
          <p:cNvPr id="341" name="Google Shape;341;p56"/>
          <p:cNvSpPr txBox="1">
            <a:spLocks noGrp="1"/>
          </p:cNvSpPr>
          <p:nvPr>
            <p:ph type="body" idx="2"/>
          </p:nvPr>
        </p:nvSpPr>
        <p:spPr>
          <a:xfrm>
            <a:off x="791150" y="2715500"/>
            <a:ext cx="1294800" cy="223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marL="914400" lvl="1"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marL="1371600" lvl="2"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marL="1828800" lvl="3"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marL="2286000" lvl="4"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marL="2743200" lvl="5"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marL="3200400" lvl="6"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marL="3657600" lvl="7"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marL="4114800" lvl="8"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a:endParaRPr/>
          </a:p>
        </p:txBody>
      </p:sp>
      <p:cxnSp>
        <p:nvCxnSpPr>
          <p:cNvPr id="342" name="Google Shape;342;p56"/>
          <p:cNvCxnSpPr/>
          <p:nvPr/>
        </p:nvCxnSpPr>
        <p:spPr>
          <a:xfrm rot="10800000">
            <a:off x="827250" y="1481375"/>
            <a:ext cx="7489500" cy="0"/>
          </a:xfrm>
          <a:prstGeom prst="straightConnector1">
            <a:avLst/>
          </a:prstGeom>
          <a:noFill/>
          <a:ln w="19050" cap="flat" cmpd="sng">
            <a:solidFill>
              <a:schemeClr val="accent2"/>
            </a:solidFill>
            <a:prstDash val="solid"/>
            <a:round/>
            <a:headEnd type="none" w="med" len="med"/>
            <a:tailEnd type="none" w="med" len="med"/>
          </a:ln>
        </p:spPr>
      </p:cxnSp>
      <p:sp>
        <p:nvSpPr>
          <p:cNvPr id="343" name="Google Shape;343;p56"/>
          <p:cNvSpPr>
            <a:spLocks noGrp="1"/>
          </p:cNvSpPr>
          <p:nvPr>
            <p:ph type="pic" idx="3"/>
          </p:nvPr>
        </p:nvSpPr>
        <p:spPr>
          <a:xfrm>
            <a:off x="7049625" y="523025"/>
            <a:ext cx="1305900" cy="1918500"/>
          </a:xfrm>
          <a:prstGeom prst="roundRect">
            <a:avLst>
              <a:gd name="adj" fmla="val 16667"/>
            </a:avLst>
          </a:prstGeom>
          <a:noFill/>
          <a:ln>
            <a:noFill/>
          </a:ln>
        </p:spPr>
      </p:sp>
      <p:sp>
        <p:nvSpPr>
          <p:cNvPr id="344" name="Google Shape;344;p56"/>
          <p:cNvSpPr>
            <a:spLocks noGrp="1"/>
          </p:cNvSpPr>
          <p:nvPr>
            <p:ph type="pic" idx="4"/>
          </p:nvPr>
        </p:nvSpPr>
        <p:spPr>
          <a:xfrm>
            <a:off x="784775" y="522100"/>
            <a:ext cx="1305900" cy="1918500"/>
          </a:xfrm>
          <a:prstGeom prst="roundRect">
            <a:avLst>
              <a:gd name="adj" fmla="val 16667"/>
            </a:avLst>
          </a:prstGeom>
          <a:noFill/>
          <a:ln>
            <a:noFill/>
          </a:ln>
        </p:spPr>
      </p:sp>
      <p:sp>
        <p:nvSpPr>
          <p:cNvPr id="345" name="Google Shape;345;p56"/>
          <p:cNvSpPr>
            <a:spLocks noGrp="1"/>
          </p:cNvSpPr>
          <p:nvPr>
            <p:ph type="pic" idx="5"/>
          </p:nvPr>
        </p:nvSpPr>
        <p:spPr>
          <a:xfrm>
            <a:off x="2343950" y="523500"/>
            <a:ext cx="1305900" cy="1918500"/>
          </a:xfrm>
          <a:prstGeom prst="roundRect">
            <a:avLst>
              <a:gd name="adj" fmla="val 16667"/>
            </a:avLst>
          </a:prstGeom>
          <a:noFill/>
          <a:ln>
            <a:noFill/>
          </a:ln>
        </p:spPr>
      </p:sp>
      <p:sp>
        <p:nvSpPr>
          <p:cNvPr id="346" name="Google Shape;346;p56"/>
          <p:cNvSpPr>
            <a:spLocks noGrp="1"/>
          </p:cNvSpPr>
          <p:nvPr>
            <p:ph type="pic" idx="6"/>
          </p:nvPr>
        </p:nvSpPr>
        <p:spPr>
          <a:xfrm>
            <a:off x="3915213" y="523500"/>
            <a:ext cx="1305900" cy="1918500"/>
          </a:xfrm>
          <a:prstGeom prst="roundRect">
            <a:avLst>
              <a:gd name="adj" fmla="val 16667"/>
            </a:avLst>
          </a:prstGeom>
          <a:noFill/>
          <a:ln>
            <a:noFill/>
          </a:ln>
        </p:spPr>
      </p:sp>
      <p:sp>
        <p:nvSpPr>
          <p:cNvPr id="347" name="Google Shape;347;p56"/>
          <p:cNvSpPr>
            <a:spLocks noGrp="1"/>
          </p:cNvSpPr>
          <p:nvPr>
            <p:ph type="pic" idx="7"/>
          </p:nvPr>
        </p:nvSpPr>
        <p:spPr>
          <a:xfrm>
            <a:off x="5490975" y="523500"/>
            <a:ext cx="1305900" cy="1918500"/>
          </a:xfrm>
          <a:prstGeom prst="roundRect">
            <a:avLst>
              <a:gd name="adj" fmla="val 16667"/>
            </a:avLst>
          </a:prstGeom>
          <a:noFill/>
          <a:ln>
            <a:noFill/>
          </a:ln>
        </p:spPr>
      </p:sp>
      <p:sp>
        <p:nvSpPr>
          <p:cNvPr id="348" name="Google Shape;348;p56"/>
          <p:cNvSpPr txBox="1">
            <a:spLocks noGrp="1"/>
          </p:cNvSpPr>
          <p:nvPr>
            <p:ph type="body" idx="8"/>
          </p:nvPr>
        </p:nvSpPr>
        <p:spPr>
          <a:xfrm>
            <a:off x="5481425" y="4112700"/>
            <a:ext cx="2877600" cy="505200"/>
          </a:xfrm>
          <a:prstGeom prst="rect">
            <a:avLst/>
          </a:prstGeom>
        </p:spPr>
        <p:txBody>
          <a:bodyPr spcFirstLastPara="1" wrap="square" lIns="0" tIns="0" rIns="0" bIns="0" anchor="t" anchorCtr="0">
            <a:noAutofit/>
          </a:bodyPr>
          <a:lstStyle>
            <a:lvl1pPr marL="457200" lvl="0"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marL="914400" lvl="1"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marL="1371600" lvl="2"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marL="1828800" lvl="3"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marL="2286000" lvl="4" indent="-29845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marL="2743200" lvl="5"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marL="3200400" lvl="6"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marL="3657600" lvl="7"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marL="4114800" lvl="8"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a:endParaRPr/>
          </a:p>
        </p:txBody>
      </p:sp>
      <p:sp>
        <p:nvSpPr>
          <p:cNvPr id="349" name="Google Shape;349;p56"/>
          <p:cNvSpPr txBox="1">
            <a:spLocks noGrp="1"/>
          </p:cNvSpPr>
          <p:nvPr>
            <p:ph type="subTitle" idx="9"/>
          </p:nvPr>
        </p:nvSpPr>
        <p:spPr>
          <a:xfrm>
            <a:off x="5481425" y="3897300"/>
            <a:ext cx="2877600" cy="215400"/>
          </a:xfrm>
          <a:prstGeom prst="rect">
            <a:avLst/>
          </a:prstGeom>
        </p:spPr>
        <p:txBody>
          <a:bodyPr spcFirstLastPara="1" wrap="square" lIns="0" tIns="0" rIns="0" bIns="0" anchor="t" anchorCtr="0">
            <a:noAutofit/>
          </a:bodyPr>
          <a:lstStyle>
            <a:lvl1pPr lvl="0">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1pPr>
            <a:lvl2pPr lvl="1">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2pPr>
            <a:lvl3pPr lvl="2">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3pPr>
            <a:lvl4pPr lvl="3">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4pPr>
            <a:lvl5pPr lvl="4">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5pPr>
            <a:lvl6pPr lvl="5">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6pPr>
            <a:lvl7pPr lvl="6">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7pPr>
            <a:lvl8pPr lvl="7">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8pPr>
            <a:lvl9pPr lvl="8">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9pPr>
          </a:lstStyle>
          <a:p>
            <a:endParaRPr/>
          </a:p>
        </p:txBody>
      </p:sp>
      <p:sp>
        <p:nvSpPr>
          <p:cNvPr id="350" name="Google Shape;350;p56"/>
          <p:cNvSpPr txBox="1">
            <a:spLocks noGrp="1"/>
          </p:cNvSpPr>
          <p:nvPr>
            <p:ph type="body" idx="13"/>
          </p:nvPr>
        </p:nvSpPr>
        <p:spPr>
          <a:xfrm>
            <a:off x="2349500" y="2615450"/>
            <a:ext cx="1294800" cy="100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marL="914400" lvl="1"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marL="1371600" lvl="2"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marL="1828800" lvl="3"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marL="2286000" lvl="4"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marL="2743200" lvl="5"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marL="3200400" lvl="6"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marL="3657600" lvl="7"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marL="4114800" lvl="8"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a:endParaRPr/>
          </a:p>
        </p:txBody>
      </p:sp>
      <p:sp>
        <p:nvSpPr>
          <p:cNvPr id="351" name="Google Shape;351;p56"/>
          <p:cNvSpPr txBox="1">
            <a:spLocks noGrp="1"/>
          </p:cNvSpPr>
          <p:nvPr>
            <p:ph type="body" idx="14"/>
          </p:nvPr>
        </p:nvSpPr>
        <p:spPr>
          <a:xfrm>
            <a:off x="2349500" y="2715500"/>
            <a:ext cx="1294800" cy="223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marL="914400" lvl="1"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marL="1371600" lvl="2"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marL="1828800" lvl="3"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marL="2286000" lvl="4"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marL="2743200" lvl="5"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marL="3200400" lvl="6"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marL="3657600" lvl="7"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marL="4114800" lvl="8"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a:endParaRPr/>
          </a:p>
        </p:txBody>
      </p:sp>
      <p:sp>
        <p:nvSpPr>
          <p:cNvPr id="352" name="Google Shape;352;p56"/>
          <p:cNvSpPr txBox="1">
            <a:spLocks noGrp="1"/>
          </p:cNvSpPr>
          <p:nvPr>
            <p:ph type="body" idx="15"/>
          </p:nvPr>
        </p:nvSpPr>
        <p:spPr>
          <a:xfrm>
            <a:off x="3907850" y="2615450"/>
            <a:ext cx="1294800" cy="100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marL="914400" lvl="1"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marL="1371600" lvl="2"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marL="1828800" lvl="3"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marL="2286000" lvl="4"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marL="2743200" lvl="5"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marL="3200400" lvl="6"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marL="3657600" lvl="7"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marL="4114800" lvl="8"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a:endParaRPr/>
          </a:p>
        </p:txBody>
      </p:sp>
      <p:sp>
        <p:nvSpPr>
          <p:cNvPr id="353" name="Google Shape;353;p56"/>
          <p:cNvSpPr txBox="1">
            <a:spLocks noGrp="1"/>
          </p:cNvSpPr>
          <p:nvPr>
            <p:ph type="body" idx="16"/>
          </p:nvPr>
        </p:nvSpPr>
        <p:spPr>
          <a:xfrm>
            <a:off x="3907850" y="2715500"/>
            <a:ext cx="1294800" cy="223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marL="914400" lvl="1"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marL="1371600" lvl="2"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marL="1828800" lvl="3"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marL="2286000" lvl="4"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marL="2743200" lvl="5"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marL="3200400" lvl="6"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marL="3657600" lvl="7"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marL="4114800" lvl="8"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a:endParaRPr/>
          </a:p>
        </p:txBody>
      </p:sp>
      <p:sp>
        <p:nvSpPr>
          <p:cNvPr id="354" name="Google Shape;354;p56"/>
          <p:cNvSpPr txBox="1">
            <a:spLocks noGrp="1"/>
          </p:cNvSpPr>
          <p:nvPr>
            <p:ph type="body" idx="17"/>
          </p:nvPr>
        </p:nvSpPr>
        <p:spPr>
          <a:xfrm>
            <a:off x="5496525" y="2615450"/>
            <a:ext cx="1294800" cy="100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marL="914400" lvl="1"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marL="1371600" lvl="2"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marL="1828800" lvl="3"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marL="2286000" lvl="4"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marL="2743200" lvl="5"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marL="3200400" lvl="6"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marL="3657600" lvl="7"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marL="4114800" lvl="8"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a:endParaRPr/>
          </a:p>
        </p:txBody>
      </p:sp>
      <p:sp>
        <p:nvSpPr>
          <p:cNvPr id="355" name="Google Shape;355;p56"/>
          <p:cNvSpPr txBox="1">
            <a:spLocks noGrp="1"/>
          </p:cNvSpPr>
          <p:nvPr>
            <p:ph type="body" idx="18"/>
          </p:nvPr>
        </p:nvSpPr>
        <p:spPr>
          <a:xfrm>
            <a:off x="5496525" y="2715500"/>
            <a:ext cx="1294800" cy="223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marL="914400" lvl="1"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marL="1371600" lvl="2"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marL="1828800" lvl="3"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marL="2286000" lvl="4"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marL="2743200" lvl="5"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marL="3200400" lvl="6"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marL="3657600" lvl="7"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marL="4114800" lvl="8"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a:endParaRPr/>
          </a:p>
        </p:txBody>
      </p:sp>
      <p:sp>
        <p:nvSpPr>
          <p:cNvPr id="356" name="Google Shape;356;p56"/>
          <p:cNvSpPr txBox="1">
            <a:spLocks noGrp="1"/>
          </p:cNvSpPr>
          <p:nvPr>
            <p:ph type="body" idx="19"/>
          </p:nvPr>
        </p:nvSpPr>
        <p:spPr>
          <a:xfrm>
            <a:off x="7085200" y="2615450"/>
            <a:ext cx="1294800" cy="100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marL="914400" lvl="1"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marL="1371600" lvl="2"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marL="1828800" lvl="3"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marL="2286000" lvl="4"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marL="2743200" lvl="5"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marL="3200400" lvl="6"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marL="3657600" lvl="7"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marL="4114800" lvl="8"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a:endParaRPr/>
          </a:p>
        </p:txBody>
      </p:sp>
      <p:sp>
        <p:nvSpPr>
          <p:cNvPr id="357" name="Google Shape;357;p56"/>
          <p:cNvSpPr txBox="1">
            <a:spLocks noGrp="1"/>
          </p:cNvSpPr>
          <p:nvPr>
            <p:ph type="body" idx="20"/>
          </p:nvPr>
        </p:nvSpPr>
        <p:spPr>
          <a:xfrm>
            <a:off x="7085200" y="2715500"/>
            <a:ext cx="1294800" cy="223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marL="914400" lvl="1"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marL="1371600" lvl="2"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marL="1828800" lvl="3"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marL="2286000" lvl="4"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marL="2743200" lvl="5"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marL="3200400" lvl="6"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marL="3657600" lvl="7"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marL="4114800" lvl="8"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a:endParaRPr/>
          </a:p>
        </p:txBody>
      </p:sp>
      <p:sp>
        <p:nvSpPr>
          <p:cNvPr id="358" name="Google Shape;358;p56"/>
          <p:cNvSpPr txBox="1">
            <a:spLocks noGrp="1"/>
          </p:cNvSpPr>
          <p:nvPr>
            <p:ph type="sldNum" idx="12"/>
          </p:nvPr>
        </p:nvSpPr>
        <p:spPr>
          <a:xfrm>
            <a:off x="8490529" y="250829"/>
            <a:ext cx="348900" cy="178200"/>
          </a:xfrm>
          <a:prstGeom prst="rect">
            <a:avLst/>
          </a:prstGeom>
        </p:spPr>
        <p:txBody>
          <a:bodyPr spcFirstLastPara="1" wrap="square" lIns="91425" tIns="91425" rIns="91425" bIns="91425" anchor="t" anchorCtr="0">
            <a:noAutofit/>
          </a:bodyPr>
          <a:lstStyle>
            <a:lvl1pPr lvl="0">
              <a:buNone/>
              <a:defRPr sz="1100">
                <a:solidFill>
                  <a:schemeClr val="accent2"/>
                </a:solidFill>
              </a:defRPr>
            </a:lvl1pPr>
            <a:lvl2pPr lvl="1">
              <a:buNone/>
              <a:defRPr sz="1100">
                <a:solidFill>
                  <a:schemeClr val="accent2"/>
                </a:solidFill>
              </a:defRPr>
            </a:lvl2pPr>
            <a:lvl3pPr lvl="2">
              <a:buNone/>
              <a:defRPr sz="1100">
                <a:solidFill>
                  <a:schemeClr val="accent2"/>
                </a:solidFill>
              </a:defRPr>
            </a:lvl3pPr>
            <a:lvl4pPr lvl="3">
              <a:buNone/>
              <a:defRPr sz="1100">
                <a:solidFill>
                  <a:schemeClr val="accent2"/>
                </a:solidFill>
              </a:defRPr>
            </a:lvl4pPr>
            <a:lvl5pPr lvl="4">
              <a:buNone/>
              <a:defRPr sz="1100">
                <a:solidFill>
                  <a:schemeClr val="accent2"/>
                </a:solidFill>
              </a:defRPr>
            </a:lvl5pPr>
            <a:lvl6pPr lvl="5">
              <a:buNone/>
              <a:defRPr sz="1100">
                <a:solidFill>
                  <a:schemeClr val="accent2"/>
                </a:solidFill>
              </a:defRPr>
            </a:lvl6pPr>
            <a:lvl7pPr lvl="6">
              <a:buNone/>
              <a:defRPr sz="1100">
                <a:solidFill>
                  <a:schemeClr val="accent2"/>
                </a:solidFill>
              </a:defRPr>
            </a:lvl7pPr>
            <a:lvl8pPr lvl="7">
              <a:buNone/>
              <a:defRPr sz="1100">
                <a:solidFill>
                  <a:schemeClr val="accent2"/>
                </a:solidFill>
              </a:defRPr>
            </a:lvl8pPr>
            <a:lvl9pPr lvl="8">
              <a:buNone/>
              <a:defRPr sz="1100">
                <a:solidFill>
                  <a:schemeClr val="accent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Timeline Graphic">
  <p:cSld name="CUSTOM_9">
    <p:bg>
      <p:bgPr>
        <a:solidFill>
          <a:schemeClr val="dk1"/>
        </a:solidFill>
        <a:effectLst/>
      </p:bgPr>
    </p:bg>
    <p:spTree>
      <p:nvGrpSpPr>
        <p:cNvPr id="1" name="Shape 359"/>
        <p:cNvGrpSpPr/>
        <p:nvPr/>
      </p:nvGrpSpPr>
      <p:grpSpPr>
        <a:xfrm>
          <a:off x="0" y="0"/>
          <a:ext cx="0" cy="0"/>
          <a:chOff x="0" y="0"/>
          <a:chExt cx="0" cy="0"/>
        </a:xfrm>
      </p:grpSpPr>
      <p:sp>
        <p:nvSpPr>
          <p:cNvPr id="360" name="Google Shape;360;p57"/>
          <p:cNvSpPr txBox="1">
            <a:spLocks noGrp="1"/>
          </p:cNvSpPr>
          <p:nvPr>
            <p:ph type="body" idx="1"/>
          </p:nvPr>
        </p:nvSpPr>
        <p:spPr>
          <a:xfrm>
            <a:off x="3133000" y="514275"/>
            <a:ext cx="3890700" cy="505200"/>
          </a:xfrm>
          <a:prstGeom prst="rect">
            <a:avLst/>
          </a:prstGeom>
        </p:spPr>
        <p:txBody>
          <a:bodyPr spcFirstLastPara="1" wrap="square" lIns="0" tIns="0" rIns="0" bIns="0" anchor="t" anchorCtr="0">
            <a:noAutofit/>
          </a:bodyPr>
          <a:lstStyle>
            <a:lvl1pPr marL="457200" lvl="0"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marL="914400" lvl="1"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marL="1371600" lvl="2"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marL="1828800" lvl="3"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marL="2286000" lvl="4" indent="-29845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marL="2743200" lvl="5"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marL="3200400" lvl="6"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marL="3657600" lvl="7"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marL="4114800" lvl="8"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a:endParaRPr/>
          </a:p>
        </p:txBody>
      </p:sp>
      <p:sp>
        <p:nvSpPr>
          <p:cNvPr id="361" name="Google Shape;361;p57"/>
          <p:cNvSpPr txBox="1">
            <a:spLocks noGrp="1"/>
          </p:cNvSpPr>
          <p:nvPr>
            <p:ph type="body" idx="2"/>
          </p:nvPr>
        </p:nvSpPr>
        <p:spPr>
          <a:xfrm>
            <a:off x="657679" y="436194"/>
            <a:ext cx="2278800" cy="1985100"/>
          </a:xfrm>
          <a:prstGeom prst="rect">
            <a:avLst/>
          </a:prstGeom>
        </p:spPr>
        <p:txBody>
          <a:bodyPr spcFirstLastPara="1" wrap="square" lIns="91425" tIns="91425" rIns="91425" bIns="91425" anchor="t" anchorCtr="0">
            <a:noAutofit/>
          </a:bodyPr>
          <a:lstStyle>
            <a:lvl1pPr marL="457200" lvl="0" indent="-406400">
              <a:lnSpc>
                <a:spcPct val="80000"/>
              </a:lnSpc>
              <a:spcBef>
                <a:spcPts val="0"/>
              </a:spcBef>
              <a:spcAft>
                <a:spcPts val="0"/>
              </a:spcAft>
              <a:buClr>
                <a:schemeClr val="accent2"/>
              </a:buClr>
              <a:buSzPts val="2800"/>
              <a:buChar char="●"/>
              <a:defRPr sz="2800">
                <a:solidFill>
                  <a:schemeClr val="accent2"/>
                </a:solidFill>
              </a:defRPr>
            </a:lvl1pPr>
            <a:lvl2pPr marL="914400" lvl="1" indent="-406400">
              <a:lnSpc>
                <a:spcPct val="80000"/>
              </a:lnSpc>
              <a:spcBef>
                <a:spcPts val="0"/>
              </a:spcBef>
              <a:spcAft>
                <a:spcPts val="0"/>
              </a:spcAft>
              <a:buClr>
                <a:schemeClr val="accent2"/>
              </a:buClr>
              <a:buSzPts val="2800"/>
              <a:buChar char="○"/>
              <a:defRPr sz="2800">
                <a:solidFill>
                  <a:schemeClr val="accent2"/>
                </a:solidFill>
              </a:defRPr>
            </a:lvl2pPr>
            <a:lvl3pPr marL="1371600" lvl="2" indent="-406400">
              <a:lnSpc>
                <a:spcPct val="80000"/>
              </a:lnSpc>
              <a:spcBef>
                <a:spcPts val="0"/>
              </a:spcBef>
              <a:spcAft>
                <a:spcPts val="0"/>
              </a:spcAft>
              <a:buClr>
                <a:schemeClr val="accent2"/>
              </a:buClr>
              <a:buSzPts val="2800"/>
              <a:buChar char="■"/>
              <a:defRPr sz="2800">
                <a:solidFill>
                  <a:schemeClr val="accent2"/>
                </a:solidFill>
              </a:defRPr>
            </a:lvl3pPr>
            <a:lvl4pPr marL="1828800" lvl="3" indent="-406400">
              <a:lnSpc>
                <a:spcPct val="80000"/>
              </a:lnSpc>
              <a:spcBef>
                <a:spcPts val="0"/>
              </a:spcBef>
              <a:spcAft>
                <a:spcPts val="0"/>
              </a:spcAft>
              <a:buClr>
                <a:schemeClr val="accent2"/>
              </a:buClr>
              <a:buSzPts val="2800"/>
              <a:buChar char="●"/>
              <a:defRPr sz="2800">
                <a:solidFill>
                  <a:schemeClr val="accent2"/>
                </a:solidFill>
              </a:defRPr>
            </a:lvl4pPr>
            <a:lvl5pPr marL="2286000" lvl="4" indent="-406400">
              <a:lnSpc>
                <a:spcPct val="80000"/>
              </a:lnSpc>
              <a:spcBef>
                <a:spcPts val="0"/>
              </a:spcBef>
              <a:spcAft>
                <a:spcPts val="0"/>
              </a:spcAft>
              <a:buClr>
                <a:schemeClr val="accent2"/>
              </a:buClr>
              <a:buSzPts val="2800"/>
              <a:buChar char="○"/>
              <a:defRPr sz="2800">
                <a:solidFill>
                  <a:schemeClr val="accent2"/>
                </a:solidFill>
              </a:defRPr>
            </a:lvl5pPr>
            <a:lvl6pPr marL="2743200" lvl="5" indent="-406400">
              <a:lnSpc>
                <a:spcPct val="80000"/>
              </a:lnSpc>
              <a:spcBef>
                <a:spcPts val="0"/>
              </a:spcBef>
              <a:spcAft>
                <a:spcPts val="0"/>
              </a:spcAft>
              <a:buClr>
                <a:schemeClr val="accent2"/>
              </a:buClr>
              <a:buSzPts val="2800"/>
              <a:buChar char="■"/>
              <a:defRPr sz="2800">
                <a:solidFill>
                  <a:schemeClr val="accent2"/>
                </a:solidFill>
              </a:defRPr>
            </a:lvl6pPr>
            <a:lvl7pPr marL="3200400" lvl="6" indent="-406400">
              <a:lnSpc>
                <a:spcPct val="80000"/>
              </a:lnSpc>
              <a:spcBef>
                <a:spcPts val="0"/>
              </a:spcBef>
              <a:spcAft>
                <a:spcPts val="0"/>
              </a:spcAft>
              <a:buClr>
                <a:schemeClr val="accent2"/>
              </a:buClr>
              <a:buSzPts val="2800"/>
              <a:buChar char="●"/>
              <a:defRPr sz="2800">
                <a:solidFill>
                  <a:schemeClr val="accent2"/>
                </a:solidFill>
              </a:defRPr>
            </a:lvl7pPr>
            <a:lvl8pPr marL="3657600" lvl="7" indent="-406400">
              <a:lnSpc>
                <a:spcPct val="80000"/>
              </a:lnSpc>
              <a:spcBef>
                <a:spcPts val="0"/>
              </a:spcBef>
              <a:spcAft>
                <a:spcPts val="0"/>
              </a:spcAft>
              <a:buClr>
                <a:schemeClr val="accent2"/>
              </a:buClr>
              <a:buSzPts val="2800"/>
              <a:buChar char="○"/>
              <a:defRPr sz="2800">
                <a:solidFill>
                  <a:schemeClr val="accent2"/>
                </a:solidFill>
              </a:defRPr>
            </a:lvl8pPr>
            <a:lvl9pPr marL="4114800" lvl="8" indent="-406400">
              <a:lnSpc>
                <a:spcPct val="80000"/>
              </a:lnSpc>
              <a:spcBef>
                <a:spcPts val="0"/>
              </a:spcBef>
              <a:spcAft>
                <a:spcPts val="0"/>
              </a:spcAft>
              <a:buClr>
                <a:schemeClr val="accent2"/>
              </a:buClr>
              <a:buSzPts val="2800"/>
              <a:buChar char="■"/>
              <a:defRPr sz="2800">
                <a:solidFill>
                  <a:schemeClr val="accent2"/>
                </a:solidFill>
              </a:defRPr>
            </a:lvl9pPr>
          </a:lstStyle>
          <a:p>
            <a:endParaRPr/>
          </a:p>
        </p:txBody>
      </p:sp>
      <p:sp>
        <p:nvSpPr>
          <p:cNvPr id="362" name="Google Shape;362;p57"/>
          <p:cNvSpPr txBox="1">
            <a:spLocks noGrp="1"/>
          </p:cNvSpPr>
          <p:nvPr>
            <p:ph type="sldNum" idx="12"/>
          </p:nvPr>
        </p:nvSpPr>
        <p:spPr>
          <a:xfrm>
            <a:off x="8490529" y="250829"/>
            <a:ext cx="348900" cy="178200"/>
          </a:xfrm>
          <a:prstGeom prst="rect">
            <a:avLst/>
          </a:prstGeom>
        </p:spPr>
        <p:txBody>
          <a:bodyPr spcFirstLastPara="1" wrap="square" lIns="91425" tIns="91425" rIns="91425" bIns="91425" anchor="t" anchorCtr="0">
            <a:noAutofit/>
          </a:bodyPr>
          <a:lstStyle>
            <a:lvl1pPr lvl="0">
              <a:buNone/>
              <a:defRPr sz="1100">
                <a:solidFill>
                  <a:schemeClr val="accent2"/>
                </a:solidFill>
              </a:defRPr>
            </a:lvl1pPr>
            <a:lvl2pPr lvl="1">
              <a:buNone/>
              <a:defRPr sz="1100">
                <a:solidFill>
                  <a:schemeClr val="accent2"/>
                </a:solidFill>
              </a:defRPr>
            </a:lvl2pPr>
            <a:lvl3pPr lvl="2">
              <a:buNone/>
              <a:defRPr sz="1100">
                <a:solidFill>
                  <a:schemeClr val="accent2"/>
                </a:solidFill>
              </a:defRPr>
            </a:lvl3pPr>
            <a:lvl4pPr lvl="3">
              <a:buNone/>
              <a:defRPr sz="1100">
                <a:solidFill>
                  <a:schemeClr val="accent2"/>
                </a:solidFill>
              </a:defRPr>
            </a:lvl4pPr>
            <a:lvl5pPr lvl="4">
              <a:buNone/>
              <a:defRPr sz="1100">
                <a:solidFill>
                  <a:schemeClr val="accent2"/>
                </a:solidFill>
              </a:defRPr>
            </a:lvl5pPr>
            <a:lvl6pPr lvl="5">
              <a:buNone/>
              <a:defRPr sz="1100">
                <a:solidFill>
                  <a:schemeClr val="accent2"/>
                </a:solidFill>
              </a:defRPr>
            </a:lvl6pPr>
            <a:lvl7pPr lvl="6">
              <a:buNone/>
              <a:defRPr sz="1100">
                <a:solidFill>
                  <a:schemeClr val="accent2"/>
                </a:solidFill>
              </a:defRPr>
            </a:lvl7pPr>
            <a:lvl8pPr lvl="7">
              <a:buNone/>
              <a:defRPr sz="1100">
                <a:solidFill>
                  <a:schemeClr val="accent2"/>
                </a:solidFill>
              </a:defRPr>
            </a:lvl8pPr>
            <a:lvl9pPr lvl="8">
              <a:buNone/>
              <a:defRPr sz="1100">
                <a:solidFill>
                  <a:schemeClr val="accent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xmlns:p15="http://schemas.microsoft.com/office/powerpoint/2012/main">
        <p15:guide id="1" pos="494">
          <p15:clr>
            <a:srgbClr val="E46962"/>
          </p15:clr>
        </p15:guide>
        <p15:guide id="2" orient="horz" pos="504">
          <p15:clr>
            <a:srgbClr val="E46962"/>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Revenue / Graphic">
  <p:cSld name="CUSTOM_12">
    <p:bg>
      <p:bgPr>
        <a:solidFill>
          <a:schemeClr val="dk1"/>
        </a:solidFill>
        <a:effectLst/>
      </p:bgPr>
    </p:bg>
    <p:spTree>
      <p:nvGrpSpPr>
        <p:cNvPr id="1" name="Shape 363"/>
        <p:cNvGrpSpPr/>
        <p:nvPr/>
      </p:nvGrpSpPr>
      <p:grpSpPr>
        <a:xfrm>
          <a:off x="0" y="0"/>
          <a:ext cx="0" cy="0"/>
          <a:chOff x="0" y="0"/>
          <a:chExt cx="0" cy="0"/>
        </a:xfrm>
      </p:grpSpPr>
      <p:sp>
        <p:nvSpPr>
          <p:cNvPr id="364" name="Google Shape;364;p58"/>
          <p:cNvSpPr txBox="1">
            <a:spLocks noGrp="1"/>
          </p:cNvSpPr>
          <p:nvPr>
            <p:ph type="body" idx="1"/>
          </p:nvPr>
        </p:nvSpPr>
        <p:spPr>
          <a:xfrm>
            <a:off x="569725" y="3435300"/>
            <a:ext cx="2884200" cy="1185300"/>
          </a:xfrm>
          <a:prstGeom prst="rect">
            <a:avLst/>
          </a:prstGeom>
        </p:spPr>
        <p:txBody>
          <a:bodyPr spcFirstLastPara="1" wrap="square" lIns="0" tIns="0" rIns="0" bIns="0" anchor="b" anchorCtr="0">
            <a:noAutofit/>
          </a:bodyPr>
          <a:lstStyle>
            <a:lvl1pPr marL="457200" lvl="0"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marL="914400" lvl="1"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marL="1371600" lvl="2"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marL="1828800" lvl="3"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marL="2286000" lvl="4" indent="-29845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marL="2743200" lvl="5"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marL="3200400" lvl="6"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marL="3657600" lvl="7"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marL="4114800" lvl="8"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a:endParaRPr/>
          </a:p>
        </p:txBody>
      </p:sp>
      <p:sp>
        <p:nvSpPr>
          <p:cNvPr id="365" name="Google Shape;365;p58"/>
          <p:cNvSpPr txBox="1">
            <a:spLocks noGrp="1"/>
          </p:cNvSpPr>
          <p:nvPr>
            <p:ph type="subTitle" idx="2"/>
          </p:nvPr>
        </p:nvSpPr>
        <p:spPr>
          <a:xfrm>
            <a:off x="466802" y="445100"/>
            <a:ext cx="2403600" cy="5379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1pPr>
            <a:lvl2pPr lvl="1">
              <a:spcBef>
                <a:spcPts val="0"/>
              </a:spcBef>
              <a:spcAft>
                <a:spcPts val="0"/>
              </a:spcAft>
              <a:buSzPts val="1400"/>
              <a:buFont typeface="Hepta Slab Medium"/>
              <a:buNone/>
              <a:defRPr>
                <a:latin typeface="Hepta Slab Medium"/>
                <a:ea typeface="Hepta Slab Medium"/>
                <a:cs typeface="Hepta Slab Medium"/>
                <a:sym typeface="Hepta Slab Medium"/>
              </a:defRPr>
            </a:lvl2pPr>
            <a:lvl3pPr lvl="2">
              <a:spcBef>
                <a:spcPts val="0"/>
              </a:spcBef>
              <a:spcAft>
                <a:spcPts val="0"/>
              </a:spcAft>
              <a:buSzPts val="1400"/>
              <a:buFont typeface="Hepta Slab Medium"/>
              <a:buNone/>
              <a:defRPr>
                <a:latin typeface="Hepta Slab Medium"/>
                <a:ea typeface="Hepta Slab Medium"/>
                <a:cs typeface="Hepta Slab Medium"/>
                <a:sym typeface="Hepta Slab Medium"/>
              </a:defRPr>
            </a:lvl3pPr>
            <a:lvl4pPr lvl="3">
              <a:spcBef>
                <a:spcPts val="0"/>
              </a:spcBef>
              <a:spcAft>
                <a:spcPts val="0"/>
              </a:spcAft>
              <a:buSzPts val="1400"/>
              <a:buFont typeface="Hepta Slab Medium"/>
              <a:buNone/>
              <a:defRPr>
                <a:latin typeface="Hepta Slab Medium"/>
                <a:ea typeface="Hepta Slab Medium"/>
                <a:cs typeface="Hepta Slab Medium"/>
                <a:sym typeface="Hepta Slab Medium"/>
              </a:defRPr>
            </a:lvl4pPr>
            <a:lvl5pPr lvl="4">
              <a:spcBef>
                <a:spcPts val="0"/>
              </a:spcBef>
              <a:spcAft>
                <a:spcPts val="0"/>
              </a:spcAft>
              <a:buSzPts val="1400"/>
              <a:buFont typeface="Hepta Slab Medium"/>
              <a:buNone/>
              <a:defRPr>
                <a:latin typeface="Hepta Slab Medium"/>
                <a:ea typeface="Hepta Slab Medium"/>
                <a:cs typeface="Hepta Slab Medium"/>
                <a:sym typeface="Hepta Slab Medium"/>
              </a:defRPr>
            </a:lvl5pPr>
            <a:lvl6pPr lvl="5">
              <a:spcBef>
                <a:spcPts val="0"/>
              </a:spcBef>
              <a:spcAft>
                <a:spcPts val="0"/>
              </a:spcAft>
              <a:buSzPts val="1400"/>
              <a:buFont typeface="Hepta Slab Medium"/>
              <a:buNone/>
              <a:defRPr>
                <a:latin typeface="Hepta Slab Medium"/>
                <a:ea typeface="Hepta Slab Medium"/>
                <a:cs typeface="Hepta Slab Medium"/>
                <a:sym typeface="Hepta Slab Medium"/>
              </a:defRPr>
            </a:lvl6pPr>
            <a:lvl7pPr lvl="6">
              <a:spcBef>
                <a:spcPts val="0"/>
              </a:spcBef>
              <a:spcAft>
                <a:spcPts val="0"/>
              </a:spcAft>
              <a:buSzPts val="1400"/>
              <a:buFont typeface="Hepta Slab Medium"/>
              <a:buNone/>
              <a:defRPr>
                <a:latin typeface="Hepta Slab Medium"/>
                <a:ea typeface="Hepta Slab Medium"/>
                <a:cs typeface="Hepta Slab Medium"/>
                <a:sym typeface="Hepta Slab Medium"/>
              </a:defRPr>
            </a:lvl7pPr>
            <a:lvl8pPr lvl="7">
              <a:spcBef>
                <a:spcPts val="0"/>
              </a:spcBef>
              <a:spcAft>
                <a:spcPts val="0"/>
              </a:spcAft>
              <a:buSzPts val="1400"/>
              <a:buFont typeface="Hepta Slab Medium"/>
              <a:buNone/>
              <a:defRPr>
                <a:latin typeface="Hepta Slab Medium"/>
                <a:ea typeface="Hepta Slab Medium"/>
                <a:cs typeface="Hepta Slab Medium"/>
                <a:sym typeface="Hepta Slab Medium"/>
              </a:defRPr>
            </a:lvl8pPr>
            <a:lvl9pPr lvl="8">
              <a:spcBef>
                <a:spcPts val="0"/>
              </a:spcBef>
              <a:spcAft>
                <a:spcPts val="0"/>
              </a:spcAft>
              <a:buSzPts val="1400"/>
              <a:buFont typeface="Hepta Slab Medium"/>
              <a:buNone/>
              <a:defRPr>
                <a:latin typeface="Hepta Slab Medium"/>
                <a:ea typeface="Hepta Slab Medium"/>
                <a:cs typeface="Hepta Slab Medium"/>
                <a:sym typeface="Hepta Slab Medium"/>
              </a:defRPr>
            </a:lvl9pPr>
          </a:lstStyle>
          <a:p>
            <a:endParaRPr/>
          </a:p>
        </p:txBody>
      </p:sp>
      <p:sp>
        <p:nvSpPr>
          <p:cNvPr id="366" name="Google Shape;366;p58"/>
          <p:cNvSpPr txBox="1">
            <a:spLocks noGrp="1"/>
          </p:cNvSpPr>
          <p:nvPr>
            <p:ph type="sldNum" idx="12"/>
          </p:nvPr>
        </p:nvSpPr>
        <p:spPr>
          <a:xfrm>
            <a:off x="8490529" y="250829"/>
            <a:ext cx="348900" cy="178200"/>
          </a:xfrm>
          <a:prstGeom prst="rect">
            <a:avLst/>
          </a:prstGeom>
        </p:spPr>
        <p:txBody>
          <a:bodyPr spcFirstLastPara="1" wrap="square" lIns="91425" tIns="91425" rIns="91425" bIns="91425" anchor="t" anchorCtr="0">
            <a:noAutofit/>
          </a:bodyPr>
          <a:lstStyle>
            <a:lvl1pPr lvl="0">
              <a:buNone/>
              <a:defRPr sz="1100">
                <a:solidFill>
                  <a:schemeClr val="accent2"/>
                </a:solidFill>
              </a:defRPr>
            </a:lvl1pPr>
            <a:lvl2pPr lvl="1">
              <a:buNone/>
              <a:defRPr sz="1100">
                <a:solidFill>
                  <a:schemeClr val="accent2"/>
                </a:solidFill>
              </a:defRPr>
            </a:lvl2pPr>
            <a:lvl3pPr lvl="2">
              <a:buNone/>
              <a:defRPr sz="1100">
                <a:solidFill>
                  <a:schemeClr val="accent2"/>
                </a:solidFill>
              </a:defRPr>
            </a:lvl3pPr>
            <a:lvl4pPr lvl="3">
              <a:buNone/>
              <a:defRPr sz="1100">
                <a:solidFill>
                  <a:schemeClr val="accent2"/>
                </a:solidFill>
              </a:defRPr>
            </a:lvl4pPr>
            <a:lvl5pPr lvl="4">
              <a:buNone/>
              <a:defRPr sz="1100">
                <a:solidFill>
                  <a:schemeClr val="accent2"/>
                </a:solidFill>
              </a:defRPr>
            </a:lvl5pPr>
            <a:lvl6pPr lvl="5">
              <a:buNone/>
              <a:defRPr sz="1100">
                <a:solidFill>
                  <a:schemeClr val="accent2"/>
                </a:solidFill>
              </a:defRPr>
            </a:lvl6pPr>
            <a:lvl7pPr lvl="6">
              <a:buNone/>
              <a:defRPr sz="1100">
                <a:solidFill>
                  <a:schemeClr val="accent2"/>
                </a:solidFill>
              </a:defRPr>
            </a:lvl7pPr>
            <a:lvl8pPr lvl="7">
              <a:buNone/>
              <a:defRPr sz="1100">
                <a:solidFill>
                  <a:schemeClr val="accent2"/>
                </a:solidFill>
              </a:defRPr>
            </a:lvl8pPr>
            <a:lvl9pPr lvl="8">
              <a:buNone/>
              <a:defRPr sz="1100">
                <a:solidFill>
                  <a:schemeClr val="accent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xmlns:p15="http://schemas.microsoft.com/office/powerpoint/2012/main">
        <p15:guide id="1" pos="331">
          <p15:clr>
            <a:srgbClr val="E46962"/>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9" Type="http://schemas.openxmlformats.org/officeDocument/2006/relationships/slideLayout" Target="../slideLayouts/slideLayout50.xml"/><Relationship Id="rId21" Type="http://schemas.openxmlformats.org/officeDocument/2006/relationships/slideLayout" Target="../slideLayouts/slideLayout32.xml"/><Relationship Id="rId34" Type="http://schemas.openxmlformats.org/officeDocument/2006/relationships/slideLayout" Target="../slideLayouts/slideLayout45.xml"/><Relationship Id="rId42" Type="http://schemas.openxmlformats.org/officeDocument/2006/relationships/slideLayout" Target="../slideLayouts/slideLayout53.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9" Type="http://schemas.openxmlformats.org/officeDocument/2006/relationships/slideLayout" Target="../slideLayouts/slideLayout40.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slideLayout" Target="../slideLayouts/slideLayout43.xml"/><Relationship Id="rId37" Type="http://schemas.openxmlformats.org/officeDocument/2006/relationships/slideLayout" Target="../slideLayouts/slideLayout48.xml"/><Relationship Id="rId40" Type="http://schemas.openxmlformats.org/officeDocument/2006/relationships/slideLayout" Target="../slideLayouts/slideLayout51.xml"/><Relationship Id="rId45" Type="http://schemas.openxmlformats.org/officeDocument/2006/relationships/theme" Target="../theme/theme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36" Type="http://schemas.openxmlformats.org/officeDocument/2006/relationships/slideLayout" Target="../slideLayouts/slideLayout47.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slideLayout" Target="../slideLayouts/slideLayout42.xml"/><Relationship Id="rId44" Type="http://schemas.openxmlformats.org/officeDocument/2006/relationships/slideLayout" Target="../slideLayouts/slideLayout55.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 Id="rId35" Type="http://schemas.openxmlformats.org/officeDocument/2006/relationships/slideLayout" Target="../slideLayouts/slideLayout46.xml"/><Relationship Id="rId43" Type="http://schemas.openxmlformats.org/officeDocument/2006/relationships/slideLayout" Target="../slideLayouts/slideLayout54.xml"/><Relationship Id="rId8" Type="http://schemas.openxmlformats.org/officeDocument/2006/relationships/slideLayout" Target="../slideLayouts/slideLayout19.xml"/><Relationship Id="rId3" Type="http://schemas.openxmlformats.org/officeDocument/2006/relationships/slideLayout" Target="../slideLayouts/slideLayout14.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slideLayout" Target="../slideLayouts/slideLayout44.xml"/><Relationship Id="rId38" Type="http://schemas.openxmlformats.org/officeDocument/2006/relationships/slideLayout" Target="../slideLayouts/slideLayout49.xml"/><Relationship Id="rId20" Type="http://schemas.openxmlformats.org/officeDocument/2006/relationships/slideLayout" Target="../slideLayouts/slideLayout31.xml"/><Relationship Id="rId41"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9950" y="300125"/>
            <a:ext cx="8353800" cy="8388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600"/>
              <a:buFont typeface="Hepta Slab"/>
              <a:buNone/>
              <a:defRPr sz="3600">
                <a:solidFill>
                  <a:schemeClr val="dk1"/>
                </a:solidFill>
                <a:latin typeface="Hepta Slab"/>
                <a:ea typeface="Hepta Slab"/>
                <a:cs typeface="Hepta Slab"/>
                <a:sym typeface="Hepta Slab"/>
              </a:defRPr>
            </a:lvl1pPr>
            <a:lvl2pPr lvl="1">
              <a:spcBef>
                <a:spcPts val="0"/>
              </a:spcBef>
              <a:spcAft>
                <a:spcPts val="0"/>
              </a:spcAft>
              <a:buSzPts val="1400"/>
              <a:buFont typeface="Hepta Slab"/>
              <a:buNone/>
              <a:defRPr>
                <a:latin typeface="Hepta Slab"/>
                <a:ea typeface="Hepta Slab"/>
                <a:cs typeface="Hepta Slab"/>
                <a:sym typeface="Hepta Slab"/>
              </a:defRPr>
            </a:lvl2pPr>
            <a:lvl3pPr lvl="2">
              <a:spcBef>
                <a:spcPts val="0"/>
              </a:spcBef>
              <a:spcAft>
                <a:spcPts val="0"/>
              </a:spcAft>
              <a:buSzPts val="1400"/>
              <a:buFont typeface="Hepta Slab"/>
              <a:buNone/>
              <a:defRPr>
                <a:latin typeface="Hepta Slab"/>
                <a:ea typeface="Hepta Slab"/>
                <a:cs typeface="Hepta Slab"/>
                <a:sym typeface="Hepta Slab"/>
              </a:defRPr>
            </a:lvl3pPr>
            <a:lvl4pPr lvl="3">
              <a:spcBef>
                <a:spcPts val="0"/>
              </a:spcBef>
              <a:spcAft>
                <a:spcPts val="0"/>
              </a:spcAft>
              <a:buSzPts val="1400"/>
              <a:buFont typeface="Hepta Slab"/>
              <a:buNone/>
              <a:defRPr>
                <a:latin typeface="Hepta Slab"/>
                <a:ea typeface="Hepta Slab"/>
                <a:cs typeface="Hepta Slab"/>
                <a:sym typeface="Hepta Slab"/>
              </a:defRPr>
            </a:lvl4pPr>
            <a:lvl5pPr lvl="4">
              <a:spcBef>
                <a:spcPts val="0"/>
              </a:spcBef>
              <a:spcAft>
                <a:spcPts val="0"/>
              </a:spcAft>
              <a:buSzPts val="1400"/>
              <a:buFont typeface="Hepta Slab"/>
              <a:buNone/>
              <a:defRPr>
                <a:latin typeface="Hepta Slab"/>
                <a:ea typeface="Hepta Slab"/>
                <a:cs typeface="Hepta Slab"/>
                <a:sym typeface="Hepta Slab"/>
              </a:defRPr>
            </a:lvl5pPr>
            <a:lvl6pPr lvl="5">
              <a:spcBef>
                <a:spcPts val="0"/>
              </a:spcBef>
              <a:spcAft>
                <a:spcPts val="0"/>
              </a:spcAft>
              <a:buSzPts val="1400"/>
              <a:buFont typeface="Hepta Slab"/>
              <a:buNone/>
              <a:defRPr>
                <a:latin typeface="Hepta Slab"/>
                <a:ea typeface="Hepta Slab"/>
                <a:cs typeface="Hepta Slab"/>
                <a:sym typeface="Hepta Slab"/>
              </a:defRPr>
            </a:lvl6pPr>
            <a:lvl7pPr lvl="6">
              <a:spcBef>
                <a:spcPts val="0"/>
              </a:spcBef>
              <a:spcAft>
                <a:spcPts val="0"/>
              </a:spcAft>
              <a:buSzPts val="1400"/>
              <a:buFont typeface="Hepta Slab"/>
              <a:buNone/>
              <a:defRPr>
                <a:latin typeface="Hepta Slab"/>
                <a:ea typeface="Hepta Slab"/>
                <a:cs typeface="Hepta Slab"/>
                <a:sym typeface="Hepta Slab"/>
              </a:defRPr>
            </a:lvl7pPr>
            <a:lvl8pPr lvl="7">
              <a:spcBef>
                <a:spcPts val="0"/>
              </a:spcBef>
              <a:spcAft>
                <a:spcPts val="0"/>
              </a:spcAft>
              <a:buSzPts val="1400"/>
              <a:buFont typeface="Hepta Slab"/>
              <a:buNone/>
              <a:defRPr>
                <a:latin typeface="Hepta Slab"/>
                <a:ea typeface="Hepta Slab"/>
                <a:cs typeface="Hepta Slab"/>
                <a:sym typeface="Hepta Slab"/>
              </a:defRPr>
            </a:lvl8pPr>
            <a:lvl9pPr lvl="8">
              <a:spcBef>
                <a:spcPts val="0"/>
              </a:spcBef>
              <a:spcAft>
                <a:spcPts val="0"/>
              </a:spcAft>
              <a:buSzPts val="1400"/>
              <a:buFont typeface="Hepta Slab"/>
              <a:buNone/>
              <a:defRPr>
                <a:latin typeface="Hepta Slab"/>
                <a:ea typeface="Hepta Slab"/>
                <a:cs typeface="Hepta Slab"/>
                <a:sym typeface="Hepta Slab"/>
              </a:defRPr>
            </a:lvl9pPr>
          </a:lstStyle>
          <a:p>
            <a:endParaRPr/>
          </a:p>
        </p:txBody>
      </p:sp>
      <p:sp>
        <p:nvSpPr>
          <p:cNvPr id="52" name="Google Shape;52;p13"/>
          <p:cNvSpPr txBox="1">
            <a:spLocks noGrp="1"/>
          </p:cNvSpPr>
          <p:nvPr>
            <p:ph type="body" idx="1"/>
          </p:nvPr>
        </p:nvSpPr>
        <p:spPr>
          <a:xfrm>
            <a:off x="536575" y="2676025"/>
            <a:ext cx="5275500" cy="2201100"/>
          </a:xfrm>
          <a:prstGeom prst="rect">
            <a:avLst/>
          </a:prstGeom>
          <a:noFill/>
          <a:ln>
            <a:noFill/>
          </a:ln>
        </p:spPr>
        <p:txBody>
          <a:bodyPr spcFirstLastPara="1" wrap="square" lIns="91425" tIns="91425" rIns="91425" bIns="91425" anchor="t" anchorCtr="0">
            <a:noAutofit/>
          </a:bodyPr>
          <a:lstStyle>
            <a:lvl1pPr marL="457200" lvl="0" indent="-323850">
              <a:spcBef>
                <a:spcPts val="0"/>
              </a:spcBef>
              <a:spcAft>
                <a:spcPts val="0"/>
              </a:spcAft>
              <a:buClr>
                <a:schemeClr val="dk1"/>
              </a:buClr>
              <a:buSzPts val="1500"/>
              <a:buFont typeface="Barlow Light"/>
              <a:buChar char="●"/>
              <a:defRPr sz="1500">
                <a:solidFill>
                  <a:schemeClr val="dk1"/>
                </a:solidFill>
                <a:latin typeface="Barlow Light"/>
                <a:ea typeface="Barlow Light"/>
                <a:cs typeface="Barlow Light"/>
                <a:sym typeface="Barlow Light"/>
              </a:defRPr>
            </a:lvl1pPr>
            <a:lvl2pPr marL="914400" lvl="1" indent="-317500">
              <a:spcBef>
                <a:spcPts val="0"/>
              </a:spcBef>
              <a:spcAft>
                <a:spcPts val="0"/>
              </a:spcAft>
              <a:buClr>
                <a:schemeClr val="dk1"/>
              </a:buClr>
              <a:buSzPts val="1400"/>
              <a:buFont typeface="Barlow Light"/>
              <a:buChar char="○"/>
              <a:defRPr>
                <a:solidFill>
                  <a:schemeClr val="dk1"/>
                </a:solidFill>
                <a:latin typeface="Barlow Light"/>
                <a:ea typeface="Barlow Light"/>
                <a:cs typeface="Barlow Light"/>
                <a:sym typeface="Barlow Light"/>
              </a:defRPr>
            </a:lvl2pPr>
            <a:lvl3pPr marL="1371600" lvl="2" indent="-311150">
              <a:spcBef>
                <a:spcPts val="0"/>
              </a:spcBef>
              <a:spcAft>
                <a:spcPts val="0"/>
              </a:spcAft>
              <a:buClr>
                <a:schemeClr val="dk1"/>
              </a:buClr>
              <a:buSzPts val="1300"/>
              <a:buFont typeface="Barlow Light"/>
              <a:buChar char="■"/>
              <a:defRPr sz="1300">
                <a:solidFill>
                  <a:schemeClr val="dk1"/>
                </a:solidFill>
                <a:latin typeface="Barlow Light"/>
                <a:ea typeface="Barlow Light"/>
                <a:cs typeface="Barlow Light"/>
                <a:sym typeface="Barlow Light"/>
              </a:defRPr>
            </a:lvl3pPr>
            <a:lvl4pPr marL="1828800" lvl="3" indent="-304800">
              <a:spcBef>
                <a:spcPts val="0"/>
              </a:spcBef>
              <a:spcAft>
                <a:spcPts val="0"/>
              </a:spcAft>
              <a:buClr>
                <a:schemeClr val="dk1"/>
              </a:buClr>
              <a:buSzPts val="1200"/>
              <a:buFont typeface="Barlow Light"/>
              <a:buChar char="●"/>
              <a:defRPr sz="1200">
                <a:solidFill>
                  <a:schemeClr val="dk1"/>
                </a:solidFill>
                <a:latin typeface="Barlow Light"/>
                <a:ea typeface="Barlow Light"/>
                <a:cs typeface="Barlow Light"/>
                <a:sym typeface="Barlow Light"/>
              </a:defRPr>
            </a:lvl4pPr>
            <a:lvl5pPr marL="2286000" lvl="4" indent="-298450">
              <a:spcBef>
                <a:spcPts val="0"/>
              </a:spcBef>
              <a:spcAft>
                <a:spcPts val="0"/>
              </a:spcAft>
              <a:buClr>
                <a:schemeClr val="dk1"/>
              </a:buClr>
              <a:buSzPts val="1100"/>
              <a:buFont typeface="Barlow Light"/>
              <a:buChar char="○"/>
              <a:defRPr sz="1100">
                <a:solidFill>
                  <a:schemeClr val="dk1"/>
                </a:solidFill>
                <a:latin typeface="Barlow Light"/>
                <a:ea typeface="Barlow Light"/>
                <a:cs typeface="Barlow Light"/>
                <a:sym typeface="Barlow Light"/>
              </a:defRPr>
            </a:lvl5pPr>
            <a:lvl6pPr marL="2743200" lvl="5" indent="-292100">
              <a:spcBef>
                <a:spcPts val="0"/>
              </a:spcBef>
              <a:spcAft>
                <a:spcPts val="0"/>
              </a:spcAft>
              <a:buClr>
                <a:schemeClr val="dk1"/>
              </a:buClr>
              <a:buSzPts val="1000"/>
              <a:buFont typeface="Barlow Light"/>
              <a:buChar char="■"/>
              <a:defRPr sz="1000">
                <a:solidFill>
                  <a:schemeClr val="dk1"/>
                </a:solidFill>
                <a:latin typeface="Barlow Light"/>
                <a:ea typeface="Barlow Light"/>
                <a:cs typeface="Barlow Light"/>
                <a:sym typeface="Barlow Light"/>
              </a:defRPr>
            </a:lvl6pPr>
            <a:lvl7pPr marL="3200400" lvl="6" indent="-285750">
              <a:spcBef>
                <a:spcPts val="0"/>
              </a:spcBef>
              <a:spcAft>
                <a:spcPts val="0"/>
              </a:spcAft>
              <a:buClr>
                <a:schemeClr val="dk1"/>
              </a:buClr>
              <a:buSzPts val="900"/>
              <a:buFont typeface="Barlow Light"/>
              <a:buChar char="●"/>
              <a:defRPr sz="900">
                <a:solidFill>
                  <a:schemeClr val="dk1"/>
                </a:solidFill>
                <a:latin typeface="Barlow Light"/>
                <a:ea typeface="Barlow Light"/>
                <a:cs typeface="Barlow Light"/>
                <a:sym typeface="Barlow Light"/>
              </a:defRPr>
            </a:lvl7pPr>
            <a:lvl8pPr marL="3657600" lvl="7" indent="-279400">
              <a:spcBef>
                <a:spcPts val="0"/>
              </a:spcBef>
              <a:spcAft>
                <a:spcPts val="0"/>
              </a:spcAft>
              <a:buClr>
                <a:schemeClr val="dk1"/>
              </a:buClr>
              <a:buSzPts val="800"/>
              <a:buFont typeface="Barlow Light"/>
              <a:buChar char="○"/>
              <a:defRPr sz="800">
                <a:solidFill>
                  <a:schemeClr val="dk1"/>
                </a:solidFill>
                <a:latin typeface="Barlow Light"/>
                <a:ea typeface="Barlow Light"/>
                <a:cs typeface="Barlow Light"/>
                <a:sym typeface="Barlow Light"/>
              </a:defRPr>
            </a:lvl8pPr>
            <a:lvl9pPr marL="4114800" lvl="8" indent="-273050">
              <a:spcBef>
                <a:spcPts val="0"/>
              </a:spcBef>
              <a:spcAft>
                <a:spcPts val="0"/>
              </a:spcAft>
              <a:buClr>
                <a:schemeClr val="dk1"/>
              </a:buClr>
              <a:buSzPts val="700"/>
              <a:buFont typeface="Barlow Light"/>
              <a:buChar char="■"/>
              <a:defRPr sz="800">
                <a:solidFill>
                  <a:schemeClr val="dk1"/>
                </a:solidFill>
                <a:latin typeface="Barlow Light"/>
                <a:ea typeface="Barlow Light"/>
                <a:cs typeface="Barlow Light"/>
                <a:sym typeface="Barlow Light"/>
              </a:defRPr>
            </a:lvl9pPr>
          </a:lstStyle>
          <a:p>
            <a:endParaRPr/>
          </a:p>
        </p:txBody>
      </p:sp>
      <p:sp>
        <p:nvSpPr>
          <p:cNvPr id="53" name="Google Shape;53;p13"/>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lgn="r">
              <a:buNone/>
              <a:defRPr sz="1300">
                <a:solidFill>
                  <a:schemeClr val="dk1"/>
                </a:solidFill>
                <a:latin typeface="Barlow Light"/>
                <a:ea typeface="Barlow Light"/>
                <a:cs typeface="Barlow Light"/>
                <a:sym typeface="Barlow Light"/>
              </a:defRPr>
            </a:lvl1pPr>
            <a:lvl2pPr lvl="1" algn="r">
              <a:buNone/>
              <a:defRPr sz="1300">
                <a:solidFill>
                  <a:schemeClr val="dk1"/>
                </a:solidFill>
                <a:latin typeface="Barlow Light"/>
                <a:ea typeface="Barlow Light"/>
                <a:cs typeface="Barlow Light"/>
                <a:sym typeface="Barlow Light"/>
              </a:defRPr>
            </a:lvl2pPr>
            <a:lvl3pPr lvl="2" algn="r">
              <a:buNone/>
              <a:defRPr sz="1300">
                <a:solidFill>
                  <a:schemeClr val="dk1"/>
                </a:solidFill>
                <a:latin typeface="Barlow Light"/>
                <a:ea typeface="Barlow Light"/>
                <a:cs typeface="Barlow Light"/>
                <a:sym typeface="Barlow Light"/>
              </a:defRPr>
            </a:lvl3pPr>
            <a:lvl4pPr lvl="3" algn="r">
              <a:buNone/>
              <a:defRPr sz="1300">
                <a:solidFill>
                  <a:schemeClr val="dk1"/>
                </a:solidFill>
                <a:latin typeface="Barlow Light"/>
                <a:ea typeface="Barlow Light"/>
                <a:cs typeface="Barlow Light"/>
                <a:sym typeface="Barlow Light"/>
              </a:defRPr>
            </a:lvl4pPr>
            <a:lvl5pPr lvl="4" algn="r">
              <a:buNone/>
              <a:defRPr sz="1300">
                <a:solidFill>
                  <a:schemeClr val="dk1"/>
                </a:solidFill>
                <a:latin typeface="Barlow Light"/>
                <a:ea typeface="Barlow Light"/>
                <a:cs typeface="Barlow Light"/>
                <a:sym typeface="Barlow Light"/>
              </a:defRPr>
            </a:lvl5pPr>
            <a:lvl6pPr lvl="5" algn="r">
              <a:buNone/>
              <a:defRPr sz="1300">
                <a:solidFill>
                  <a:schemeClr val="dk1"/>
                </a:solidFill>
                <a:latin typeface="Barlow Light"/>
                <a:ea typeface="Barlow Light"/>
                <a:cs typeface="Barlow Light"/>
                <a:sym typeface="Barlow Light"/>
              </a:defRPr>
            </a:lvl6pPr>
            <a:lvl7pPr lvl="6" algn="r">
              <a:buNone/>
              <a:defRPr sz="1300">
                <a:solidFill>
                  <a:schemeClr val="dk1"/>
                </a:solidFill>
                <a:latin typeface="Barlow Light"/>
                <a:ea typeface="Barlow Light"/>
                <a:cs typeface="Barlow Light"/>
                <a:sym typeface="Barlow Light"/>
              </a:defRPr>
            </a:lvl7pPr>
            <a:lvl8pPr lvl="7" algn="r">
              <a:buNone/>
              <a:defRPr sz="1300">
                <a:solidFill>
                  <a:schemeClr val="dk1"/>
                </a:solidFill>
                <a:latin typeface="Barlow Light"/>
                <a:ea typeface="Barlow Light"/>
                <a:cs typeface="Barlow Light"/>
                <a:sym typeface="Barlow Light"/>
              </a:defRPr>
            </a:lvl8pPr>
            <a:lvl9pPr lvl="8" algn="r">
              <a:buNone/>
              <a:defRPr sz="1300">
                <a:solidFill>
                  <a:schemeClr val="dk1"/>
                </a:solidFill>
                <a:latin typeface="Barlow Light"/>
                <a:ea typeface="Barlow Light"/>
                <a:cs typeface="Barlow Light"/>
                <a:sym typeface="Barlow Ligh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 id="2147483689" r:id="rId31"/>
    <p:sldLayoutId id="2147483690" r:id="rId32"/>
    <p:sldLayoutId id="2147483691" r:id="rId33"/>
    <p:sldLayoutId id="2147483692" r:id="rId34"/>
    <p:sldLayoutId id="2147483693" r:id="rId35"/>
    <p:sldLayoutId id="2147483694" r:id="rId36"/>
    <p:sldLayoutId id="2147483695" r:id="rId37"/>
    <p:sldLayoutId id="2147483696" r:id="rId38"/>
    <p:sldLayoutId id="2147483697" r:id="rId39"/>
    <p:sldLayoutId id="2147483698" r:id="rId40"/>
    <p:sldLayoutId id="2147483700" r:id="rId41"/>
    <p:sldLayoutId id="2147483701" r:id="rId42"/>
    <p:sldLayoutId id="2147483702" r:id="rId43"/>
    <p:sldLayoutId id="2147483703" r:id="rId4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7.xml"/></Relationships>
</file>

<file path=ppt/slides/_rels/slide1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3.xml"/><Relationship Id="rId1" Type="http://schemas.openxmlformats.org/officeDocument/2006/relationships/slideLayout" Target="../slideLayouts/slideLayout42.xml"/></Relationships>
</file>

<file path=ppt/slides/_rels/slide2.xml.rels><?xml version="1.0" encoding="UTF-8" standalone="yes"?>
<Relationships xmlns="http://schemas.openxmlformats.org/package/2006/relationships"><Relationship Id="rId3" Type="http://schemas.openxmlformats.org/officeDocument/2006/relationships/hyperlink" Target="https://portswigger.net/web-security/api-testing" TargetMode="External"/><Relationship Id="rId2" Type="http://schemas.openxmlformats.org/officeDocument/2006/relationships/notesSlide" Target="../notesSlides/notesSlide2.xml"/><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4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59"/>
          <p:cNvSpPr txBox="1">
            <a:spLocks noGrp="1"/>
          </p:cNvSpPr>
          <p:nvPr>
            <p:ph type="title"/>
          </p:nvPr>
        </p:nvSpPr>
        <p:spPr>
          <a:xfrm>
            <a:off x="632850" y="1124700"/>
            <a:ext cx="7878300" cy="1741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lt1"/>
              </a:buClr>
              <a:buSzPts val="1100"/>
              <a:buNone/>
            </a:pPr>
            <a:r>
              <a:rPr lang="en-US"/>
              <a:t>API TESTING</a:t>
            </a:r>
            <a:endParaRPr lang="en-US" dirty="0"/>
          </a:p>
        </p:txBody>
      </p:sp>
      <p:sp>
        <p:nvSpPr>
          <p:cNvPr id="2" name="Google Shape;371;p59">
            <a:extLst>
              <a:ext uri="{FF2B5EF4-FFF2-40B4-BE49-F238E27FC236}">
                <a16:creationId xmlns:a16="http://schemas.microsoft.com/office/drawing/2014/main" id="{F5E62BD5-280E-C144-246C-7812A7501BBD}"/>
              </a:ext>
            </a:extLst>
          </p:cNvPr>
          <p:cNvSpPr txBox="1">
            <a:spLocks/>
          </p:cNvSpPr>
          <p:nvPr/>
        </p:nvSpPr>
        <p:spPr>
          <a:xfrm>
            <a:off x="742219" y="2866200"/>
            <a:ext cx="7878300" cy="1741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400"/>
              <a:buFont typeface="Hepta Slab"/>
              <a:buNone/>
              <a:defRPr sz="5400" b="0" i="0" u="none" strike="noStrike" cap="none">
                <a:solidFill>
                  <a:schemeClr val="dk1"/>
                </a:solidFill>
                <a:latin typeface="Hepta Slab"/>
                <a:ea typeface="Hepta Slab"/>
                <a:cs typeface="Hepta Slab"/>
                <a:sym typeface="Hepta Slab"/>
              </a:defRPr>
            </a:lvl1pPr>
            <a:lvl2pPr marR="0" lvl="1" algn="l" rtl="0">
              <a:lnSpc>
                <a:spcPct val="100000"/>
              </a:lnSpc>
              <a:spcBef>
                <a:spcPts val="0"/>
              </a:spcBef>
              <a:spcAft>
                <a:spcPts val="0"/>
              </a:spcAft>
              <a:buClr>
                <a:srgbClr val="000000"/>
              </a:buClr>
              <a:buSzPts val="1400"/>
              <a:buFont typeface="Hepta Slab"/>
              <a:buNone/>
              <a:defRPr sz="1400" b="0" i="0" u="none" strike="noStrike" cap="none">
                <a:solidFill>
                  <a:srgbClr val="000000"/>
                </a:solidFill>
                <a:latin typeface="Hepta Slab"/>
                <a:ea typeface="Hepta Slab"/>
                <a:cs typeface="Hepta Slab"/>
                <a:sym typeface="Hepta Slab"/>
              </a:defRPr>
            </a:lvl2pPr>
            <a:lvl3pPr marR="0" lvl="2" algn="l" rtl="0">
              <a:lnSpc>
                <a:spcPct val="100000"/>
              </a:lnSpc>
              <a:spcBef>
                <a:spcPts val="0"/>
              </a:spcBef>
              <a:spcAft>
                <a:spcPts val="0"/>
              </a:spcAft>
              <a:buClr>
                <a:srgbClr val="000000"/>
              </a:buClr>
              <a:buSzPts val="1400"/>
              <a:buFont typeface="Hepta Slab"/>
              <a:buNone/>
              <a:defRPr sz="1400" b="0" i="0" u="none" strike="noStrike" cap="none">
                <a:solidFill>
                  <a:srgbClr val="000000"/>
                </a:solidFill>
                <a:latin typeface="Hepta Slab"/>
                <a:ea typeface="Hepta Slab"/>
                <a:cs typeface="Hepta Slab"/>
                <a:sym typeface="Hepta Slab"/>
              </a:defRPr>
            </a:lvl3pPr>
            <a:lvl4pPr marR="0" lvl="3" algn="l" rtl="0">
              <a:lnSpc>
                <a:spcPct val="100000"/>
              </a:lnSpc>
              <a:spcBef>
                <a:spcPts val="0"/>
              </a:spcBef>
              <a:spcAft>
                <a:spcPts val="0"/>
              </a:spcAft>
              <a:buClr>
                <a:srgbClr val="000000"/>
              </a:buClr>
              <a:buSzPts val="1400"/>
              <a:buFont typeface="Hepta Slab"/>
              <a:buNone/>
              <a:defRPr sz="1400" b="0" i="0" u="none" strike="noStrike" cap="none">
                <a:solidFill>
                  <a:srgbClr val="000000"/>
                </a:solidFill>
                <a:latin typeface="Hepta Slab"/>
                <a:ea typeface="Hepta Slab"/>
                <a:cs typeface="Hepta Slab"/>
                <a:sym typeface="Hepta Slab"/>
              </a:defRPr>
            </a:lvl4pPr>
            <a:lvl5pPr marR="0" lvl="4" algn="l" rtl="0">
              <a:lnSpc>
                <a:spcPct val="100000"/>
              </a:lnSpc>
              <a:spcBef>
                <a:spcPts val="0"/>
              </a:spcBef>
              <a:spcAft>
                <a:spcPts val="0"/>
              </a:spcAft>
              <a:buClr>
                <a:srgbClr val="000000"/>
              </a:buClr>
              <a:buSzPts val="1400"/>
              <a:buFont typeface="Hepta Slab"/>
              <a:buNone/>
              <a:defRPr sz="1400" b="0" i="0" u="none" strike="noStrike" cap="none">
                <a:solidFill>
                  <a:srgbClr val="000000"/>
                </a:solidFill>
                <a:latin typeface="Hepta Slab"/>
                <a:ea typeface="Hepta Slab"/>
                <a:cs typeface="Hepta Slab"/>
                <a:sym typeface="Hepta Slab"/>
              </a:defRPr>
            </a:lvl5pPr>
            <a:lvl6pPr marR="0" lvl="5" algn="l" rtl="0">
              <a:lnSpc>
                <a:spcPct val="100000"/>
              </a:lnSpc>
              <a:spcBef>
                <a:spcPts val="0"/>
              </a:spcBef>
              <a:spcAft>
                <a:spcPts val="0"/>
              </a:spcAft>
              <a:buClr>
                <a:srgbClr val="000000"/>
              </a:buClr>
              <a:buSzPts val="1400"/>
              <a:buFont typeface="Hepta Slab"/>
              <a:buNone/>
              <a:defRPr sz="1400" b="0" i="0" u="none" strike="noStrike" cap="none">
                <a:solidFill>
                  <a:srgbClr val="000000"/>
                </a:solidFill>
                <a:latin typeface="Hepta Slab"/>
                <a:ea typeface="Hepta Slab"/>
                <a:cs typeface="Hepta Slab"/>
                <a:sym typeface="Hepta Slab"/>
              </a:defRPr>
            </a:lvl6pPr>
            <a:lvl7pPr marR="0" lvl="6" algn="l" rtl="0">
              <a:lnSpc>
                <a:spcPct val="100000"/>
              </a:lnSpc>
              <a:spcBef>
                <a:spcPts val="0"/>
              </a:spcBef>
              <a:spcAft>
                <a:spcPts val="0"/>
              </a:spcAft>
              <a:buClr>
                <a:srgbClr val="000000"/>
              </a:buClr>
              <a:buSzPts val="1400"/>
              <a:buFont typeface="Hepta Slab"/>
              <a:buNone/>
              <a:defRPr sz="1400" b="0" i="0" u="none" strike="noStrike" cap="none">
                <a:solidFill>
                  <a:srgbClr val="000000"/>
                </a:solidFill>
                <a:latin typeface="Hepta Slab"/>
                <a:ea typeface="Hepta Slab"/>
                <a:cs typeface="Hepta Slab"/>
                <a:sym typeface="Hepta Slab"/>
              </a:defRPr>
            </a:lvl7pPr>
            <a:lvl8pPr marR="0" lvl="7" algn="l" rtl="0">
              <a:lnSpc>
                <a:spcPct val="100000"/>
              </a:lnSpc>
              <a:spcBef>
                <a:spcPts val="0"/>
              </a:spcBef>
              <a:spcAft>
                <a:spcPts val="0"/>
              </a:spcAft>
              <a:buClr>
                <a:srgbClr val="000000"/>
              </a:buClr>
              <a:buSzPts val="1400"/>
              <a:buFont typeface="Hepta Slab"/>
              <a:buNone/>
              <a:defRPr sz="1400" b="0" i="0" u="none" strike="noStrike" cap="none">
                <a:solidFill>
                  <a:srgbClr val="000000"/>
                </a:solidFill>
                <a:latin typeface="Hepta Slab"/>
                <a:ea typeface="Hepta Slab"/>
                <a:cs typeface="Hepta Slab"/>
                <a:sym typeface="Hepta Slab"/>
              </a:defRPr>
            </a:lvl8pPr>
            <a:lvl9pPr marR="0" lvl="8" algn="l" rtl="0">
              <a:lnSpc>
                <a:spcPct val="100000"/>
              </a:lnSpc>
              <a:spcBef>
                <a:spcPts val="0"/>
              </a:spcBef>
              <a:spcAft>
                <a:spcPts val="0"/>
              </a:spcAft>
              <a:buClr>
                <a:srgbClr val="000000"/>
              </a:buClr>
              <a:buSzPts val="1400"/>
              <a:buFont typeface="Hepta Slab"/>
              <a:buNone/>
              <a:defRPr sz="1400" b="0" i="0" u="none" strike="noStrike" cap="none">
                <a:solidFill>
                  <a:srgbClr val="000000"/>
                </a:solidFill>
                <a:latin typeface="Hepta Slab"/>
                <a:ea typeface="Hepta Slab"/>
                <a:cs typeface="Hepta Slab"/>
                <a:sym typeface="Hepta Slab"/>
              </a:defRPr>
            </a:lvl9pPr>
          </a:lstStyle>
          <a:p>
            <a:pPr algn="l">
              <a:buClr>
                <a:schemeClr val="lt1"/>
              </a:buClr>
              <a:buSzPts val="1100"/>
            </a:pPr>
            <a:r>
              <a:rPr lang="en-US" sz="2400" dirty="0"/>
              <a:t>Hilary Tesfay </a:t>
            </a:r>
            <a:r>
              <a:rPr lang="en-US" sz="2400" dirty="0" err="1"/>
              <a:t>Gebreslassie</a:t>
            </a:r>
            <a:r>
              <a:rPr lang="en-US" sz="2400" dirty="0"/>
              <a:t>   	241696</a:t>
            </a:r>
          </a:p>
          <a:p>
            <a:pPr algn="l">
              <a:buClr>
                <a:schemeClr val="lt1"/>
              </a:buClr>
              <a:buSzPts val="1100"/>
            </a:pPr>
            <a:r>
              <a:rPr lang="en-US" sz="2400" dirty="0" err="1"/>
              <a:t>Yibrah</a:t>
            </a:r>
            <a:r>
              <a:rPr lang="en-US" sz="2400" dirty="0"/>
              <a:t> Mehari </a:t>
            </a:r>
            <a:r>
              <a:rPr lang="en-US" sz="2400" dirty="0" err="1"/>
              <a:t>Gebregziabher</a:t>
            </a:r>
            <a:r>
              <a:rPr lang="en-US" sz="2400" dirty="0"/>
              <a:t>	251981</a:t>
            </a:r>
          </a:p>
          <a:p>
            <a:pPr algn="l">
              <a:buClr>
                <a:schemeClr val="lt1"/>
              </a:buClr>
              <a:buSzPts val="1100"/>
            </a:pPr>
            <a:r>
              <a:rPr lang="en-US" sz="2400" dirty="0" err="1"/>
              <a:t>Degefom</a:t>
            </a:r>
            <a:r>
              <a:rPr lang="en-US" sz="2400" dirty="0"/>
              <a:t> </a:t>
            </a:r>
            <a:r>
              <a:rPr lang="en-US" sz="2400" dirty="0" err="1"/>
              <a:t>Kahsay</a:t>
            </a:r>
            <a:r>
              <a:rPr lang="en-US" sz="2400" dirty="0"/>
              <a:t> Berhe 		251992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49" name="Google Shape;449;p68"/>
          <p:cNvSpPr txBox="1"/>
          <p:nvPr/>
        </p:nvSpPr>
        <p:spPr>
          <a:xfrm>
            <a:off x="0" y="0"/>
            <a:ext cx="9002700" cy="906372"/>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800"/>
              </a:spcBef>
              <a:spcAft>
                <a:spcPts val="0"/>
              </a:spcAft>
              <a:buNone/>
            </a:pPr>
            <a:r>
              <a:rPr lang="en" sz="1600" b="1" dirty="0">
                <a:solidFill>
                  <a:srgbClr val="1155CC"/>
                </a:solidFill>
                <a:latin typeface="Hepta Slab" panose="020B0604020202020204" charset="0"/>
                <a:cs typeface="Hepta Slab" panose="020B0604020202020204" charset="0"/>
              </a:rPr>
              <a:t>Testing for server-side parameter pollution in the query string</a:t>
            </a:r>
            <a:endParaRPr sz="1600" dirty="0">
              <a:solidFill>
                <a:srgbClr val="1155CC"/>
              </a:solidFill>
              <a:latin typeface="Hepta Slab" panose="020B0604020202020204" charset="0"/>
              <a:cs typeface="Hepta Slab" panose="020B0604020202020204" charset="0"/>
            </a:endParaRPr>
          </a:p>
          <a:p>
            <a:pPr marL="0" lvl="0" indent="0" algn="l" rtl="0">
              <a:spcBef>
                <a:spcPts val="0"/>
              </a:spcBef>
              <a:spcAft>
                <a:spcPts val="0"/>
              </a:spcAft>
              <a:buNone/>
            </a:pPr>
            <a:endParaRPr sz="1350" dirty="0">
              <a:solidFill>
                <a:srgbClr val="188038"/>
              </a:solidFill>
              <a:latin typeface="Courier New"/>
              <a:ea typeface="Courier New"/>
              <a:cs typeface="Courier New"/>
              <a:sym typeface="Courier New"/>
            </a:endParaRPr>
          </a:p>
        </p:txBody>
      </p:sp>
      <p:sp>
        <p:nvSpPr>
          <p:cNvPr id="450" name="Google Shape;450;p68"/>
          <p:cNvSpPr txBox="1"/>
          <p:nvPr/>
        </p:nvSpPr>
        <p:spPr>
          <a:xfrm>
            <a:off x="275046" y="1883167"/>
            <a:ext cx="9002700" cy="1239283"/>
          </a:xfrm>
          <a:prstGeom prst="rect">
            <a:avLst/>
          </a:prstGeom>
          <a:noFill/>
          <a:ln>
            <a:noFill/>
          </a:ln>
        </p:spPr>
        <p:txBody>
          <a:bodyPr spcFirstLastPara="1" wrap="square" lIns="91425" tIns="91425" rIns="91425" bIns="91425" anchor="t" anchorCtr="0">
            <a:spAutoFit/>
          </a:bodyPr>
          <a:lstStyle/>
          <a:p>
            <a:pPr marL="0" lvl="0" indent="0" algn="l" rtl="0">
              <a:lnSpc>
                <a:spcPct val="145454"/>
              </a:lnSpc>
              <a:spcBef>
                <a:spcPts val="1400"/>
              </a:spcBef>
              <a:spcAft>
                <a:spcPts val="0"/>
              </a:spcAft>
              <a:buNone/>
            </a:pPr>
            <a:r>
              <a:rPr lang="en" sz="1600" b="1" dirty="0">
                <a:solidFill>
                  <a:srgbClr val="1155CC"/>
                </a:solidFill>
                <a:latin typeface="Hepta Slab" panose="020B0604020202020204" charset="0"/>
                <a:cs typeface="Hepta Slab" panose="020B0604020202020204" charset="0"/>
              </a:rPr>
              <a:t>Injecting invalid parameter</a:t>
            </a:r>
            <a:r>
              <a:rPr lang="en" sz="1200" b="1" dirty="0">
                <a:solidFill>
                  <a:schemeClr val="lt1"/>
                </a:solidFill>
              </a:rPr>
              <a:t>: </a:t>
            </a:r>
            <a:r>
              <a:rPr lang="en" sz="1350" dirty="0">
                <a:solidFill>
                  <a:srgbClr val="5C5C5B"/>
                </a:solidFill>
                <a:highlight>
                  <a:srgbClr val="FFFFFF"/>
                </a:highlight>
                <a:latin typeface="Barlow Medium" panose="00000600000000000000" pitchFamily="2" charset="0"/>
              </a:rPr>
              <a:t>use an URL-encoded </a:t>
            </a:r>
            <a:r>
              <a:rPr lang="en" sz="1350" dirty="0">
                <a:solidFill>
                  <a:srgbClr val="5C5C5B"/>
                </a:solidFill>
                <a:latin typeface="Barlow Medium" panose="00000600000000000000" pitchFamily="2" charset="0"/>
                <a:ea typeface="Courier New"/>
                <a:cs typeface="Courier New"/>
                <a:sym typeface="Courier New"/>
              </a:rPr>
              <a:t>&amp;</a:t>
            </a:r>
            <a:r>
              <a:rPr lang="en" sz="1350" dirty="0">
                <a:solidFill>
                  <a:srgbClr val="5C5C5B"/>
                </a:solidFill>
                <a:highlight>
                  <a:srgbClr val="FFFFFF"/>
                </a:highlight>
                <a:latin typeface="Barlow Medium" panose="00000600000000000000" pitchFamily="2" charset="0"/>
              </a:rPr>
              <a:t> character to add a second parameter</a:t>
            </a:r>
            <a:endParaRPr sz="1300" dirty="0">
              <a:solidFill>
                <a:schemeClr val="lt1"/>
              </a:solidFill>
              <a:latin typeface="Barlow Medium" panose="00000600000000000000" pitchFamily="2" charset="0"/>
            </a:endParaRPr>
          </a:p>
          <a:p>
            <a:pPr marL="0" lvl="0" indent="0" algn="l" rtl="0">
              <a:spcBef>
                <a:spcPts val="800"/>
              </a:spcBef>
              <a:spcAft>
                <a:spcPts val="0"/>
              </a:spcAft>
              <a:buNone/>
            </a:pPr>
            <a:r>
              <a:rPr lang="en" sz="1350" dirty="0">
                <a:solidFill>
                  <a:srgbClr val="188038"/>
                </a:solidFill>
                <a:latin typeface="Barlow Medium" panose="00000600000000000000" pitchFamily="2" charset="0"/>
                <a:ea typeface="Courier New"/>
                <a:cs typeface="Courier New"/>
                <a:sym typeface="Courier New"/>
              </a:rPr>
              <a:t>GET /userSearch?name=</a:t>
            </a:r>
            <a:r>
              <a:rPr lang="en" sz="1350" dirty="0">
                <a:solidFill>
                  <a:srgbClr val="00ACEE"/>
                </a:solidFill>
                <a:latin typeface="Barlow Medium" panose="00000600000000000000" pitchFamily="2" charset="0"/>
                <a:ea typeface="Courier New"/>
                <a:cs typeface="Courier New"/>
                <a:sym typeface="Courier New"/>
              </a:rPr>
              <a:t>peter</a:t>
            </a:r>
            <a:r>
              <a:rPr lang="en" sz="1350" dirty="0">
                <a:solidFill>
                  <a:srgbClr val="D60000"/>
                </a:solidFill>
                <a:latin typeface="Barlow Medium" panose="00000600000000000000" pitchFamily="2" charset="0"/>
                <a:ea typeface="Courier New"/>
                <a:cs typeface="Courier New"/>
                <a:sym typeface="Courier New"/>
              </a:rPr>
              <a:t>%26foo=xyz</a:t>
            </a:r>
            <a:r>
              <a:rPr lang="en" sz="1350" dirty="0">
                <a:solidFill>
                  <a:srgbClr val="188038"/>
                </a:solidFill>
                <a:latin typeface="Barlow Medium" panose="00000600000000000000" pitchFamily="2" charset="0"/>
                <a:ea typeface="Courier New"/>
                <a:cs typeface="Courier New"/>
                <a:sym typeface="Courier New"/>
              </a:rPr>
              <a:t>&amp;back=/home</a:t>
            </a:r>
            <a:endParaRPr sz="1300" dirty="0">
              <a:solidFill>
                <a:srgbClr val="188038"/>
              </a:solidFill>
              <a:latin typeface="Barlow Medium" panose="00000600000000000000" pitchFamily="2" charset="0"/>
              <a:ea typeface="Courier New"/>
              <a:cs typeface="Courier New"/>
              <a:sym typeface="Courier New"/>
            </a:endParaRPr>
          </a:p>
          <a:p>
            <a:pPr marL="0" lvl="0" indent="0" algn="l" rtl="0">
              <a:spcBef>
                <a:spcPts val="0"/>
              </a:spcBef>
              <a:spcAft>
                <a:spcPts val="0"/>
              </a:spcAft>
              <a:buNone/>
            </a:pPr>
            <a:r>
              <a:rPr lang="en" sz="1350" dirty="0">
                <a:solidFill>
                  <a:srgbClr val="188038"/>
                </a:solidFill>
                <a:latin typeface="Barlow Medium" panose="00000600000000000000" pitchFamily="2" charset="0"/>
                <a:ea typeface="Courier New"/>
                <a:cs typeface="Courier New"/>
                <a:sym typeface="Courier New"/>
              </a:rPr>
              <a:t>GET /users/search?name=</a:t>
            </a:r>
            <a:r>
              <a:rPr lang="en" sz="1350" dirty="0">
                <a:solidFill>
                  <a:srgbClr val="00ACEE"/>
                </a:solidFill>
                <a:latin typeface="Barlow Medium" panose="00000600000000000000" pitchFamily="2" charset="0"/>
                <a:ea typeface="Courier New"/>
                <a:cs typeface="Courier New"/>
                <a:sym typeface="Courier New"/>
              </a:rPr>
              <a:t>peter</a:t>
            </a:r>
            <a:r>
              <a:rPr lang="en" sz="1350" dirty="0">
                <a:solidFill>
                  <a:srgbClr val="D60000"/>
                </a:solidFill>
                <a:latin typeface="Barlow Medium" panose="00000600000000000000" pitchFamily="2" charset="0"/>
                <a:ea typeface="Courier New"/>
                <a:cs typeface="Courier New"/>
                <a:sym typeface="Courier New"/>
              </a:rPr>
              <a:t>&amp;foo=xyz</a:t>
            </a:r>
            <a:r>
              <a:rPr lang="en" sz="1350" dirty="0">
                <a:solidFill>
                  <a:srgbClr val="188038"/>
                </a:solidFill>
                <a:latin typeface="Barlow Medium" panose="00000600000000000000" pitchFamily="2" charset="0"/>
                <a:ea typeface="Courier New"/>
                <a:cs typeface="Courier New"/>
                <a:sym typeface="Courier New"/>
              </a:rPr>
              <a:t>&amp;publicProfile=true</a:t>
            </a:r>
            <a:endParaRPr sz="1200" b="1" dirty="0">
              <a:solidFill>
                <a:srgbClr val="1155CC"/>
              </a:solidFill>
              <a:latin typeface="Barlow Medium" panose="00000600000000000000" pitchFamily="2" charset="0"/>
            </a:endParaRPr>
          </a:p>
        </p:txBody>
      </p:sp>
      <p:sp>
        <p:nvSpPr>
          <p:cNvPr id="451" name="Google Shape;451;p68"/>
          <p:cNvSpPr txBox="1"/>
          <p:nvPr/>
        </p:nvSpPr>
        <p:spPr>
          <a:xfrm>
            <a:off x="197600" y="2796325"/>
            <a:ext cx="8491200" cy="2795671"/>
          </a:xfrm>
          <a:prstGeom prst="rect">
            <a:avLst/>
          </a:prstGeom>
          <a:noFill/>
          <a:ln>
            <a:noFill/>
          </a:ln>
        </p:spPr>
        <p:txBody>
          <a:bodyPr spcFirstLastPara="1" wrap="square" lIns="91425" tIns="91425" rIns="91425" bIns="91425" anchor="t" anchorCtr="0">
            <a:spAutoFit/>
          </a:bodyPr>
          <a:lstStyle/>
          <a:p>
            <a:pPr marL="0" lvl="0" indent="0" algn="l" rtl="0">
              <a:lnSpc>
                <a:spcPct val="145454"/>
              </a:lnSpc>
              <a:spcBef>
                <a:spcPts val="1400"/>
              </a:spcBef>
              <a:spcAft>
                <a:spcPts val="0"/>
              </a:spcAft>
              <a:buNone/>
            </a:pPr>
            <a:r>
              <a:rPr lang="en" sz="1600" b="1" dirty="0">
                <a:solidFill>
                  <a:srgbClr val="1155CC"/>
                </a:solidFill>
                <a:latin typeface="Hepta Slab" panose="020B0604020202020204" charset="0"/>
                <a:cs typeface="Hepta Slab" panose="020B0604020202020204" charset="0"/>
              </a:rPr>
              <a:t>Overriding existing parameters</a:t>
            </a:r>
            <a:r>
              <a:rPr lang="en" sz="1100" dirty="0">
                <a:solidFill>
                  <a:schemeClr val="lt1"/>
                </a:solidFill>
              </a:rPr>
              <a:t>:</a:t>
            </a:r>
            <a:r>
              <a:rPr lang="en" sz="1200" b="1" dirty="0">
                <a:solidFill>
                  <a:schemeClr val="lt1"/>
                </a:solidFill>
              </a:rPr>
              <a:t> </a:t>
            </a:r>
            <a:r>
              <a:rPr lang="en" sz="1350" dirty="0">
                <a:solidFill>
                  <a:srgbClr val="5C5C5B"/>
                </a:solidFill>
                <a:highlight>
                  <a:srgbClr val="FFFFFF"/>
                </a:highlight>
              </a:rPr>
              <a:t> </a:t>
            </a:r>
            <a:r>
              <a:rPr lang="en" sz="1350" dirty="0">
                <a:solidFill>
                  <a:srgbClr val="5C5C5B"/>
                </a:solidFill>
                <a:highlight>
                  <a:srgbClr val="FFFFFF"/>
                </a:highlight>
                <a:latin typeface="Barlow" panose="00000500000000000000" pitchFamily="2" charset="0"/>
              </a:rPr>
              <a:t>injecting a second parameter with the same name.</a:t>
            </a:r>
            <a:endParaRPr sz="1300" dirty="0">
              <a:solidFill>
                <a:schemeClr val="lt1"/>
              </a:solidFill>
              <a:latin typeface="Barlow" panose="00000500000000000000" pitchFamily="2" charset="0"/>
            </a:endParaRPr>
          </a:p>
          <a:p>
            <a:pPr marL="0" lvl="0" indent="0" algn="l" rtl="0">
              <a:spcBef>
                <a:spcPts val="800"/>
              </a:spcBef>
              <a:spcAft>
                <a:spcPts val="0"/>
              </a:spcAft>
              <a:buNone/>
            </a:pPr>
            <a:r>
              <a:rPr lang="en" sz="1350" dirty="0">
                <a:solidFill>
                  <a:srgbClr val="188038"/>
                </a:solidFill>
                <a:latin typeface="Barlow" panose="00000500000000000000" pitchFamily="2" charset="0"/>
                <a:ea typeface="Courier New"/>
                <a:cs typeface="Courier New"/>
                <a:sym typeface="Courier New"/>
              </a:rPr>
              <a:t>GET /userSearch?name=</a:t>
            </a:r>
            <a:r>
              <a:rPr lang="en" sz="1350" dirty="0">
                <a:solidFill>
                  <a:srgbClr val="00ACEE"/>
                </a:solidFill>
                <a:latin typeface="Barlow" panose="00000500000000000000" pitchFamily="2" charset="0"/>
                <a:ea typeface="Courier New"/>
                <a:cs typeface="Courier New"/>
                <a:sym typeface="Courier New"/>
              </a:rPr>
              <a:t>peter</a:t>
            </a:r>
            <a:r>
              <a:rPr lang="en" sz="1350" dirty="0">
                <a:solidFill>
                  <a:srgbClr val="D60000"/>
                </a:solidFill>
                <a:latin typeface="Barlow" panose="00000500000000000000" pitchFamily="2" charset="0"/>
                <a:ea typeface="Courier New"/>
                <a:cs typeface="Courier New"/>
                <a:sym typeface="Courier New"/>
              </a:rPr>
              <a:t>%26name=carlos</a:t>
            </a:r>
            <a:r>
              <a:rPr lang="en" sz="1350" dirty="0">
                <a:solidFill>
                  <a:srgbClr val="188038"/>
                </a:solidFill>
                <a:latin typeface="Barlow" panose="00000500000000000000" pitchFamily="2" charset="0"/>
                <a:ea typeface="Courier New"/>
                <a:cs typeface="Courier New"/>
                <a:sym typeface="Courier New"/>
              </a:rPr>
              <a:t>&amp;back=/home</a:t>
            </a:r>
            <a:endParaRPr sz="1350" dirty="0">
              <a:solidFill>
                <a:srgbClr val="188038"/>
              </a:solidFill>
              <a:latin typeface="Barlow" panose="00000500000000000000" pitchFamily="2" charset="0"/>
              <a:ea typeface="Courier New"/>
              <a:cs typeface="Courier New"/>
              <a:sym typeface="Courier New"/>
            </a:endParaRPr>
          </a:p>
          <a:p>
            <a:pPr marL="0" lvl="0" indent="0" algn="l" rtl="0">
              <a:spcBef>
                <a:spcPts val="0"/>
              </a:spcBef>
              <a:spcAft>
                <a:spcPts val="0"/>
              </a:spcAft>
              <a:buNone/>
            </a:pPr>
            <a:r>
              <a:rPr lang="en" sz="1350" dirty="0">
                <a:solidFill>
                  <a:srgbClr val="188038"/>
                </a:solidFill>
                <a:latin typeface="Barlow" panose="00000500000000000000" pitchFamily="2" charset="0"/>
                <a:ea typeface="Courier New"/>
                <a:cs typeface="Courier New"/>
                <a:sym typeface="Courier New"/>
              </a:rPr>
              <a:t>GET /users/search?name=</a:t>
            </a:r>
            <a:r>
              <a:rPr lang="en" sz="1350" dirty="0">
                <a:solidFill>
                  <a:srgbClr val="00ACEE"/>
                </a:solidFill>
                <a:latin typeface="Barlow" panose="00000500000000000000" pitchFamily="2" charset="0"/>
                <a:ea typeface="Courier New"/>
                <a:cs typeface="Courier New"/>
                <a:sym typeface="Courier New"/>
              </a:rPr>
              <a:t>peter</a:t>
            </a:r>
            <a:r>
              <a:rPr lang="en" sz="1350" dirty="0">
                <a:solidFill>
                  <a:srgbClr val="D60000"/>
                </a:solidFill>
                <a:latin typeface="Barlow" panose="00000500000000000000" pitchFamily="2" charset="0"/>
                <a:ea typeface="Courier New"/>
                <a:cs typeface="Courier New"/>
                <a:sym typeface="Courier New"/>
              </a:rPr>
              <a:t>&amp;name=carlos</a:t>
            </a:r>
            <a:r>
              <a:rPr lang="en" sz="1350" dirty="0">
                <a:solidFill>
                  <a:srgbClr val="188038"/>
                </a:solidFill>
                <a:latin typeface="Barlow" panose="00000500000000000000" pitchFamily="2" charset="0"/>
                <a:ea typeface="Courier New"/>
                <a:cs typeface="Courier New"/>
                <a:sym typeface="Courier New"/>
              </a:rPr>
              <a:t>&amp;publicProfile=true</a:t>
            </a:r>
            <a:endParaRPr sz="1350" dirty="0">
              <a:solidFill>
                <a:srgbClr val="188038"/>
              </a:solidFill>
              <a:latin typeface="Barlow" panose="00000500000000000000" pitchFamily="2" charset="0"/>
              <a:ea typeface="Courier New"/>
              <a:cs typeface="Courier New"/>
              <a:sym typeface="Courier New"/>
            </a:endParaRPr>
          </a:p>
          <a:p>
            <a:pPr marL="457200" lvl="0" indent="-314325" algn="l" rtl="0">
              <a:lnSpc>
                <a:spcPct val="166666"/>
              </a:lnSpc>
              <a:spcBef>
                <a:spcPts val="1200"/>
              </a:spcBef>
              <a:spcAft>
                <a:spcPts val="0"/>
              </a:spcAft>
              <a:buClr>
                <a:schemeClr val="lt1"/>
              </a:buClr>
              <a:buSzPts val="1350"/>
              <a:buChar char="●"/>
            </a:pPr>
            <a:r>
              <a:rPr lang="en" sz="1350" dirty="0">
                <a:solidFill>
                  <a:schemeClr val="lt1"/>
                </a:solidFill>
                <a:latin typeface="Barlow" panose="00000500000000000000" pitchFamily="2" charset="0"/>
              </a:rPr>
              <a:t>PHP parses the last parameter only. </a:t>
            </a:r>
            <a:endParaRPr sz="1350" dirty="0">
              <a:solidFill>
                <a:schemeClr val="lt1"/>
              </a:solidFill>
              <a:latin typeface="Barlow" panose="00000500000000000000" pitchFamily="2" charset="0"/>
            </a:endParaRPr>
          </a:p>
          <a:p>
            <a:pPr marL="457200" lvl="0" indent="-314325" algn="l" rtl="0">
              <a:lnSpc>
                <a:spcPct val="166666"/>
              </a:lnSpc>
              <a:spcBef>
                <a:spcPts val="0"/>
              </a:spcBef>
              <a:spcAft>
                <a:spcPts val="0"/>
              </a:spcAft>
              <a:buClr>
                <a:schemeClr val="lt1"/>
              </a:buClr>
              <a:buSzPts val="1350"/>
              <a:buChar char="●"/>
            </a:pPr>
            <a:r>
              <a:rPr lang="en" sz="1350" dirty="0">
                <a:solidFill>
                  <a:schemeClr val="lt1"/>
                </a:solidFill>
                <a:latin typeface="Barlow" panose="00000500000000000000" pitchFamily="2" charset="0"/>
              </a:rPr>
              <a:t>ASP.NET combines both parameters. </a:t>
            </a:r>
            <a:endParaRPr sz="1350" dirty="0">
              <a:solidFill>
                <a:schemeClr val="lt1"/>
              </a:solidFill>
              <a:latin typeface="Barlow" panose="00000500000000000000" pitchFamily="2" charset="0"/>
            </a:endParaRPr>
          </a:p>
          <a:p>
            <a:pPr marL="457200" lvl="0" indent="-314325" algn="l" rtl="0">
              <a:lnSpc>
                <a:spcPct val="166666"/>
              </a:lnSpc>
              <a:spcBef>
                <a:spcPts val="0"/>
              </a:spcBef>
              <a:spcAft>
                <a:spcPts val="0"/>
              </a:spcAft>
              <a:buClr>
                <a:schemeClr val="lt1"/>
              </a:buClr>
              <a:buSzPts val="1350"/>
              <a:buChar char="●"/>
            </a:pPr>
            <a:r>
              <a:rPr lang="en" sz="1350" dirty="0">
                <a:solidFill>
                  <a:schemeClr val="lt1"/>
                </a:solidFill>
                <a:latin typeface="Barlow" panose="00000500000000000000" pitchFamily="2" charset="0"/>
              </a:rPr>
              <a:t>Node.js / express parses the first parameter only.</a:t>
            </a:r>
            <a:endParaRPr sz="1350" dirty="0">
              <a:solidFill>
                <a:schemeClr val="lt1"/>
              </a:solidFill>
              <a:latin typeface="Barlow" panose="00000500000000000000" pitchFamily="2" charset="0"/>
            </a:endParaRPr>
          </a:p>
          <a:p>
            <a:pPr marL="0" lvl="0" indent="0" algn="l" rtl="0">
              <a:spcBef>
                <a:spcPts val="1200"/>
              </a:spcBef>
              <a:spcAft>
                <a:spcPts val="0"/>
              </a:spcAft>
              <a:buNone/>
            </a:pPr>
            <a:endParaRPr sz="1350" dirty="0">
              <a:solidFill>
                <a:srgbClr val="188038"/>
              </a:solidFill>
              <a:latin typeface="Courier New"/>
              <a:ea typeface="Courier New"/>
              <a:cs typeface="Courier New"/>
              <a:sym typeface="Courier New"/>
            </a:endParaRPr>
          </a:p>
        </p:txBody>
      </p:sp>
      <p:sp>
        <p:nvSpPr>
          <p:cNvPr id="2" name="Google Shape;449;p68">
            <a:extLst>
              <a:ext uri="{FF2B5EF4-FFF2-40B4-BE49-F238E27FC236}">
                <a16:creationId xmlns:a16="http://schemas.microsoft.com/office/drawing/2014/main" id="{18CAC9D4-198C-AC13-F427-4D6322263E70}"/>
              </a:ext>
            </a:extLst>
          </p:cNvPr>
          <p:cNvSpPr txBox="1"/>
          <p:nvPr/>
        </p:nvSpPr>
        <p:spPr>
          <a:xfrm>
            <a:off x="275046" y="612622"/>
            <a:ext cx="9002700" cy="1695306"/>
          </a:xfrm>
          <a:prstGeom prst="rect">
            <a:avLst/>
          </a:prstGeom>
          <a:noFill/>
          <a:ln>
            <a:noFill/>
          </a:ln>
        </p:spPr>
        <p:txBody>
          <a:bodyPr spcFirstLastPara="1" wrap="square" lIns="91425" tIns="91425" rIns="91425" bIns="91425" anchor="t" anchorCtr="0">
            <a:spAutoFit/>
          </a:bodyPr>
          <a:lstStyle/>
          <a:p>
            <a:pPr marL="0" lvl="0" indent="0" algn="l" rtl="0">
              <a:spcBef>
                <a:spcPts val="800"/>
              </a:spcBef>
              <a:spcAft>
                <a:spcPts val="0"/>
              </a:spcAft>
              <a:buNone/>
            </a:pPr>
            <a:r>
              <a:rPr lang="en" sz="1300" dirty="0">
                <a:latin typeface="Barlow Medium" panose="00000600000000000000" pitchFamily="2" charset="0"/>
              </a:rPr>
              <a:t>Use  characters like #, &amp;, and =  and observe how the application responds.</a:t>
            </a:r>
            <a:endParaRPr sz="1300" dirty="0">
              <a:latin typeface="Barlow Medium" panose="00000600000000000000" pitchFamily="2" charset="0"/>
            </a:endParaRPr>
          </a:p>
          <a:p>
            <a:pPr marL="0" lvl="0" indent="0" algn="l" rtl="0">
              <a:spcBef>
                <a:spcPts val="0"/>
              </a:spcBef>
              <a:spcAft>
                <a:spcPts val="0"/>
              </a:spcAft>
              <a:buClr>
                <a:schemeClr val="lt1"/>
              </a:buClr>
              <a:buSzPts val="1100"/>
              <a:buFont typeface="Arial"/>
              <a:buNone/>
            </a:pPr>
            <a:r>
              <a:rPr lang="en" sz="1300" dirty="0">
                <a:solidFill>
                  <a:srgbClr val="188038"/>
                </a:solidFill>
                <a:latin typeface="Barlow Medium" panose="00000600000000000000" pitchFamily="2" charset="0"/>
                <a:ea typeface="Courier New"/>
                <a:cs typeface="Courier New"/>
                <a:sym typeface="Courier New"/>
              </a:rPr>
              <a:t>GET /userSearch?name=</a:t>
            </a:r>
            <a:r>
              <a:rPr lang="en" sz="1300" dirty="0">
                <a:solidFill>
                  <a:srgbClr val="00ACEE"/>
                </a:solidFill>
                <a:latin typeface="Barlow Medium" panose="00000600000000000000" pitchFamily="2" charset="0"/>
                <a:ea typeface="Courier New"/>
                <a:cs typeface="Courier New"/>
                <a:sym typeface="Courier New"/>
              </a:rPr>
              <a:t>peter</a:t>
            </a:r>
            <a:r>
              <a:rPr lang="en" sz="1300" dirty="0">
                <a:solidFill>
                  <a:srgbClr val="188038"/>
                </a:solidFill>
                <a:latin typeface="Barlow Medium" panose="00000600000000000000" pitchFamily="2" charset="0"/>
                <a:ea typeface="Courier New"/>
                <a:cs typeface="Courier New"/>
                <a:sym typeface="Courier New"/>
              </a:rPr>
              <a:t>&amp;back=/home</a:t>
            </a:r>
            <a:endParaRPr sz="1300" dirty="0">
              <a:solidFill>
                <a:srgbClr val="188038"/>
              </a:solidFill>
              <a:latin typeface="Barlow Medium" panose="00000600000000000000" pitchFamily="2" charset="0"/>
              <a:ea typeface="Courier New"/>
              <a:cs typeface="Courier New"/>
              <a:sym typeface="Courier New"/>
            </a:endParaRPr>
          </a:p>
          <a:p>
            <a:pPr marL="0" lvl="0" indent="0" algn="l" rtl="0">
              <a:spcBef>
                <a:spcPts val="0"/>
              </a:spcBef>
              <a:spcAft>
                <a:spcPts val="0"/>
              </a:spcAft>
              <a:buNone/>
            </a:pPr>
            <a:r>
              <a:rPr lang="en" sz="1300" dirty="0">
                <a:solidFill>
                  <a:srgbClr val="188038"/>
                </a:solidFill>
                <a:latin typeface="Barlow Medium" panose="00000600000000000000" pitchFamily="2" charset="0"/>
                <a:ea typeface="Courier New"/>
                <a:cs typeface="Courier New"/>
                <a:sym typeface="Courier New"/>
              </a:rPr>
              <a:t>GET /users/search?name=</a:t>
            </a:r>
            <a:r>
              <a:rPr lang="en" sz="1300" dirty="0">
                <a:solidFill>
                  <a:srgbClr val="00ACEE"/>
                </a:solidFill>
                <a:latin typeface="Barlow Medium" panose="00000600000000000000" pitchFamily="2" charset="0"/>
                <a:ea typeface="Courier New"/>
                <a:cs typeface="Courier New"/>
                <a:sym typeface="Courier New"/>
              </a:rPr>
              <a:t>peter</a:t>
            </a:r>
            <a:r>
              <a:rPr lang="en" sz="1300" dirty="0">
                <a:solidFill>
                  <a:srgbClr val="188038"/>
                </a:solidFill>
                <a:latin typeface="Barlow Medium" panose="00000600000000000000" pitchFamily="2" charset="0"/>
                <a:ea typeface="Courier New"/>
                <a:cs typeface="Courier New"/>
                <a:sym typeface="Courier New"/>
              </a:rPr>
              <a:t>&amp;publicProfile=true</a:t>
            </a:r>
            <a:endParaRPr sz="1300" dirty="0">
              <a:latin typeface="Barlow Medium" panose="00000600000000000000" pitchFamily="2" charset="0"/>
            </a:endParaRPr>
          </a:p>
          <a:p>
            <a:pPr marL="0" lvl="0" indent="0" algn="l" rtl="0">
              <a:spcBef>
                <a:spcPts val="0"/>
              </a:spcBef>
              <a:spcAft>
                <a:spcPts val="0"/>
              </a:spcAft>
              <a:buNone/>
            </a:pPr>
            <a:r>
              <a:rPr lang="en" sz="1300" dirty="0">
                <a:latin typeface="Barlow Medium" panose="00000600000000000000" pitchFamily="2" charset="0"/>
              </a:rPr>
              <a:t>Truncating query string </a:t>
            </a:r>
            <a:endParaRPr sz="1300" dirty="0">
              <a:latin typeface="Barlow Medium" panose="00000600000000000000" pitchFamily="2" charset="0"/>
            </a:endParaRPr>
          </a:p>
          <a:p>
            <a:pPr marL="0" lvl="0" indent="0" algn="l" rtl="0">
              <a:spcBef>
                <a:spcPts val="0"/>
              </a:spcBef>
              <a:spcAft>
                <a:spcPts val="0"/>
              </a:spcAft>
              <a:buClr>
                <a:schemeClr val="lt1"/>
              </a:buClr>
              <a:buSzPts val="1100"/>
              <a:buFont typeface="Arial"/>
              <a:buNone/>
            </a:pPr>
            <a:r>
              <a:rPr lang="en" sz="1300" dirty="0">
                <a:solidFill>
                  <a:srgbClr val="188038"/>
                </a:solidFill>
                <a:latin typeface="Barlow Medium" panose="00000600000000000000" pitchFamily="2" charset="0"/>
                <a:ea typeface="Courier New"/>
                <a:cs typeface="Courier New"/>
                <a:sym typeface="Courier New"/>
              </a:rPr>
              <a:t>GET /userSearch?name=</a:t>
            </a:r>
            <a:r>
              <a:rPr lang="en" sz="1300" dirty="0">
                <a:solidFill>
                  <a:srgbClr val="00ACEE"/>
                </a:solidFill>
                <a:latin typeface="Barlow Medium" panose="00000600000000000000" pitchFamily="2" charset="0"/>
                <a:ea typeface="Courier New"/>
                <a:cs typeface="Courier New"/>
                <a:sym typeface="Courier New"/>
              </a:rPr>
              <a:t>peter</a:t>
            </a:r>
            <a:r>
              <a:rPr lang="en" sz="1300" dirty="0">
                <a:solidFill>
                  <a:srgbClr val="D60000"/>
                </a:solidFill>
                <a:latin typeface="Barlow Medium" panose="00000600000000000000" pitchFamily="2" charset="0"/>
                <a:ea typeface="Courier New"/>
                <a:cs typeface="Courier New"/>
                <a:sym typeface="Courier New"/>
              </a:rPr>
              <a:t>%23foo</a:t>
            </a:r>
            <a:r>
              <a:rPr lang="en" sz="1300" dirty="0">
                <a:solidFill>
                  <a:srgbClr val="188038"/>
                </a:solidFill>
                <a:latin typeface="Barlow Medium" panose="00000600000000000000" pitchFamily="2" charset="0"/>
                <a:ea typeface="Courier New"/>
                <a:cs typeface="Courier New"/>
                <a:sym typeface="Courier New"/>
              </a:rPr>
              <a:t>&amp;back=/home</a:t>
            </a:r>
            <a:endParaRPr sz="1300" dirty="0">
              <a:solidFill>
                <a:srgbClr val="188038"/>
              </a:solidFill>
              <a:latin typeface="Barlow Medium" panose="00000600000000000000" pitchFamily="2" charset="0"/>
              <a:ea typeface="Courier New"/>
              <a:cs typeface="Courier New"/>
              <a:sym typeface="Courier New"/>
            </a:endParaRPr>
          </a:p>
          <a:p>
            <a:pPr marL="0" lvl="0" indent="0" algn="l" rtl="0">
              <a:spcBef>
                <a:spcPts val="0"/>
              </a:spcBef>
              <a:spcAft>
                <a:spcPts val="0"/>
              </a:spcAft>
              <a:buClr>
                <a:schemeClr val="lt1"/>
              </a:buClr>
              <a:buSzPts val="1100"/>
              <a:buFont typeface="Arial"/>
              <a:buNone/>
            </a:pPr>
            <a:r>
              <a:rPr lang="en" sz="1300" dirty="0">
                <a:solidFill>
                  <a:srgbClr val="188038"/>
                </a:solidFill>
                <a:latin typeface="Barlow Medium" panose="00000600000000000000" pitchFamily="2" charset="0"/>
                <a:ea typeface="Courier New"/>
                <a:cs typeface="Courier New"/>
                <a:sym typeface="Courier New"/>
              </a:rPr>
              <a:t>GET /users/search?name=</a:t>
            </a:r>
            <a:r>
              <a:rPr lang="en" sz="1300" dirty="0">
                <a:solidFill>
                  <a:srgbClr val="00ACEE"/>
                </a:solidFill>
                <a:latin typeface="Barlow Medium" panose="00000600000000000000" pitchFamily="2" charset="0"/>
                <a:ea typeface="Courier New"/>
                <a:cs typeface="Courier New"/>
                <a:sym typeface="Courier New"/>
              </a:rPr>
              <a:t>peter</a:t>
            </a:r>
            <a:r>
              <a:rPr lang="en" sz="1300" dirty="0">
                <a:solidFill>
                  <a:srgbClr val="D60000"/>
                </a:solidFill>
                <a:latin typeface="Barlow Medium" panose="00000600000000000000" pitchFamily="2" charset="0"/>
                <a:ea typeface="Courier New"/>
                <a:cs typeface="Courier New"/>
                <a:sym typeface="Courier New"/>
              </a:rPr>
              <a:t>#foo</a:t>
            </a:r>
            <a:r>
              <a:rPr lang="en" sz="1300" dirty="0">
                <a:solidFill>
                  <a:srgbClr val="188038"/>
                </a:solidFill>
                <a:latin typeface="Barlow Medium" panose="00000600000000000000" pitchFamily="2" charset="0"/>
                <a:ea typeface="Courier New"/>
                <a:cs typeface="Courier New"/>
                <a:sym typeface="Courier New"/>
              </a:rPr>
              <a:t>&amp;publicProfile=true</a:t>
            </a:r>
            <a:endParaRPr sz="1300" dirty="0">
              <a:solidFill>
                <a:srgbClr val="188038"/>
              </a:solidFill>
              <a:latin typeface="Barlow Medium" panose="00000600000000000000" pitchFamily="2" charset="0"/>
              <a:ea typeface="Courier New"/>
              <a:cs typeface="Courier New"/>
              <a:sym typeface="Courier New"/>
            </a:endParaRPr>
          </a:p>
          <a:p>
            <a:pPr marL="0" lvl="0" indent="0" algn="l" rtl="0">
              <a:spcBef>
                <a:spcPts val="0"/>
              </a:spcBef>
              <a:spcAft>
                <a:spcPts val="0"/>
              </a:spcAft>
              <a:buNone/>
            </a:pPr>
            <a:endParaRPr sz="1350" dirty="0">
              <a:solidFill>
                <a:srgbClr val="188038"/>
              </a:solidFill>
              <a:latin typeface="Courier New"/>
              <a:ea typeface="Courier New"/>
              <a:cs typeface="Courier New"/>
              <a:sym typeface="Courier New"/>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Google Shape;456;p69"/>
          <p:cNvSpPr txBox="1">
            <a:spLocks noGrp="1"/>
          </p:cNvSpPr>
          <p:nvPr>
            <p:ph type="sldNum" idx="12"/>
          </p:nvPr>
        </p:nvSpPr>
        <p:spPr>
          <a:xfrm>
            <a:off x="8490529" y="250829"/>
            <a:ext cx="348900" cy="178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sp>
        <p:nvSpPr>
          <p:cNvPr id="457" name="Google Shape;457;p69"/>
          <p:cNvSpPr txBox="1"/>
          <p:nvPr/>
        </p:nvSpPr>
        <p:spPr>
          <a:xfrm>
            <a:off x="286800" y="1565300"/>
            <a:ext cx="8203800" cy="3624900"/>
          </a:xfrm>
          <a:prstGeom prst="rect">
            <a:avLst/>
          </a:prstGeom>
          <a:noFill/>
          <a:ln>
            <a:noFill/>
          </a:ln>
        </p:spPr>
        <p:txBody>
          <a:bodyPr spcFirstLastPara="1" wrap="square" lIns="91425" tIns="91425" rIns="91425" bIns="91425" anchor="t" anchorCtr="0">
            <a:spAutoFit/>
          </a:bodyPr>
          <a:lstStyle/>
          <a:p>
            <a:pPr marL="0" lvl="0" indent="0" algn="l" rtl="0">
              <a:lnSpc>
                <a:spcPct val="166666"/>
              </a:lnSpc>
              <a:spcBef>
                <a:spcPts val="600"/>
              </a:spcBef>
              <a:spcAft>
                <a:spcPts val="0"/>
              </a:spcAft>
              <a:buNone/>
            </a:pPr>
            <a:endParaRPr sz="1350" dirty="0">
              <a:solidFill>
                <a:schemeClr val="lt1"/>
              </a:solidFill>
              <a:latin typeface="Barlow Medium"/>
              <a:ea typeface="Barlow Medium"/>
              <a:cs typeface="Barlow Medium"/>
              <a:sym typeface="Barlow Medium"/>
            </a:endParaRPr>
          </a:p>
          <a:p>
            <a:pPr marL="457200" lvl="0" indent="-314325" algn="l" rtl="0">
              <a:lnSpc>
                <a:spcPct val="166666"/>
              </a:lnSpc>
              <a:spcBef>
                <a:spcPts val="1200"/>
              </a:spcBef>
              <a:spcAft>
                <a:spcPts val="0"/>
              </a:spcAft>
              <a:buClr>
                <a:schemeClr val="lt1"/>
              </a:buClr>
              <a:buSzPts val="1350"/>
              <a:buFont typeface="Barlow Medium"/>
              <a:buChar char="★"/>
            </a:pPr>
            <a:r>
              <a:rPr lang="en" sz="1350" dirty="0">
                <a:solidFill>
                  <a:schemeClr val="lt1"/>
                </a:solidFill>
                <a:latin typeface="Barlow Medium"/>
                <a:ea typeface="Barlow Medium"/>
                <a:cs typeface="Barlow Medium"/>
                <a:sym typeface="Barlow Medium"/>
              </a:rPr>
              <a:t>Secure your API documentation(if exposed it can be a guide for attackers).</a:t>
            </a:r>
            <a:endParaRPr sz="1350" dirty="0">
              <a:solidFill>
                <a:schemeClr val="lt1"/>
              </a:solidFill>
              <a:latin typeface="Barlow Medium"/>
              <a:ea typeface="Barlow Medium"/>
              <a:cs typeface="Barlow Medium"/>
              <a:sym typeface="Barlow Medium"/>
            </a:endParaRPr>
          </a:p>
          <a:p>
            <a:pPr marL="457200" lvl="0" indent="-314325" algn="l" rtl="0">
              <a:lnSpc>
                <a:spcPct val="166666"/>
              </a:lnSpc>
              <a:spcBef>
                <a:spcPts val="0"/>
              </a:spcBef>
              <a:spcAft>
                <a:spcPts val="0"/>
              </a:spcAft>
              <a:buClr>
                <a:schemeClr val="lt1"/>
              </a:buClr>
              <a:buSzPts val="1350"/>
              <a:buFont typeface="Barlow Medium"/>
              <a:buChar char="★"/>
            </a:pPr>
            <a:r>
              <a:rPr lang="en" sz="1350" dirty="0">
                <a:solidFill>
                  <a:schemeClr val="lt1"/>
                </a:solidFill>
                <a:latin typeface="Barlow Medium"/>
                <a:ea typeface="Barlow Medium"/>
                <a:cs typeface="Barlow Medium"/>
                <a:sym typeface="Barlow Medium"/>
              </a:rPr>
              <a:t>Keep  your documentation updated so that legitimate testers have full visibility of the API's attack surface.</a:t>
            </a:r>
            <a:endParaRPr sz="1350" dirty="0">
              <a:solidFill>
                <a:schemeClr val="lt1"/>
              </a:solidFill>
              <a:latin typeface="Barlow Medium"/>
              <a:ea typeface="Barlow Medium"/>
              <a:cs typeface="Barlow Medium"/>
              <a:sym typeface="Barlow Medium"/>
            </a:endParaRPr>
          </a:p>
          <a:p>
            <a:pPr marL="457200" lvl="0" indent="-314325" algn="l" rtl="0">
              <a:lnSpc>
                <a:spcPct val="166666"/>
              </a:lnSpc>
              <a:spcBef>
                <a:spcPts val="0"/>
              </a:spcBef>
              <a:spcAft>
                <a:spcPts val="0"/>
              </a:spcAft>
              <a:buClr>
                <a:schemeClr val="lt1"/>
              </a:buClr>
              <a:buSzPts val="1350"/>
              <a:buFont typeface="Barlow Medium"/>
              <a:buChar char="★"/>
            </a:pPr>
            <a:r>
              <a:rPr lang="en" sz="1350" dirty="0">
                <a:solidFill>
                  <a:schemeClr val="lt1"/>
                </a:solidFill>
                <a:latin typeface="Barlow Medium"/>
                <a:ea typeface="Barlow Medium"/>
                <a:cs typeface="Barlow Medium"/>
                <a:sym typeface="Barlow Medium"/>
              </a:rPr>
              <a:t>Apply an allowlist of permitted HTTP methods.</a:t>
            </a:r>
            <a:endParaRPr sz="1350" dirty="0">
              <a:solidFill>
                <a:schemeClr val="lt1"/>
              </a:solidFill>
              <a:latin typeface="Barlow Medium"/>
              <a:ea typeface="Barlow Medium"/>
              <a:cs typeface="Barlow Medium"/>
              <a:sym typeface="Barlow Medium"/>
            </a:endParaRPr>
          </a:p>
          <a:p>
            <a:pPr marL="457200" lvl="0" indent="-314325" algn="l" rtl="0">
              <a:lnSpc>
                <a:spcPct val="166666"/>
              </a:lnSpc>
              <a:spcBef>
                <a:spcPts val="0"/>
              </a:spcBef>
              <a:spcAft>
                <a:spcPts val="0"/>
              </a:spcAft>
              <a:buClr>
                <a:schemeClr val="lt1"/>
              </a:buClr>
              <a:buSzPts val="1350"/>
              <a:buFont typeface="Barlow Medium"/>
              <a:buChar char="★"/>
            </a:pPr>
            <a:r>
              <a:rPr lang="en" sz="1350" dirty="0">
                <a:solidFill>
                  <a:schemeClr val="lt1"/>
                </a:solidFill>
                <a:latin typeface="Barlow Medium"/>
                <a:ea typeface="Barlow Medium"/>
                <a:cs typeface="Barlow Medium"/>
                <a:sym typeface="Barlow Medium"/>
              </a:rPr>
              <a:t>Ensure the content-type header of requests  and response matches the expected format(JSON,XML).</a:t>
            </a:r>
            <a:endParaRPr sz="1350" dirty="0">
              <a:solidFill>
                <a:schemeClr val="lt1"/>
              </a:solidFill>
              <a:latin typeface="Barlow Medium"/>
              <a:ea typeface="Barlow Medium"/>
              <a:cs typeface="Barlow Medium"/>
              <a:sym typeface="Barlow Medium"/>
            </a:endParaRPr>
          </a:p>
          <a:p>
            <a:pPr marL="457200" lvl="0" indent="-314325" algn="l" rtl="0">
              <a:lnSpc>
                <a:spcPct val="166666"/>
              </a:lnSpc>
              <a:spcBef>
                <a:spcPts val="0"/>
              </a:spcBef>
              <a:spcAft>
                <a:spcPts val="0"/>
              </a:spcAft>
              <a:buClr>
                <a:schemeClr val="lt1"/>
              </a:buClr>
              <a:buSzPts val="1350"/>
              <a:buFont typeface="Barlow Medium"/>
              <a:buChar char="★"/>
            </a:pPr>
            <a:r>
              <a:rPr lang="en" sz="1350" dirty="0">
                <a:solidFill>
                  <a:schemeClr val="lt1"/>
                </a:solidFill>
                <a:latin typeface="Barlow Medium"/>
                <a:ea typeface="Barlow Medium"/>
                <a:cs typeface="Barlow Medium"/>
                <a:sym typeface="Barlow Medium"/>
              </a:rPr>
              <a:t>Use generic error messages in order not to reveal details.</a:t>
            </a:r>
            <a:endParaRPr sz="1350" dirty="0">
              <a:solidFill>
                <a:schemeClr val="lt1"/>
              </a:solidFill>
              <a:latin typeface="Barlow Medium"/>
              <a:ea typeface="Barlow Medium"/>
              <a:cs typeface="Barlow Medium"/>
              <a:sym typeface="Barlow Medium"/>
            </a:endParaRPr>
          </a:p>
          <a:p>
            <a:pPr marL="457200" lvl="0" indent="0" algn="l" rtl="0">
              <a:lnSpc>
                <a:spcPct val="166666"/>
              </a:lnSpc>
              <a:spcBef>
                <a:spcPts val="1200"/>
              </a:spcBef>
              <a:spcAft>
                <a:spcPts val="0"/>
              </a:spcAft>
              <a:buNone/>
            </a:pPr>
            <a:endParaRPr sz="1350" dirty="0">
              <a:solidFill>
                <a:schemeClr val="lt1"/>
              </a:solidFill>
              <a:latin typeface="Barlow Medium"/>
              <a:ea typeface="Barlow Medium"/>
              <a:cs typeface="Barlow Medium"/>
              <a:sym typeface="Barlow Medium"/>
            </a:endParaRPr>
          </a:p>
          <a:p>
            <a:pPr marL="457200" lvl="0" indent="0" algn="l" rtl="0">
              <a:lnSpc>
                <a:spcPct val="166666"/>
              </a:lnSpc>
              <a:spcBef>
                <a:spcPts val="1200"/>
              </a:spcBef>
              <a:spcAft>
                <a:spcPts val="1200"/>
              </a:spcAft>
              <a:buNone/>
            </a:pPr>
            <a:endParaRPr sz="1350" dirty="0">
              <a:solidFill>
                <a:schemeClr val="lt1"/>
              </a:solidFill>
            </a:endParaRPr>
          </a:p>
        </p:txBody>
      </p:sp>
      <p:sp>
        <p:nvSpPr>
          <p:cNvPr id="458" name="Google Shape;458;p69"/>
          <p:cNvSpPr txBox="1"/>
          <p:nvPr/>
        </p:nvSpPr>
        <p:spPr>
          <a:xfrm>
            <a:off x="1302294" y="569300"/>
            <a:ext cx="6887100" cy="1226716"/>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800"/>
              </a:spcBef>
              <a:spcAft>
                <a:spcPts val="0"/>
              </a:spcAft>
              <a:buNone/>
            </a:pPr>
            <a:r>
              <a:rPr lang="en" sz="1600" b="1" dirty="0">
                <a:solidFill>
                  <a:srgbClr val="1155CC"/>
                </a:solidFill>
                <a:latin typeface="Hepta Slab" panose="020B0604020202020204" charset="0"/>
                <a:cs typeface="Hepta Slab" panose="020B0604020202020204" charset="0"/>
              </a:rPr>
              <a:t>Preventing vulnerabilities in APIs</a:t>
            </a:r>
            <a:endParaRPr sz="1600" b="1" dirty="0">
              <a:solidFill>
                <a:srgbClr val="1155CC"/>
              </a:solidFill>
              <a:latin typeface="Hepta Slab" panose="020B0604020202020204" charset="0"/>
              <a:cs typeface="Hepta Slab" panose="020B0604020202020204" charset="0"/>
            </a:endParaRPr>
          </a:p>
          <a:p>
            <a:pPr marL="0" lvl="0" indent="0" algn="l" rtl="0">
              <a:lnSpc>
                <a:spcPct val="115000"/>
              </a:lnSpc>
              <a:spcBef>
                <a:spcPts val="800"/>
              </a:spcBef>
              <a:spcAft>
                <a:spcPts val="0"/>
              </a:spcAft>
              <a:buNone/>
            </a:pPr>
            <a:endParaRPr sz="1100" dirty="0">
              <a:solidFill>
                <a:schemeClr val="lt1"/>
              </a:solidFill>
              <a:latin typeface="Hepta Slab" panose="020B0604020202020204" charset="0"/>
              <a:cs typeface="Hepta Slab" panose="020B0604020202020204" charset="0"/>
            </a:endParaRPr>
          </a:p>
          <a:p>
            <a:pPr marL="0" lvl="0" indent="0" algn="l" rtl="0">
              <a:spcBef>
                <a:spcPts val="0"/>
              </a:spcBef>
              <a:spcAft>
                <a:spcPts val="0"/>
              </a:spcAft>
              <a:buNone/>
            </a:pPr>
            <a:endParaRPr sz="1500" dirty="0">
              <a:solidFill>
                <a:srgbClr val="1155CC"/>
              </a:solidFill>
              <a:latin typeface="Hepta Slab" panose="020B0604020202020204" charset="0"/>
              <a:ea typeface="Hepta Slab"/>
              <a:cs typeface="Hepta Slab" panose="020B0604020202020204" charset="0"/>
              <a:sym typeface="Hepta Slab"/>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Google Shape;462;p70"/>
          <p:cNvSpPr txBox="1">
            <a:spLocks noGrp="1"/>
          </p:cNvSpPr>
          <p:nvPr>
            <p:ph type="subTitle" idx="1"/>
          </p:nvPr>
        </p:nvSpPr>
        <p:spPr>
          <a:xfrm>
            <a:off x="791150" y="522625"/>
            <a:ext cx="3918300" cy="750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Questions?</a:t>
            </a:r>
            <a:endParaRPr/>
          </a:p>
        </p:txBody>
      </p:sp>
      <p:sp>
        <p:nvSpPr>
          <p:cNvPr id="463" name="Google Shape;463;p70"/>
          <p:cNvSpPr txBox="1">
            <a:spLocks noGrp="1"/>
          </p:cNvSpPr>
          <p:nvPr>
            <p:ph type="sldNum" idx="12"/>
          </p:nvPr>
        </p:nvSpPr>
        <p:spPr>
          <a:xfrm>
            <a:off x="8490529" y="250829"/>
            <a:ext cx="348900" cy="178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67"/>
        <p:cNvGrpSpPr/>
        <p:nvPr/>
      </p:nvGrpSpPr>
      <p:grpSpPr>
        <a:xfrm>
          <a:off x="0" y="0"/>
          <a:ext cx="0" cy="0"/>
          <a:chOff x="0" y="0"/>
          <a:chExt cx="0" cy="0"/>
        </a:xfrm>
      </p:grpSpPr>
      <p:sp>
        <p:nvSpPr>
          <p:cNvPr id="468" name="Google Shape;468;p71"/>
          <p:cNvSpPr txBox="1">
            <a:spLocks noGrp="1"/>
          </p:cNvSpPr>
          <p:nvPr>
            <p:ph type="title"/>
          </p:nvPr>
        </p:nvSpPr>
        <p:spPr>
          <a:xfrm>
            <a:off x="455225" y="652200"/>
            <a:ext cx="6187500" cy="220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የቐንየልና</a:t>
            </a:r>
            <a:endParaRPr/>
          </a:p>
          <a:p>
            <a:pPr marL="0" lvl="0" indent="0" algn="l" rtl="0">
              <a:spcBef>
                <a:spcPts val="0"/>
              </a:spcBef>
              <a:spcAft>
                <a:spcPts val="0"/>
              </a:spcAft>
              <a:buNone/>
            </a:pPr>
            <a:r>
              <a:rPr lang="en"/>
              <a:t>Grazie</a:t>
            </a:r>
            <a:endParaRPr/>
          </a:p>
          <a:p>
            <a:pPr marL="0" lvl="0" indent="0" algn="l" rtl="0">
              <a:spcBef>
                <a:spcPts val="0"/>
              </a:spcBef>
              <a:spcAft>
                <a:spcPts val="0"/>
              </a:spcAft>
              <a:buNone/>
            </a:pPr>
            <a:r>
              <a:rPr lang="en" sz="4500"/>
              <a:t>THANK YOU </a:t>
            </a:r>
            <a:r>
              <a:rPr lang="en"/>
              <a:t> </a:t>
            </a:r>
            <a:endParaRPr/>
          </a:p>
        </p:txBody>
      </p:sp>
      <p:pic>
        <p:nvPicPr>
          <p:cNvPr id="469" name="Google Shape;469;p71"/>
          <p:cNvPicPr preferRelativeResize="0"/>
          <p:nvPr/>
        </p:nvPicPr>
        <p:blipFill>
          <a:blip r:embed="rId3">
            <a:alphaModFix/>
          </a:blip>
          <a:stretch>
            <a:fillRect/>
          </a:stretch>
        </p:blipFill>
        <p:spPr>
          <a:xfrm>
            <a:off x="5136825" y="2633925"/>
            <a:ext cx="3538962" cy="1986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60"/>
          <p:cNvSpPr txBox="1">
            <a:spLocks noGrp="1"/>
          </p:cNvSpPr>
          <p:nvPr>
            <p:ph type="subTitle" idx="1"/>
          </p:nvPr>
        </p:nvSpPr>
        <p:spPr>
          <a:xfrm>
            <a:off x="475075" y="309225"/>
            <a:ext cx="3655200" cy="35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a:solidFill>
                  <a:srgbClr val="1155CC"/>
                </a:solidFill>
              </a:rPr>
              <a:t>CONTENT</a:t>
            </a:r>
            <a:endParaRPr sz="1500">
              <a:solidFill>
                <a:srgbClr val="1155CC"/>
              </a:solidFill>
            </a:endParaRPr>
          </a:p>
        </p:txBody>
      </p:sp>
      <p:sp>
        <p:nvSpPr>
          <p:cNvPr id="377" name="Google Shape;377;p60"/>
          <p:cNvSpPr txBox="1">
            <a:spLocks noGrp="1"/>
          </p:cNvSpPr>
          <p:nvPr>
            <p:ph type="subTitle" idx="3"/>
          </p:nvPr>
        </p:nvSpPr>
        <p:spPr>
          <a:xfrm>
            <a:off x="788125" y="1021671"/>
            <a:ext cx="3879000" cy="212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350">
                <a:latin typeface="Arial"/>
                <a:ea typeface="Arial"/>
                <a:cs typeface="Arial"/>
                <a:sym typeface="Arial"/>
              </a:rPr>
              <a:t>API Recon</a:t>
            </a:r>
            <a:endParaRPr sz="1350">
              <a:latin typeface="Arial"/>
              <a:ea typeface="Arial"/>
              <a:cs typeface="Arial"/>
              <a:sym typeface="Arial"/>
            </a:endParaRPr>
          </a:p>
          <a:p>
            <a:pPr marL="0" lvl="0" indent="0" algn="l" rtl="0">
              <a:spcBef>
                <a:spcPts val="0"/>
              </a:spcBef>
              <a:spcAft>
                <a:spcPts val="0"/>
              </a:spcAft>
              <a:buNone/>
            </a:pPr>
            <a:r>
              <a:rPr lang="en" sz="1350">
                <a:latin typeface="Arial"/>
                <a:ea typeface="Arial"/>
                <a:cs typeface="Arial"/>
                <a:sym typeface="Arial"/>
              </a:rPr>
              <a:t>API Documentation </a:t>
            </a:r>
            <a:endParaRPr sz="1350">
              <a:latin typeface="Arial"/>
              <a:ea typeface="Arial"/>
              <a:cs typeface="Arial"/>
              <a:sym typeface="Arial"/>
            </a:endParaRPr>
          </a:p>
          <a:p>
            <a:pPr marL="0" lvl="0" indent="0" algn="l" rtl="0">
              <a:spcBef>
                <a:spcPts val="0"/>
              </a:spcBef>
              <a:spcAft>
                <a:spcPts val="0"/>
              </a:spcAft>
              <a:buNone/>
            </a:pPr>
            <a:r>
              <a:rPr lang="en" sz="1350">
                <a:latin typeface="Arial"/>
                <a:ea typeface="Arial"/>
                <a:cs typeface="Arial"/>
                <a:sym typeface="Arial"/>
              </a:rPr>
              <a:t>Identifying API</a:t>
            </a:r>
            <a:endParaRPr sz="1350">
              <a:latin typeface="Arial"/>
              <a:ea typeface="Arial"/>
              <a:cs typeface="Arial"/>
              <a:sym typeface="Arial"/>
            </a:endParaRPr>
          </a:p>
          <a:p>
            <a:pPr marL="0" lvl="0" indent="0" algn="l" rtl="0">
              <a:spcBef>
                <a:spcPts val="0"/>
              </a:spcBef>
              <a:spcAft>
                <a:spcPts val="0"/>
              </a:spcAft>
              <a:buNone/>
            </a:pPr>
            <a:r>
              <a:rPr lang="en" sz="1350">
                <a:latin typeface="Arial"/>
                <a:ea typeface="Arial"/>
                <a:cs typeface="Arial"/>
                <a:sym typeface="Arial"/>
              </a:rPr>
              <a:t>Finding Hidden Parameter</a:t>
            </a:r>
            <a:endParaRPr sz="1350">
              <a:latin typeface="Arial"/>
              <a:ea typeface="Arial"/>
              <a:cs typeface="Arial"/>
              <a:sym typeface="Arial"/>
            </a:endParaRPr>
          </a:p>
          <a:p>
            <a:pPr marL="0" lvl="0" indent="0" algn="l" rtl="0">
              <a:spcBef>
                <a:spcPts val="0"/>
              </a:spcBef>
              <a:spcAft>
                <a:spcPts val="0"/>
              </a:spcAft>
              <a:buNone/>
            </a:pPr>
            <a:r>
              <a:rPr lang="en" sz="1350">
                <a:latin typeface="Arial"/>
                <a:ea typeface="Arial"/>
                <a:cs typeface="Arial"/>
                <a:sym typeface="Arial"/>
              </a:rPr>
              <a:t>Server Side Parameter Pollution</a:t>
            </a:r>
            <a:endParaRPr sz="1350">
              <a:latin typeface="Arial"/>
              <a:ea typeface="Arial"/>
              <a:cs typeface="Arial"/>
              <a:sym typeface="Arial"/>
            </a:endParaRPr>
          </a:p>
          <a:p>
            <a:pPr marL="0" lvl="0" indent="0" algn="l" rtl="0">
              <a:spcBef>
                <a:spcPts val="0"/>
              </a:spcBef>
              <a:spcAft>
                <a:spcPts val="0"/>
              </a:spcAft>
              <a:buNone/>
            </a:pPr>
            <a:r>
              <a:rPr lang="en" sz="1350">
                <a:latin typeface="Arial"/>
                <a:ea typeface="Arial"/>
                <a:cs typeface="Arial"/>
                <a:sym typeface="Arial"/>
              </a:rPr>
              <a:t>Prevention</a:t>
            </a:r>
            <a:endParaRPr sz="1350">
              <a:latin typeface="Arial"/>
              <a:ea typeface="Arial"/>
              <a:cs typeface="Arial"/>
              <a:sym typeface="Arial"/>
            </a:endParaRPr>
          </a:p>
        </p:txBody>
      </p:sp>
      <p:sp>
        <p:nvSpPr>
          <p:cNvPr id="378" name="Google Shape;378;p60"/>
          <p:cNvSpPr txBox="1">
            <a:spLocks noGrp="1"/>
          </p:cNvSpPr>
          <p:nvPr>
            <p:ph type="sldNum" idx="12"/>
          </p:nvPr>
        </p:nvSpPr>
        <p:spPr>
          <a:xfrm>
            <a:off x="8490529" y="250829"/>
            <a:ext cx="348900" cy="178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
        <p:nvSpPr>
          <p:cNvPr id="379" name="Google Shape;379;p60"/>
          <p:cNvSpPr txBox="1">
            <a:spLocks noGrp="1"/>
          </p:cNvSpPr>
          <p:nvPr>
            <p:ph type="subTitle" idx="3"/>
          </p:nvPr>
        </p:nvSpPr>
        <p:spPr>
          <a:xfrm>
            <a:off x="2637975" y="3723750"/>
            <a:ext cx="6201600" cy="54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hlinkClick r:id="rId3"/>
              </a:rPr>
              <a:t>https://portswigger.net/web-security/api-testing</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61"/>
          <p:cNvSpPr txBox="1"/>
          <p:nvPr/>
        </p:nvSpPr>
        <p:spPr>
          <a:xfrm>
            <a:off x="480425" y="610475"/>
            <a:ext cx="7361700" cy="61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300">
              <a:solidFill>
                <a:schemeClr val="lt1"/>
              </a:solidFill>
              <a:latin typeface="Barlow"/>
              <a:ea typeface="Barlow"/>
              <a:cs typeface="Barlow"/>
              <a:sym typeface="Barlow"/>
            </a:endParaRPr>
          </a:p>
          <a:p>
            <a:pPr marL="0" lvl="0" indent="0" algn="l" rtl="0">
              <a:spcBef>
                <a:spcPts val="0"/>
              </a:spcBef>
              <a:spcAft>
                <a:spcPts val="0"/>
              </a:spcAft>
              <a:buNone/>
            </a:pPr>
            <a:r>
              <a:rPr lang="en" sz="1300">
                <a:solidFill>
                  <a:schemeClr val="lt1"/>
                </a:solidFill>
                <a:latin typeface="Barlow Medium"/>
                <a:ea typeface="Barlow Medium"/>
                <a:cs typeface="Barlow Medium"/>
                <a:sym typeface="Barlow Medium"/>
              </a:rPr>
              <a:t>Identifying API endpoints and construct valid HTTP requests to test the API. For example, you should find out information about the following:</a:t>
            </a:r>
            <a:endParaRPr sz="1300">
              <a:solidFill>
                <a:schemeClr val="lt1"/>
              </a:solidFill>
              <a:latin typeface="Barlow Medium"/>
              <a:ea typeface="Barlow Medium"/>
              <a:cs typeface="Barlow Medium"/>
              <a:sym typeface="Barlow Medium"/>
            </a:endParaRPr>
          </a:p>
          <a:p>
            <a:pPr marL="0" lvl="0" indent="0" algn="l" rtl="0">
              <a:spcBef>
                <a:spcPts val="0"/>
              </a:spcBef>
              <a:spcAft>
                <a:spcPts val="0"/>
              </a:spcAft>
              <a:buClr>
                <a:schemeClr val="lt1"/>
              </a:buClr>
              <a:buSzPts val="1100"/>
              <a:buFont typeface="Arial"/>
              <a:buNone/>
            </a:pPr>
            <a:endParaRPr sz="1300">
              <a:solidFill>
                <a:schemeClr val="lt1"/>
              </a:solidFill>
              <a:latin typeface="Barlow Medium"/>
              <a:ea typeface="Barlow Medium"/>
              <a:cs typeface="Barlow Medium"/>
              <a:sym typeface="Barlow Medium"/>
            </a:endParaRPr>
          </a:p>
          <a:p>
            <a:pPr marL="457200" lvl="0" indent="-311150" algn="l" rtl="0">
              <a:spcBef>
                <a:spcPts val="0"/>
              </a:spcBef>
              <a:spcAft>
                <a:spcPts val="0"/>
              </a:spcAft>
              <a:buClr>
                <a:schemeClr val="lt1"/>
              </a:buClr>
              <a:buSzPts val="1300"/>
              <a:buFont typeface="Barlow Medium"/>
              <a:buChar char="●"/>
            </a:pPr>
            <a:r>
              <a:rPr lang="en" sz="1300">
                <a:solidFill>
                  <a:schemeClr val="lt1"/>
                </a:solidFill>
                <a:latin typeface="Barlow Medium"/>
                <a:ea typeface="Barlow Medium"/>
                <a:cs typeface="Barlow Medium"/>
                <a:sym typeface="Barlow Medium"/>
              </a:rPr>
              <a:t>The input data the API processes,  compulsory and optional parameters.</a:t>
            </a:r>
            <a:endParaRPr sz="1300">
              <a:solidFill>
                <a:schemeClr val="lt1"/>
              </a:solidFill>
              <a:latin typeface="Barlow Medium"/>
              <a:ea typeface="Barlow Medium"/>
              <a:cs typeface="Barlow Medium"/>
              <a:sym typeface="Barlow Medium"/>
            </a:endParaRPr>
          </a:p>
          <a:p>
            <a:pPr marL="457200" lvl="0" indent="-311150" algn="l" rtl="0">
              <a:spcBef>
                <a:spcPts val="0"/>
              </a:spcBef>
              <a:spcAft>
                <a:spcPts val="0"/>
              </a:spcAft>
              <a:buClr>
                <a:schemeClr val="lt1"/>
              </a:buClr>
              <a:buSzPts val="1300"/>
              <a:buFont typeface="Barlow Medium"/>
              <a:buChar char="●"/>
            </a:pPr>
            <a:r>
              <a:rPr lang="en" sz="1300">
                <a:solidFill>
                  <a:schemeClr val="lt1"/>
                </a:solidFill>
                <a:latin typeface="Barlow Medium"/>
                <a:ea typeface="Barlow Medium"/>
                <a:cs typeface="Barlow Medium"/>
                <a:sym typeface="Barlow Medium"/>
              </a:rPr>
              <a:t>The types of requests the API accepts, HTTP methods and media formats.</a:t>
            </a:r>
            <a:endParaRPr sz="1300">
              <a:solidFill>
                <a:schemeClr val="lt1"/>
              </a:solidFill>
              <a:latin typeface="Barlow Medium"/>
              <a:ea typeface="Barlow Medium"/>
              <a:cs typeface="Barlow Medium"/>
              <a:sym typeface="Barlow Medium"/>
            </a:endParaRPr>
          </a:p>
          <a:p>
            <a:pPr marL="457200" lvl="0" indent="-311150" algn="l" rtl="0">
              <a:spcBef>
                <a:spcPts val="0"/>
              </a:spcBef>
              <a:spcAft>
                <a:spcPts val="0"/>
              </a:spcAft>
              <a:buClr>
                <a:schemeClr val="lt1"/>
              </a:buClr>
              <a:buSzPts val="1300"/>
              <a:buFont typeface="Barlow Medium"/>
              <a:buChar char="●"/>
            </a:pPr>
            <a:r>
              <a:rPr lang="en" sz="1300">
                <a:solidFill>
                  <a:schemeClr val="lt1"/>
                </a:solidFill>
                <a:latin typeface="Barlow Medium"/>
                <a:ea typeface="Barlow Medium"/>
                <a:cs typeface="Barlow Medium"/>
                <a:sym typeface="Barlow Medium"/>
              </a:rPr>
              <a:t>Rate limits and authentication mechanisms.</a:t>
            </a:r>
            <a:endParaRPr sz="1300">
              <a:solidFill>
                <a:schemeClr val="lt1"/>
              </a:solidFill>
              <a:latin typeface="Barlow Medium"/>
              <a:ea typeface="Barlow Medium"/>
              <a:cs typeface="Barlow Medium"/>
              <a:sym typeface="Barlow Medium"/>
            </a:endParaRPr>
          </a:p>
          <a:p>
            <a:pPr marL="0" lvl="0" indent="0" algn="l" rtl="0">
              <a:spcBef>
                <a:spcPts val="0"/>
              </a:spcBef>
              <a:spcAft>
                <a:spcPts val="0"/>
              </a:spcAft>
              <a:buNone/>
            </a:pPr>
            <a:endParaRPr sz="1300">
              <a:solidFill>
                <a:schemeClr val="lt1"/>
              </a:solidFill>
              <a:latin typeface="Barlow Medium"/>
              <a:ea typeface="Barlow Medium"/>
              <a:cs typeface="Barlow Medium"/>
              <a:sym typeface="Barlow Medium"/>
            </a:endParaRPr>
          </a:p>
        </p:txBody>
      </p:sp>
      <p:sp>
        <p:nvSpPr>
          <p:cNvPr id="385" name="Google Shape;385;p61"/>
          <p:cNvSpPr txBox="1"/>
          <p:nvPr/>
        </p:nvSpPr>
        <p:spPr>
          <a:xfrm>
            <a:off x="480420" y="273276"/>
            <a:ext cx="3592200" cy="33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rgbClr val="1155CC"/>
                </a:solidFill>
                <a:latin typeface="Hepta Slab Medium"/>
                <a:ea typeface="Hepta Slab Medium"/>
                <a:cs typeface="Hepta Slab Medium"/>
                <a:sym typeface="Hepta Slab Medium"/>
              </a:rPr>
              <a:t>API Recon</a:t>
            </a:r>
            <a:endParaRPr sz="1600">
              <a:solidFill>
                <a:srgbClr val="1155CC"/>
              </a:solidFill>
              <a:latin typeface="Hepta Slab Medium"/>
              <a:ea typeface="Hepta Slab Medium"/>
              <a:cs typeface="Hepta Slab Medium"/>
              <a:sym typeface="Hepta Slab Medium"/>
            </a:endParaRPr>
          </a:p>
        </p:txBody>
      </p:sp>
      <p:sp>
        <p:nvSpPr>
          <p:cNvPr id="386" name="Google Shape;386;p61"/>
          <p:cNvSpPr txBox="1">
            <a:spLocks noGrp="1"/>
          </p:cNvSpPr>
          <p:nvPr>
            <p:ph type="sldNum" idx="12"/>
          </p:nvPr>
        </p:nvSpPr>
        <p:spPr>
          <a:xfrm>
            <a:off x="8490529" y="250829"/>
            <a:ext cx="348900" cy="178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pic>
        <p:nvPicPr>
          <p:cNvPr id="387" name="Google Shape;387;p61"/>
          <p:cNvPicPr preferRelativeResize="0"/>
          <p:nvPr/>
        </p:nvPicPr>
        <p:blipFill>
          <a:blip r:embed="rId3">
            <a:alphaModFix/>
          </a:blip>
          <a:stretch>
            <a:fillRect/>
          </a:stretch>
        </p:blipFill>
        <p:spPr>
          <a:xfrm>
            <a:off x="499350" y="2309250"/>
            <a:ext cx="8145325" cy="2041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62"/>
          <p:cNvSpPr/>
          <p:nvPr/>
        </p:nvSpPr>
        <p:spPr>
          <a:xfrm>
            <a:off x="1307225" y="3986500"/>
            <a:ext cx="1628100" cy="3693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Barlow Light"/>
              <a:ea typeface="Barlow Light"/>
              <a:cs typeface="Barlow Light"/>
              <a:sym typeface="Barlow Light"/>
            </a:endParaRPr>
          </a:p>
        </p:txBody>
      </p:sp>
      <p:sp>
        <p:nvSpPr>
          <p:cNvPr id="393" name="Google Shape;393;p62"/>
          <p:cNvSpPr/>
          <p:nvPr/>
        </p:nvSpPr>
        <p:spPr>
          <a:xfrm>
            <a:off x="2944050" y="3621675"/>
            <a:ext cx="1628100" cy="7383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Barlow Light"/>
              <a:ea typeface="Barlow Light"/>
              <a:cs typeface="Barlow Light"/>
              <a:sym typeface="Barlow Light"/>
            </a:endParaRPr>
          </a:p>
        </p:txBody>
      </p:sp>
      <p:sp>
        <p:nvSpPr>
          <p:cNvPr id="394" name="Google Shape;394;p62"/>
          <p:cNvSpPr/>
          <p:nvPr/>
        </p:nvSpPr>
        <p:spPr>
          <a:xfrm>
            <a:off x="4581075" y="2930300"/>
            <a:ext cx="1628100" cy="1429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Barlow Light"/>
              <a:ea typeface="Barlow Light"/>
              <a:cs typeface="Barlow Light"/>
              <a:sym typeface="Barlow Light"/>
            </a:endParaRPr>
          </a:p>
        </p:txBody>
      </p:sp>
      <p:sp>
        <p:nvSpPr>
          <p:cNvPr id="395" name="Google Shape;395;p62"/>
          <p:cNvSpPr txBox="1"/>
          <p:nvPr/>
        </p:nvSpPr>
        <p:spPr>
          <a:xfrm>
            <a:off x="1307222" y="4557325"/>
            <a:ext cx="1628100" cy="107700"/>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en" sz="700">
                <a:solidFill>
                  <a:schemeClr val="dk1"/>
                </a:solidFill>
                <a:latin typeface="Barlow Medium"/>
                <a:ea typeface="Barlow Medium"/>
                <a:cs typeface="Barlow Medium"/>
                <a:sym typeface="Barlow Medium"/>
              </a:rPr>
              <a:t>BAR GRAPH INFO 1</a:t>
            </a:r>
            <a:endParaRPr sz="700">
              <a:solidFill>
                <a:schemeClr val="dk1"/>
              </a:solidFill>
              <a:latin typeface="Barlow Medium"/>
              <a:ea typeface="Barlow Medium"/>
              <a:cs typeface="Barlow Medium"/>
              <a:sym typeface="Barlow Medium"/>
            </a:endParaRPr>
          </a:p>
        </p:txBody>
      </p:sp>
      <p:sp>
        <p:nvSpPr>
          <p:cNvPr id="396" name="Google Shape;396;p62"/>
          <p:cNvSpPr txBox="1"/>
          <p:nvPr/>
        </p:nvSpPr>
        <p:spPr>
          <a:xfrm>
            <a:off x="2934435" y="4557325"/>
            <a:ext cx="1628100" cy="107700"/>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en" sz="700">
                <a:solidFill>
                  <a:schemeClr val="dk1"/>
                </a:solidFill>
                <a:latin typeface="Barlow Medium"/>
                <a:ea typeface="Barlow Medium"/>
                <a:cs typeface="Barlow Medium"/>
                <a:sym typeface="Barlow Medium"/>
              </a:rPr>
              <a:t>BAR GRAPH INFO 1</a:t>
            </a:r>
            <a:endParaRPr sz="700">
              <a:solidFill>
                <a:schemeClr val="dk1"/>
              </a:solidFill>
              <a:latin typeface="Barlow Medium"/>
              <a:ea typeface="Barlow Medium"/>
              <a:cs typeface="Barlow Medium"/>
              <a:sym typeface="Barlow Medium"/>
            </a:endParaRPr>
          </a:p>
        </p:txBody>
      </p:sp>
      <p:sp>
        <p:nvSpPr>
          <p:cNvPr id="397" name="Google Shape;397;p62"/>
          <p:cNvSpPr txBox="1"/>
          <p:nvPr/>
        </p:nvSpPr>
        <p:spPr>
          <a:xfrm>
            <a:off x="4581065" y="4557325"/>
            <a:ext cx="1628100" cy="107700"/>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en" sz="700">
                <a:solidFill>
                  <a:schemeClr val="dk1"/>
                </a:solidFill>
                <a:latin typeface="Barlow Medium"/>
                <a:ea typeface="Barlow Medium"/>
                <a:cs typeface="Barlow Medium"/>
                <a:sym typeface="Barlow Medium"/>
              </a:rPr>
              <a:t>BAR GRAPH INFO 1</a:t>
            </a:r>
            <a:endParaRPr sz="700">
              <a:solidFill>
                <a:schemeClr val="dk1"/>
              </a:solidFill>
              <a:latin typeface="Barlow Medium"/>
              <a:ea typeface="Barlow Medium"/>
              <a:cs typeface="Barlow Medium"/>
              <a:sym typeface="Barlow Medium"/>
            </a:endParaRPr>
          </a:p>
        </p:txBody>
      </p:sp>
      <p:sp>
        <p:nvSpPr>
          <p:cNvPr id="398" name="Google Shape;398;p62"/>
          <p:cNvSpPr txBox="1"/>
          <p:nvPr/>
        </p:nvSpPr>
        <p:spPr>
          <a:xfrm>
            <a:off x="6208688" y="4557325"/>
            <a:ext cx="1628100" cy="107700"/>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en" sz="700">
                <a:solidFill>
                  <a:schemeClr val="dk1"/>
                </a:solidFill>
                <a:latin typeface="Barlow Medium"/>
                <a:ea typeface="Barlow Medium"/>
                <a:cs typeface="Barlow Medium"/>
                <a:sym typeface="Barlow Medium"/>
              </a:rPr>
              <a:t>BAR GRAPH INFO 1</a:t>
            </a:r>
            <a:endParaRPr sz="700">
              <a:solidFill>
                <a:schemeClr val="dk1"/>
              </a:solidFill>
              <a:latin typeface="Barlow Medium"/>
              <a:ea typeface="Barlow Medium"/>
              <a:cs typeface="Barlow Medium"/>
              <a:sym typeface="Barlow Medium"/>
            </a:endParaRPr>
          </a:p>
        </p:txBody>
      </p:sp>
      <p:cxnSp>
        <p:nvCxnSpPr>
          <p:cNvPr id="399" name="Google Shape;399;p62"/>
          <p:cNvCxnSpPr/>
          <p:nvPr/>
        </p:nvCxnSpPr>
        <p:spPr>
          <a:xfrm rot="10800000">
            <a:off x="783775" y="4360100"/>
            <a:ext cx="7579200" cy="0"/>
          </a:xfrm>
          <a:prstGeom prst="straightConnector1">
            <a:avLst/>
          </a:prstGeom>
          <a:noFill/>
          <a:ln w="19050" cap="flat" cmpd="sng">
            <a:solidFill>
              <a:schemeClr val="dk1"/>
            </a:solidFill>
            <a:prstDash val="solid"/>
            <a:round/>
            <a:headEnd type="none" w="med" len="med"/>
            <a:tailEnd type="none" w="med" len="med"/>
          </a:ln>
        </p:spPr>
      </p:cxnSp>
      <p:sp>
        <p:nvSpPr>
          <p:cNvPr id="400" name="Google Shape;400;p62"/>
          <p:cNvSpPr txBox="1"/>
          <p:nvPr/>
        </p:nvSpPr>
        <p:spPr>
          <a:xfrm>
            <a:off x="783800" y="1389315"/>
            <a:ext cx="579300" cy="1077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 sz="700">
                <a:solidFill>
                  <a:schemeClr val="dk1"/>
                </a:solidFill>
                <a:latin typeface="Barlow Medium"/>
                <a:ea typeface="Barlow Medium"/>
                <a:cs typeface="Barlow Medium"/>
                <a:sym typeface="Barlow Medium"/>
              </a:rPr>
              <a:t>80</a:t>
            </a:r>
            <a:endParaRPr sz="700">
              <a:solidFill>
                <a:schemeClr val="dk1"/>
              </a:solidFill>
              <a:latin typeface="Barlow Medium"/>
              <a:ea typeface="Barlow Medium"/>
              <a:cs typeface="Barlow Medium"/>
              <a:sym typeface="Barlow Medium"/>
            </a:endParaRPr>
          </a:p>
        </p:txBody>
      </p:sp>
      <p:sp>
        <p:nvSpPr>
          <p:cNvPr id="401" name="Google Shape;401;p62"/>
          <p:cNvSpPr txBox="1"/>
          <p:nvPr/>
        </p:nvSpPr>
        <p:spPr>
          <a:xfrm>
            <a:off x="783800" y="1755265"/>
            <a:ext cx="579300" cy="1077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 sz="700">
                <a:solidFill>
                  <a:schemeClr val="dk1"/>
                </a:solidFill>
                <a:latin typeface="Barlow Medium"/>
                <a:ea typeface="Barlow Medium"/>
                <a:cs typeface="Barlow Medium"/>
                <a:sym typeface="Barlow Medium"/>
              </a:rPr>
              <a:t>70</a:t>
            </a:r>
            <a:endParaRPr sz="700">
              <a:solidFill>
                <a:schemeClr val="dk1"/>
              </a:solidFill>
              <a:latin typeface="Barlow Medium"/>
              <a:ea typeface="Barlow Medium"/>
              <a:cs typeface="Barlow Medium"/>
              <a:sym typeface="Barlow Medium"/>
            </a:endParaRPr>
          </a:p>
        </p:txBody>
      </p:sp>
      <p:sp>
        <p:nvSpPr>
          <p:cNvPr id="402" name="Google Shape;402;p62"/>
          <p:cNvSpPr txBox="1"/>
          <p:nvPr/>
        </p:nvSpPr>
        <p:spPr>
          <a:xfrm>
            <a:off x="783800" y="2121228"/>
            <a:ext cx="579300" cy="1077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 sz="700">
                <a:solidFill>
                  <a:schemeClr val="dk1"/>
                </a:solidFill>
                <a:latin typeface="Barlow Medium"/>
                <a:ea typeface="Barlow Medium"/>
                <a:cs typeface="Barlow Medium"/>
                <a:sym typeface="Barlow Medium"/>
              </a:rPr>
              <a:t>60</a:t>
            </a:r>
            <a:endParaRPr sz="700">
              <a:solidFill>
                <a:schemeClr val="dk1"/>
              </a:solidFill>
              <a:latin typeface="Barlow Medium"/>
              <a:ea typeface="Barlow Medium"/>
              <a:cs typeface="Barlow Medium"/>
              <a:sym typeface="Barlow Medium"/>
            </a:endParaRPr>
          </a:p>
        </p:txBody>
      </p:sp>
      <p:sp>
        <p:nvSpPr>
          <p:cNvPr id="403" name="Google Shape;403;p62"/>
          <p:cNvSpPr txBox="1"/>
          <p:nvPr/>
        </p:nvSpPr>
        <p:spPr>
          <a:xfrm>
            <a:off x="783800" y="2487178"/>
            <a:ext cx="579300" cy="1077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 sz="700">
                <a:solidFill>
                  <a:schemeClr val="dk1"/>
                </a:solidFill>
                <a:latin typeface="Barlow Medium"/>
                <a:ea typeface="Barlow Medium"/>
                <a:cs typeface="Barlow Medium"/>
                <a:sym typeface="Barlow Medium"/>
              </a:rPr>
              <a:t>50</a:t>
            </a:r>
            <a:endParaRPr sz="700">
              <a:solidFill>
                <a:schemeClr val="dk1"/>
              </a:solidFill>
              <a:latin typeface="Barlow Medium"/>
              <a:ea typeface="Barlow Medium"/>
              <a:cs typeface="Barlow Medium"/>
              <a:sym typeface="Barlow Medium"/>
            </a:endParaRPr>
          </a:p>
        </p:txBody>
      </p:sp>
      <p:sp>
        <p:nvSpPr>
          <p:cNvPr id="404" name="Google Shape;404;p62"/>
          <p:cNvSpPr txBox="1"/>
          <p:nvPr/>
        </p:nvSpPr>
        <p:spPr>
          <a:xfrm>
            <a:off x="783800" y="2853128"/>
            <a:ext cx="579300" cy="1077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 sz="700">
                <a:solidFill>
                  <a:schemeClr val="dk1"/>
                </a:solidFill>
                <a:latin typeface="Barlow Medium"/>
                <a:ea typeface="Barlow Medium"/>
                <a:cs typeface="Barlow Medium"/>
                <a:sym typeface="Barlow Medium"/>
              </a:rPr>
              <a:t>40</a:t>
            </a:r>
            <a:endParaRPr sz="700">
              <a:solidFill>
                <a:schemeClr val="dk1"/>
              </a:solidFill>
              <a:latin typeface="Barlow Medium"/>
              <a:ea typeface="Barlow Medium"/>
              <a:cs typeface="Barlow Medium"/>
              <a:sym typeface="Barlow Medium"/>
            </a:endParaRPr>
          </a:p>
        </p:txBody>
      </p:sp>
      <p:sp>
        <p:nvSpPr>
          <p:cNvPr id="405" name="Google Shape;405;p62"/>
          <p:cNvSpPr txBox="1"/>
          <p:nvPr/>
        </p:nvSpPr>
        <p:spPr>
          <a:xfrm>
            <a:off x="783800" y="3219078"/>
            <a:ext cx="579300" cy="1077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 sz="700">
                <a:solidFill>
                  <a:schemeClr val="dk1"/>
                </a:solidFill>
                <a:latin typeface="Barlow Medium"/>
                <a:ea typeface="Barlow Medium"/>
                <a:cs typeface="Barlow Medium"/>
                <a:sym typeface="Barlow Medium"/>
              </a:rPr>
              <a:t>30</a:t>
            </a:r>
            <a:endParaRPr sz="700">
              <a:solidFill>
                <a:schemeClr val="dk1"/>
              </a:solidFill>
              <a:latin typeface="Barlow Medium"/>
              <a:ea typeface="Barlow Medium"/>
              <a:cs typeface="Barlow Medium"/>
              <a:sym typeface="Barlow Medium"/>
            </a:endParaRPr>
          </a:p>
        </p:txBody>
      </p:sp>
      <p:sp>
        <p:nvSpPr>
          <p:cNvPr id="406" name="Google Shape;406;p62"/>
          <p:cNvSpPr txBox="1"/>
          <p:nvPr/>
        </p:nvSpPr>
        <p:spPr>
          <a:xfrm>
            <a:off x="783800" y="3585028"/>
            <a:ext cx="579300" cy="1077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 sz="700">
                <a:solidFill>
                  <a:schemeClr val="dk1"/>
                </a:solidFill>
                <a:latin typeface="Barlow Medium"/>
                <a:ea typeface="Barlow Medium"/>
                <a:cs typeface="Barlow Medium"/>
                <a:sym typeface="Barlow Medium"/>
              </a:rPr>
              <a:t>20</a:t>
            </a:r>
            <a:endParaRPr sz="700">
              <a:solidFill>
                <a:schemeClr val="dk1"/>
              </a:solidFill>
              <a:latin typeface="Barlow Medium"/>
              <a:ea typeface="Barlow Medium"/>
              <a:cs typeface="Barlow Medium"/>
              <a:sym typeface="Barlow Medium"/>
            </a:endParaRPr>
          </a:p>
        </p:txBody>
      </p:sp>
      <p:sp>
        <p:nvSpPr>
          <p:cNvPr id="407" name="Google Shape;407;p62"/>
          <p:cNvSpPr txBox="1"/>
          <p:nvPr/>
        </p:nvSpPr>
        <p:spPr>
          <a:xfrm>
            <a:off x="783800" y="3950978"/>
            <a:ext cx="579300" cy="1077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 sz="700">
                <a:solidFill>
                  <a:schemeClr val="dk1"/>
                </a:solidFill>
                <a:latin typeface="Barlow Medium"/>
                <a:ea typeface="Barlow Medium"/>
                <a:cs typeface="Barlow Medium"/>
                <a:sym typeface="Barlow Medium"/>
              </a:rPr>
              <a:t>10</a:t>
            </a:r>
            <a:endParaRPr sz="700">
              <a:solidFill>
                <a:schemeClr val="dk1"/>
              </a:solidFill>
              <a:latin typeface="Barlow Medium"/>
              <a:ea typeface="Barlow Medium"/>
              <a:cs typeface="Barlow Medium"/>
              <a:sym typeface="Barlow Medium"/>
            </a:endParaRPr>
          </a:p>
        </p:txBody>
      </p:sp>
      <p:sp>
        <p:nvSpPr>
          <p:cNvPr id="408" name="Google Shape;408;p62"/>
          <p:cNvSpPr txBox="1">
            <a:spLocks noGrp="1"/>
          </p:cNvSpPr>
          <p:nvPr>
            <p:ph type="body" idx="3"/>
          </p:nvPr>
        </p:nvSpPr>
        <p:spPr>
          <a:xfrm>
            <a:off x="480425" y="610475"/>
            <a:ext cx="7882500" cy="41097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sz="1350">
                <a:highlight>
                  <a:srgbClr val="FFFFFF"/>
                </a:highlight>
                <a:latin typeface="Barlow Medium"/>
                <a:ea typeface="Barlow Medium"/>
                <a:cs typeface="Barlow Medium"/>
                <a:sym typeface="Barlow Medium"/>
              </a:rPr>
              <a:t>We can find by  browsing applications that use the API, </a:t>
            </a:r>
            <a:r>
              <a:rPr lang="en" sz="1350">
                <a:latin typeface="Barlow Medium"/>
                <a:ea typeface="Barlow Medium"/>
                <a:cs typeface="Barlow Medium"/>
                <a:sym typeface="Barlow Medium"/>
              </a:rPr>
              <a:t>Look for endpoints that may refer to API documentation</a:t>
            </a:r>
            <a:endParaRPr sz="1350">
              <a:latin typeface="Barlow Medium"/>
              <a:ea typeface="Barlow Medium"/>
              <a:cs typeface="Barlow Medium"/>
              <a:sym typeface="Barlow Medium"/>
            </a:endParaRPr>
          </a:p>
          <a:p>
            <a:pPr marL="457200" lvl="0" indent="-314325" algn="l" rtl="0">
              <a:lnSpc>
                <a:spcPct val="166666"/>
              </a:lnSpc>
              <a:spcBef>
                <a:spcPts val="600"/>
              </a:spcBef>
              <a:spcAft>
                <a:spcPts val="0"/>
              </a:spcAft>
              <a:buClr>
                <a:srgbClr val="188038"/>
              </a:buClr>
              <a:buSzPts val="1350"/>
              <a:buFont typeface="Barlow Medium"/>
              <a:buChar char="●"/>
            </a:pPr>
            <a:r>
              <a:rPr lang="en" sz="1350">
                <a:solidFill>
                  <a:srgbClr val="188038"/>
                </a:solidFill>
                <a:latin typeface="Barlow Medium"/>
                <a:ea typeface="Barlow Medium"/>
                <a:cs typeface="Barlow Medium"/>
                <a:sym typeface="Barlow Medium"/>
              </a:rPr>
              <a:t>/api</a:t>
            </a:r>
            <a:endParaRPr sz="1350">
              <a:solidFill>
                <a:srgbClr val="188038"/>
              </a:solidFill>
              <a:latin typeface="Barlow Medium"/>
              <a:ea typeface="Barlow Medium"/>
              <a:cs typeface="Barlow Medium"/>
              <a:sym typeface="Barlow Medium"/>
            </a:endParaRPr>
          </a:p>
          <a:p>
            <a:pPr marL="457200" lvl="0" indent="-314325" algn="l" rtl="0">
              <a:lnSpc>
                <a:spcPct val="166666"/>
              </a:lnSpc>
              <a:spcBef>
                <a:spcPts val="0"/>
              </a:spcBef>
              <a:spcAft>
                <a:spcPts val="0"/>
              </a:spcAft>
              <a:buClr>
                <a:srgbClr val="188038"/>
              </a:buClr>
              <a:buSzPts val="1350"/>
              <a:buFont typeface="Barlow Medium"/>
              <a:buChar char="●"/>
            </a:pPr>
            <a:r>
              <a:rPr lang="en" sz="1350">
                <a:solidFill>
                  <a:srgbClr val="188038"/>
                </a:solidFill>
                <a:latin typeface="Barlow Medium"/>
                <a:ea typeface="Barlow Medium"/>
                <a:cs typeface="Barlow Medium"/>
                <a:sym typeface="Barlow Medium"/>
              </a:rPr>
              <a:t>/swagger/index.html</a:t>
            </a:r>
            <a:endParaRPr sz="1350">
              <a:solidFill>
                <a:srgbClr val="188038"/>
              </a:solidFill>
              <a:latin typeface="Barlow Medium"/>
              <a:ea typeface="Barlow Medium"/>
              <a:cs typeface="Barlow Medium"/>
              <a:sym typeface="Barlow Medium"/>
            </a:endParaRPr>
          </a:p>
          <a:p>
            <a:pPr marL="457200" lvl="0" indent="-314325" algn="l" rtl="0">
              <a:lnSpc>
                <a:spcPct val="166666"/>
              </a:lnSpc>
              <a:spcBef>
                <a:spcPts val="0"/>
              </a:spcBef>
              <a:spcAft>
                <a:spcPts val="0"/>
              </a:spcAft>
              <a:buClr>
                <a:srgbClr val="188038"/>
              </a:buClr>
              <a:buSzPts val="1350"/>
              <a:buFont typeface="Barlow Medium"/>
              <a:buChar char="●"/>
            </a:pPr>
            <a:r>
              <a:rPr lang="en" sz="1350">
                <a:solidFill>
                  <a:srgbClr val="188038"/>
                </a:solidFill>
                <a:latin typeface="Barlow Medium"/>
                <a:ea typeface="Barlow Medium"/>
                <a:cs typeface="Barlow Medium"/>
                <a:sym typeface="Barlow Medium"/>
              </a:rPr>
              <a:t>/openapi.json</a:t>
            </a:r>
            <a:endParaRPr sz="1350">
              <a:solidFill>
                <a:srgbClr val="188038"/>
              </a:solidFill>
              <a:latin typeface="Barlow Medium"/>
              <a:ea typeface="Barlow Medium"/>
              <a:cs typeface="Barlow Medium"/>
              <a:sym typeface="Barlow Medium"/>
            </a:endParaRPr>
          </a:p>
          <a:p>
            <a:pPr marL="0" lvl="0" indent="0" algn="l" rtl="0">
              <a:lnSpc>
                <a:spcPct val="100000"/>
              </a:lnSpc>
              <a:spcBef>
                <a:spcPts val="600"/>
              </a:spcBef>
              <a:spcAft>
                <a:spcPts val="0"/>
              </a:spcAft>
              <a:buNone/>
            </a:pPr>
            <a:r>
              <a:rPr lang="en" sz="1350">
                <a:latin typeface="Barlow Medium"/>
                <a:ea typeface="Barlow Medium"/>
                <a:cs typeface="Barlow Medium"/>
                <a:sym typeface="Barlow Medium"/>
              </a:rPr>
              <a:t> Investigate the base path. if you identify the resource endpoint </a:t>
            </a:r>
            <a:r>
              <a:rPr lang="en" sz="1350">
                <a:solidFill>
                  <a:srgbClr val="188038"/>
                </a:solidFill>
                <a:latin typeface="Barlow Medium"/>
                <a:ea typeface="Barlow Medium"/>
                <a:cs typeface="Barlow Medium"/>
                <a:sym typeface="Barlow Medium"/>
              </a:rPr>
              <a:t>/api/swagger/v1/users/123</a:t>
            </a:r>
            <a:r>
              <a:rPr lang="en" sz="1350">
                <a:latin typeface="Barlow Medium"/>
                <a:ea typeface="Barlow Medium"/>
                <a:cs typeface="Barlow Medium"/>
                <a:sym typeface="Barlow Medium"/>
              </a:rPr>
              <a:t>, </a:t>
            </a:r>
            <a:endParaRPr sz="1350">
              <a:latin typeface="Barlow Medium"/>
              <a:ea typeface="Barlow Medium"/>
              <a:cs typeface="Barlow Medium"/>
              <a:sym typeface="Barlow Medium"/>
            </a:endParaRPr>
          </a:p>
          <a:p>
            <a:pPr marL="0" lvl="0" indent="0" algn="l" rtl="0">
              <a:lnSpc>
                <a:spcPct val="100000"/>
              </a:lnSpc>
              <a:spcBef>
                <a:spcPts val="600"/>
              </a:spcBef>
              <a:spcAft>
                <a:spcPts val="0"/>
              </a:spcAft>
              <a:buNone/>
            </a:pPr>
            <a:r>
              <a:rPr lang="en" sz="1350">
                <a:latin typeface="Barlow Medium"/>
                <a:ea typeface="Barlow Medium"/>
                <a:cs typeface="Barlow Medium"/>
                <a:sym typeface="Barlow Medium"/>
              </a:rPr>
              <a:t>then you should investigate the following paths:</a:t>
            </a:r>
            <a:endParaRPr sz="1350">
              <a:latin typeface="Barlow Medium"/>
              <a:ea typeface="Barlow Medium"/>
              <a:cs typeface="Barlow Medium"/>
              <a:sym typeface="Barlow Medium"/>
            </a:endParaRPr>
          </a:p>
          <a:p>
            <a:pPr marL="457200" lvl="0" indent="-314325" algn="l" rtl="0">
              <a:lnSpc>
                <a:spcPct val="166666"/>
              </a:lnSpc>
              <a:spcBef>
                <a:spcPts val="600"/>
              </a:spcBef>
              <a:spcAft>
                <a:spcPts val="0"/>
              </a:spcAft>
              <a:buClr>
                <a:srgbClr val="188038"/>
              </a:buClr>
              <a:buSzPts val="1350"/>
              <a:buFont typeface="Barlow Medium"/>
              <a:buChar char="●"/>
            </a:pPr>
            <a:r>
              <a:rPr lang="en" sz="1350">
                <a:solidFill>
                  <a:srgbClr val="188038"/>
                </a:solidFill>
                <a:latin typeface="Barlow Medium"/>
                <a:ea typeface="Barlow Medium"/>
                <a:cs typeface="Barlow Medium"/>
                <a:sym typeface="Barlow Medium"/>
              </a:rPr>
              <a:t>/api/swagger/v1</a:t>
            </a:r>
            <a:endParaRPr sz="1350">
              <a:solidFill>
                <a:srgbClr val="188038"/>
              </a:solidFill>
              <a:latin typeface="Barlow Medium"/>
              <a:ea typeface="Barlow Medium"/>
              <a:cs typeface="Barlow Medium"/>
              <a:sym typeface="Barlow Medium"/>
            </a:endParaRPr>
          </a:p>
          <a:p>
            <a:pPr marL="457200" lvl="0" indent="-314325" algn="l" rtl="0">
              <a:lnSpc>
                <a:spcPct val="166666"/>
              </a:lnSpc>
              <a:spcBef>
                <a:spcPts val="0"/>
              </a:spcBef>
              <a:spcAft>
                <a:spcPts val="0"/>
              </a:spcAft>
              <a:buClr>
                <a:srgbClr val="188038"/>
              </a:buClr>
              <a:buSzPts val="1350"/>
              <a:buFont typeface="Barlow Medium"/>
              <a:buChar char="●"/>
            </a:pPr>
            <a:r>
              <a:rPr lang="en" sz="1350">
                <a:solidFill>
                  <a:srgbClr val="188038"/>
                </a:solidFill>
                <a:latin typeface="Barlow Medium"/>
                <a:ea typeface="Barlow Medium"/>
                <a:cs typeface="Barlow Medium"/>
                <a:sym typeface="Barlow Medium"/>
              </a:rPr>
              <a:t>/api/swagger</a:t>
            </a:r>
            <a:endParaRPr sz="1350">
              <a:solidFill>
                <a:srgbClr val="188038"/>
              </a:solidFill>
              <a:latin typeface="Barlow Medium"/>
              <a:ea typeface="Barlow Medium"/>
              <a:cs typeface="Barlow Medium"/>
              <a:sym typeface="Barlow Medium"/>
            </a:endParaRPr>
          </a:p>
          <a:p>
            <a:pPr marL="457200" lvl="0" indent="-314325" algn="l" rtl="0">
              <a:lnSpc>
                <a:spcPct val="166666"/>
              </a:lnSpc>
              <a:spcBef>
                <a:spcPts val="0"/>
              </a:spcBef>
              <a:spcAft>
                <a:spcPts val="0"/>
              </a:spcAft>
              <a:buClr>
                <a:srgbClr val="188038"/>
              </a:buClr>
              <a:buSzPts val="1350"/>
              <a:buFont typeface="Barlow Medium"/>
              <a:buChar char="●"/>
            </a:pPr>
            <a:r>
              <a:rPr lang="en" sz="1350">
                <a:solidFill>
                  <a:srgbClr val="188038"/>
                </a:solidFill>
                <a:latin typeface="Barlow Medium"/>
                <a:ea typeface="Barlow Medium"/>
                <a:cs typeface="Barlow Medium"/>
                <a:sym typeface="Barlow Medium"/>
              </a:rPr>
              <a:t>/api</a:t>
            </a:r>
            <a:endParaRPr sz="1350">
              <a:solidFill>
                <a:srgbClr val="188038"/>
              </a:solidFill>
              <a:latin typeface="Barlow Medium"/>
              <a:ea typeface="Barlow Medium"/>
              <a:cs typeface="Barlow Medium"/>
              <a:sym typeface="Barlow Medium"/>
            </a:endParaRPr>
          </a:p>
          <a:p>
            <a:pPr marL="0" lvl="0" indent="0" algn="l" rtl="0">
              <a:lnSpc>
                <a:spcPct val="166666"/>
              </a:lnSpc>
              <a:spcBef>
                <a:spcPts val="600"/>
              </a:spcBef>
              <a:spcAft>
                <a:spcPts val="0"/>
              </a:spcAft>
              <a:buNone/>
            </a:pPr>
            <a:r>
              <a:rPr lang="en" sz="1350">
                <a:latin typeface="Barlow Medium"/>
                <a:ea typeface="Barlow Medium"/>
                <a:cs typeface="Barlow Medium"/>
                <a:sym typeface="Barlow Medium"/>
              </a:rPr>
              <a:t>You can also use a list of common paths to find documentation using Intruder.</a:t>
            </a:r>
            <a:endParaRPr sz="1350">
              <a:solidFill>
                <a:srgbClr val="5C5C5B"/>
              </a:solidFill>
              <a:highlight>
                <a:srgbClr val="FFFFFF"/>
              </a:highlight>
              <a:latin typeface="Barlow Medium"/>
              <a:ea typeface="Barlow Medium"/>
              <a:cs typeface="Barlow Medium"/>
              <a:sym typeface="Barlow Medium"/>
            </a:endParaRPr>
          </a:p>
          <a:p>
            <a:pPr marL="0" lvl="0" indent="0" algn="l" rtl="0">
              <a:spcBef>
                <a:spcPts val="600"/>
              </a:spcBef>
              <a:spcAft>
                <a:spcPts val="0"/>
              </a:spcAft>
              <a:buNone/>
            </a:pPr>
            <a:endParaRPr sz="1350">
              <a:solidFill>
                <a:srgbClr val="5C5C5B"/>
              </a:solidFill>
              <a:highlight>
                <a:srgbClr val="FFFFFF"/>
              </a:highlight>
            </a:endParaRPr>
          </a:p>
        </p:txBody>
      </p:sp>
      <p:sp>
        <p:nvSpPr>
          <p:cNvPr id="409" name="Google Shape;409;p62"/>
          <p:cNvSpPr txBox="1">
            <a:spLocks noGrp="1"/>
          </p:cNvSpPr>
          <p:nvPr>
            <p:ph type="subTitle" idx="2"/>
          </p:nvPr>
        </p:nvSpPr>
        <p:spPr>
          <a:xfrm>
            <a:off x="480420" y="61976"/>
            <a:ext cx="3592200" cy="337200"/>
          </a:xfrm>
          <a:prstGeom prst="rect">
            <a:avLst/>
          </a:prstGeom>
        </p:spPr>
        <p:txBody>
          <a:bodyPr spcFirstLastPara="1" wrap="square" lIns="91425" tIns="91425" rIns="91425" bIns="91425" anchor="t" anchorCtr="0">
            <a:noAutofit/>
          </a:bodyPr>
          <a:lstStyle/>
          <a:p>
            <a:pPr marL="0" lvl="0" indent="0" algn="l" rtl="0">
              <a:lnSpc>
                <a:spcPct val="145454"/>
              </a:lnSpc>
              <a:spcBef>
                <a:spcPts val="1400"/>
              </a:spcBef>
              <a:spcAft>
                <a:spcPts val="0"/>
              </a:spcAft>
              <a:buNone/>
            </a:pPr>
            <a:r>
              <a:rPr lang="en" sz="1600" b="1">
                <a:solidFill>
                  <a:srgbClr val="1155CC"/>
                </a:solidFill>
                <a:latin typeface="Arial"/>
                <a:ea typeface="Arial"/>
                <a:cs typeface="Arial"/>
                <a:sym typeface="Arial"/>
              </a:rPr>
              <a:t>Discovering API documentation</a:t>
            </a:r>
            <a:endParaRPr sz="1600" b="1">
              <a:solidFill>
                <a:srgbClr val="1155CC"/>
              </a:solidFill>
              <a:latin typeface="Arial"/>
              <a:ea typeface="Arial"/>
              <a:cs typeface="Arial"/>
              <a:sym typeface="Arial"/>
            </a:endParaRPr>
          </a:p>
          <a:p>
            <a:pPr marL="0" lvl="0" indent="0" algn="l" rtl="0">
              <a:spcBef>
                <a:spcPts val="80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63"/>
          <p:cNvSpPr txBox="1">
            <a:spLocks noGrp="1"/>
          </p:cNvSpPr>
          <p:nvPr>
            <p:ph type="title" idx="4294967295"/>
          </p:nvPr>
        </p:nvSpPr>
        <p:spPr>
          <a:xfrm>
            <a:off x="607575" y="1074050"/>
            <a:ext cx="7770000" cy="26493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chemeClr val="lt1"/>
              </a:buClr>
              <a:buSzPts val="1400"/>
              <a:buFont typeface="Barlow Medium"/>
              <a:buChar char="●"/>
            </a:pPr>
            <a:r>
              <a:rPr lang="en" sz="1400">
                <a:solidFill>
                  <a:schemeClr val="lt1"/>
                </a:solidFill>
                <a:highlight>
                  <a:schemeClr val="dk1"/>
                </a:highlight>
                <a:latin typeface="Barlow Medium"/>
                <a:ea typeface="Barlow Medium"/>
                <a:cs typeface="Barlow Medium"/>
                <a:sym typeface="Barlow Medium"/>
              </a:rPr>
              <a:t>We can also gather a lot of information by browsing applications that use the API.</a:t>
            </a:r>
            <a:endParaRPr sz="1400">
              <a:solidFill>
                <a:schemeClr val="lt1"/>
              </a:solidFill>
              <a:highlight>
                <a:schemeClr val="dk1"/>
              </a:highlight>
              <a:latin typeface="Barlow Medium"/>
              <a:ea typeface="Barlow Medium"/>
              <a:cs typeface="Barlow Medium"/>
              <a:sym typeface="Barlow Medium"/>
            </a:endParaRPr>
          </a:p>
          <a:p>
            <a:pPr marL="457200" lvl="0" indent="-317500" algn="l" rtl="0">
              <a:spcBef>
                <a:spcPts val="0"/>
              </a:spcBef>
              <a:spcAft>
                <a:spcPts val="0"/>
              </a:spcAft>
              <a:buClr>
                <a:schemeClr val="lt1"/>
              </a:buClr>
              <a:buSzPts val="1400"/>
              <a:buFont typeface="Barlow Medium"/>
              <a:buChar char="●"/>
            </a:pPr>
            <a:r>
              <a:rPr lang="en" sz="1400">
                <a:solidFill>
                  <a:schemeClr val="lt1"/>
                </a:solidFill>
                <a:highlight>
                  <a:schemeClr val="dk1"/>
                </a:highlight>
                <a:latin typeface="Barlow Medium"/>
                <a:ea typeface="Barlow Medium"/>
                <a:cs typeface="Barlow Medium"/>
                <a:sym typeface="Barlow Medium"/>
              </a:rPr>
              <a:t>worth doing even if you have access to API documentation, as sometimes documentation may be inaccurate or out of date</a:t>
            </a:r>
            <a:endParaRPr sz="1400">
              <a:solidFill>
                <a:schemeClr val="lt1"/>
              </a:solidFill>
              <a:highlight>
                <a:schemeClr val="dk1"/>
              </a:highlight>
              <a:latin typeface="Barlow Medium"/>
              <a:ea typeface="Barlow Medium"/>
              <a:cs typeface="Barlow Medium"/>
              <a:sym typeface="Barlow Medium"/>
            </a:endParaRPr>
          </a:p>
          <a:p>
            <a:pPr marL="457200" lvl="0" indent="0" algn="l" rtl="0">
              <a:spcBef>
                <a:spcPts val="0"/>
              </a:spcBef>
              <a:spcAft>
                <a:spcPts val="0"/>
              </a:spcAft>
              <a:buNone/>
            </a:pPr>
            <a:r>
              <a:rPr lang="en" sz="1400">
                <a:solidFill>
                  <a:schemeClr val="lt1"/>
                </a:solidFill>
                <a:highlight>
                  <a:schemeClr val="dk1"/>
                </a:highlight>
                <a:latin typeface="Barlow Medium"/>
                <a:ea typeface="Barlow Medium"/>
                <a:cs typeface="Barlow Medium"/>
                <a:sym typeface="Barlow Medium"/>
              </a:rPr>
              <a:t>We  can use Burp Scanner/ZAP  to crawl the application, then manually investigate interesting attack surface using Burp's browser/ ZAP ‘s browser. </a:t>
            </a:r>
            <a:endParaRPr sz="1400">
              <a:solidFill>
                <a:schemeClr val="lt1"/>
              </a:solidFill>
              <a:highlight>
                <a:schemeClr val="dk1"/>
              </a:highlight>
              <a:latin typeface="Barlow Medium"/>
              <a:ea typeface="Barlow Medium"/>
              <a:cs typeface="Barlow Medium"/>
              <a:sym typeface="Barlow Medium"/>
            </a:endParaRPr>
          </a:p>
          <a:p>
            <a:pPr marL="0" lvl="0" indent="0" algn="l" rtl="0">
              <a:spcBef>
                <a:spcPts val="0"/>
              </a:spcBef>
              <a:spcAft>
                <a:spcPts val="0"/>
              </a:spcAft>
              <a:buNone/>
            </a:pPr>
            <a:endParaRPr sz="1400">
              <a:solidFill>
                <a:schemeClr val="lt1"/>
              </a:solidFill>
              <a:highlight>
                <a:schemeClr val="dk1"/>
              </a:highlight>
              <a:latin typeface="Barlow Medium"/>
              <a:ea typeface="Barlow Medium"/>
              <a:cs typeface="Barlow Medium"/>
              <a:sym typeface="Barlow Medium"/>
            </a:endParaRPr>
          </a:p>
          <a:p>
            <a:pPr marL="0" lvl="0" indent="0" algn="l" rtl="0">
              <a:spcBef>
                <a:spcPts val="0"/>
              </a:spcBef>
              <a:spcAft>
                <a:spcPts val="0"/>
              </a:spcAft>
              <a:buNone/>
            </a:pPr>
            <a:r>
              <a:rPr lang="en" sz="1400">
                <a:solidFill>
                  <a:schemeClr val="lt1"/>
                </a:solidFill>
                <a:highlight>
                  <a:schemeClr val="dk1"/>
                </a:highlight>
                <a:latin typeface="Barlow Medium"/>
                <a:ea typeface="Barlow Medium"/>
                <a:cs typeface="Barlow Medium"/>
                <a:sym typeface="Barlow Medium"/>
              </a:rPr>
              <a:t>While browsing the application, look for patterns that suggest API endpoints in the URL structure, such as </a:t>
            </a:r>
            <a:r>
              <a:rPr lang="en" sz="1400">
                <a:solidFill>
                  <a:srgbClr val="188038"/>
                </a:solidFill>
                <a:highlight>
                  <a:schemeClr val="dk1"/>
                </a:highlight>
                <a:latin typeface="Barlow Medium"/>
                <a:ea typeface="Barlow Medium"/>
                <a:cs typeface="Barlow Medium"/>
                <a:sym typeface="Barlow Medium"/>
              </a:rPr>
              <a:t>/api/</a:t>
            </a:r>
            <a:endParaRPr sz="1400">
              <a:solidFill>
                <a:srgbClr val="188038"/>
              </a:solidFill>
              <a:highlight>
                <a:schemeClr val="dk1"/>
              </a:highlight>
              <a:latin typeface="Barlow Medium"/>
              <a:ea typeface="Barlow Medium"/>
              <a:cs typeface="Barlow Medium"/>
              <a:sym typeface="Barlow Medium"/>
            </a:endParaRPr>
          </a:p>
          <a:p>
            <a:pPr marL="0" lvl="0" indent="0" algn="l" rtl="0">
              <a:spcBef>
                <a:spcPts val="0"/>
              </a:spcBef>
              <a:spcAft>
                <a:spcPts val="0"/>
              </a:spcAft>
              <a:buNone/>
            </a:pPr>
            <a:r>
              <a:rPr lang="en" sz="1400">
                <a:solidFill>
                  <a:schemeClr val="lt1"/>
                </a:solidFill>
                <a:highlight>
                  <a:schemeClr val="dk1"/>
                </a:highlight>
                <a:latin typeface="Barlow Medium"/>
                <a:ea typeface="Barlow Medium"/>
                <a:cs typeface="Barlow Medium"/>
                <a:sym typeface="Barlow Medium"/>
              </a:rPr>
              <a:t>Also look out for JavaScript files. These can contain references to API endpoints that you haven't triggered directly via the web browser.</a:t>
            </a:r>
            <a:endParaRPr sz="1400">
              <a:solidFill>
                <a:schemeClr val="lt1"/>
              </a:solidFill>
              <a:highlight>
                <a:schemeClr val="dk1"/>
              </a:highlight>
              <a:latin typeface="Barlow Medium"/>
              <a:ea typeface="Barlow Medium"/>
              <a:cs typeface="Barlow Medium"/>
              <a:sym typeface="Barlow Medium"/>
            </a:endParaRPr>
          </a:p>
          <a:p>
            <a:pPr marL="0" lvl="0" indent="0" algn="l" rtl="0">
              <a:spcBef>
                <a:spcPts val="0"/>
              </a:spcBef>
              <a:spcAft>
                <a:spcPts val="0"/>
              </a:spcAft>
              <a:buNone/>
            </a:pPr>
            <a:endParaRPr sz="1400">
              <a:solidFill>
                <a:schemeClr val="lt1"/>
              </a:solidFill>
              <a:highlight>
                <a:schemeClr val="dk1"/>
              </a:highlight>
              <a:latin typeface="Barlow"/>
              <a:ea typeface="Barlow"/>
              <a:cs typeface="Barlow"/>
              <a:sym typeface="Barlow"/>
            </a:endParaRPr>
          </a:p>
          <a:p>
            <a:pPr marL="0" lvl="0" indent="0" algn="l" rtl="0">
              <a:spcBef>
                <a:spcPts val="0"/>
              </a:spcBef>
              <a:spcAft>
                <a:spcPts val="0"/>
              </a:spcAft>
              <a:buNone/>
            </a:pPr>
            <a:r>
              <a:rPr lang="en" sz="1400">
                <a:solidFill>
                  <a:schemeClr val="lt1"/>
                </a:solidFill>
                <a:highlight>
                  <a:schemeClr val="dk1"/>
                </a:highlight>
                <a:latin typeface="Barlow"/>
                <a:ea typeface="Barlow"/>
                <a:cs typeface="Barlow"/>
                <a:sym typeface="Barlow"/>
              </a:rPr>
              <a:t> </a:t>
            </a:r>
            <a:endParaRPr sz="1400">
              <a:solidFill>
                <a:schemeClr val="lt1"/>
              </a:solidFill>
              <a:highlight>
                <a:schemeClr val="dk1"/>
              </a:highlight>
              <a:latin typeface="Barlow"/>
              <a:ea typeface="Barlow"/>
              <a:cs typeface="Barlow"/>
              <a:sym typeface="Barlow"/>
            </a:endParaRPr>
          </a:p>
        </p:txBody>
      </p:sp>
      <p:sp>
        <p:nvSpPr>
          <p:cNvPr id="415" name="Google Shape;415;p63"/>
          <p:cNvSpPr txBox="1">
            <a:spLocks noGrp="1"/>
          </p:cNvSpPr>
          <p:nvPr>
            <p:ph type="subTitle" idx="1"/>
          </p:nvPr>
        </p:nvSpPr>
        <p:spPr>
          <a:xfrm>
            <a:off x="480420" y="290626"/>
            <a:ext cx="3592200" cy="33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rgbClr val="1155CC"/>
                </a:solidFill>
              </a:rPr>
              <a:t>Identifying Api Endpoints</a:t>
            </a:r>
            <a:endParaRPr sz="1600">
              <a:solidFill>
                <a:srgbClr val="1155CC"/>
              </a:solidFill>
            </a:endParaRPr>
          </a:p>
        </p:txBody>
      </p:sp>
      <p:sp>
        <p:nvSpPr>
          <p:cNvPr id="416" name="Google Shape;416;p63"/>
          <p:cNvSpPr txBox="1">
            <a:spLocks noGrp="1"/>
          </p:cNvSpPr>
          <p:nvPr>
            <p:ph type="sldNum" idx="12"/>
          </p:nvPr>
        </p:nvSpPr>
        <p:spPr>
          <a:xfrm>
            <a:off x="8490529" y="250829"/>
            <a:ext cx="348900" cy="178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Google Shape;421;p64"/>
          <p:cNvSpPr txBox="1">
            <a:spLocks noGrp="1"/>
          </p:cNvSpPr>
          <p:nvPr>
            <p:ph type="title"/>
          </p:nvPr>
        </p:nvSpPr>
        <p:spPr>
          <a:xfrm>
            <a:off x="521700" y="1053100"/>
            <a:ext cx="7713300" cy="232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350" dirty="0"/>
              <a:t>Once you've identified API endpoints, interact with them using Zap Request/ and Zap Respond. </a:t>
            </a:r>
            <a:endParaRPr sz="1350" dirty="0"/>
          </a:p>
          <a:p>
            <a:pPr marL="0" lvl="0" indent="0" algn="l" rtl="0">
              <a:spcBef>
                <a:spcPts val="0"/>
              </a:spcBef>
              <a:spcAft>
                <a:spcPts val="0"/>
              </a:spcAft>
              <a:buNone/>
            </a:pPr>
            <a:r>
              <a:rPr lang="en" sz="1350" dirty="0"/>
              <a:t>This enables you to observe the API's behavior and discover additional attack surface. </a:t>
            </a:r>
            <a:endParaRPr sz="1350" dirty="0"/>
          </a:p>
          <a:p>
            <a:pPr marL="0" lvl="0" indent="0" algn="l" rtl="0">
              <a:spcBef>
                <a:spcPts val="0"/>
              </a:spcBef>
              <a:spcAft>
                <a:spcPts val="0"/>
              </a:spcAft>
              <a:buNone/>
            </a:pPr>
            <a:r>
              <a:rPr lang="en" sz="1350" dirty="0"/>
              <a:t>For example, you could investigate how the API responds to changing the HTTP method and media type. </a:t>
            </a:r>
            <a:endParaRPr sz="1350" dirty="0"/>
          </a:p>
          <a:p>
            <a:pPr marL="0" lvl="0" indent="0" algn="l" rtl="0">
              <a:spcBef>
                <a:spcPts val="0"/>
              </a:spcBef>
              <a:spcAft>
                <a:spcPts val="0"/>
              </a:spcAft>
              <a:buNone/>
            </a:pPr>
            <a:endParaRPr sz="1350" dirty="0"/>
          </a:p>
          <a:p>
            <a:pPr marL="0" lvl="0" indent="0" algn="l" rtl="0">
              <a:spcBef>
                <a:spcPts val="0"/>
              </a:spcBef>
              <a:spcAft>
                <a:spcPts val="0"/>
              </a:spcAft>
              <a:buNone/>
            </a:pPr>
            <a:r>
              <a:rPr lang="en" sz="1350" dirty="0"/>
              <a:t>As you interact with the API endpoints, review error messages and other responses closely. Sometimes these include information that you can use to construct a valid HTTP request. </a:t>
            </a:r>
            <a:endParaRPr sz="1350" dirty="0"/>
          </a:p>
          <a:p>
            <a:pPr marL="0" lvl="0" indent="0" algn="l" rtl="0">
              <a:spcBef>
                <a:spcPts val="0"/>
              </a:spcBef>
              <a:spcAft>
                <a:spcPts val="0"/>
              </a:spcAft>
              <a:buNone/>
            </a:pPr>
            <a:endParaRPr sz="1350" dirty="0"/>
          </a:p>
          <a:p>
            <a:pPr marL="0" lvl="0" indent="0" algn="l" rtl="0">
              <a:lnSpc>
                <a:spcPct val="115000"/>
              </a:lnSpc>
              <a:spcBef>
                <a:spcPts val="1200"/>
              </a:spcBef>
              <a:spcAft>
                <a:spcPts val="0"/>
              </a:spcAft>
              <a:buNone/>
            </a:pPr>
            <a:r>
              <a:rPr lang="en" sz="1600" b="1" dirty="0">
                <a:solidFill>
                  <a:srgbClr val="1155CC"/>
                </a:solidFill>
                <a:latin typeface="Hepta Slab"/>
                <a:ea typeface="Hepta Slab"/>
                <a:cs typeface="Hepta Slab"/>
                <a:sym typeface="Hepta Slab"/>
              </a:rPr>
              <a:t>Identifying supported HTTP methods</a:t>
            </a:r>
            <a:endParaRPr sz="1600" b="1" dirty="0">
              <a:solidFill>
                <a:srgbClr val="1155CC"/>
              </a:solidFill>
              <a:latin typeface="Hepta Slab"/>
              <a:ea typeface="Hepta Slab"/>
              <a:cs typeface="Hepta Slab"/>
              <a:sym typeface="Hepta Slab"/>
            </a:endParaRPr>
          </a:p>
          <a:p>
            <a:pPr marL="0" lvl="0" indent="0" algn="l" rtl="0">
              <a:lnSpc>
                <a:spcPct val="115000"/>
              </a:lnSpc>
              <a:spcBef>
                <a:spcPts val="1200"/>
              </a:spcBef>
              <a:spcAft>
                <a:spcPts val="0"/>
              </a:spcAft>
              <a:buNone/>
            </a:pPr>
            <a:r>
              <a:rPr lang="en" sz="1400" dirty="0"/>
              <a:t>The HTTP method specifies the action to be performed on a resource. For example:</a:t>
            </a:r>
            <a:endParaRPr sz="1400" dirty="0"/>
          </a:p>
          <a:p>
            <a:pPr marL="457200" lvl="0" indent="-317500" algn="l" rtl="0">
              <a:lnSpc>
                <a:spcPct val="115000"/>
              </a:lnSpc>
              <a:spcBef>
                <a:spcPts val="1200"/>
              </a:spcBef>
              <a:spcAft>
                <a:spcPts val="0"/>
              </a:spcAft>
              <a:buSzPts val="1400"/>
              <a:buFont typeface="Barlow Medium"/>
              <a:buChar char="●"/>
            </a:pPr>
            <a:r>
              <a:rPr lang="en" sz="1400" dirty="0"/>
              <a:t>GET, PATCH and OPTIONS - Retrieves information on the types of request methods that can be used on a resource.</a:t>
            </a:r>
            <a:endParaRPr sz="1400" dirty="0"/>
          </a:p>
          <a:p>
            <a:pPr marL="0" lvl="0" indent="0" algn="l" rtl="0">
              <a:lnSpc>
                <a:spcPct val="115000"/>
              </a:lnSpc>
              <a:spcBef>
                <a:spcPts val="1200"/>
              </a:spcBef>
              <a:spcAft>
                <a:spcPts val="0"/>
              </a:spcAft>
              <a:buNone/>
            </a:pPr>
            <a:endParaRPr sz="1800" dirty="0">
              <a:latin typeface="Arial"/>
              <a:ea typeface="Arial"/>
              <a:cs typeface="Arial"/>
              <a:sym typeface="Arial"/>
            </a:endParaRPr>
          </a:p>
          <a:p>
            <a:pPr marL="0" lvl="0" indent="0" algn="l" rtl="0">
              <a:lnSpc>
                <a:spcPct val="115000"/>
              </a:lnSpc>
              <a:spcBef>
                <a:spcPts val="1200"/>
              </a:spcBef>
              <a:spcAft>
                <a:spcPts val="0"/>
              </a:spcAft>
              <a:buNone/>
            </a:pPr>
            <a:endParaRPr sz="1800" b="1" dirty="0">
              <a:latin typeface="Arial"/>
              <a:ea typeface="Arial"/>
              <a:cs typeface="Arial"/>
              <a:sym typeface="Arial"/>
            </a:endParaRPr>
          </a:p>
          <a:p>
            <a:pPr marL="0" lvl="0" indent="0" algn="l" rtl="0">
              <a:lnSpc>
                <a:spcPct val="115000"/>
              </a:lnSpc>
              <a:spcBef>
                <a:spcPts val="1200"/>
              </a:spcBef>
              <a:spcAft>
                <a:spcPts val="0"/>
              </a:spcAft>
              <a:buClr>
                <a:schemeClr val="lt1"/>
              </a:buClr>
              <a:buSzPts val="1100"/>
              <a:buFont typeface="Arial"/>
              <a:buNone/>
            </a:pPr>
            <a:endParaRPr sz="1800" b="1" dirty="0">
              <a:latin typeface="Arial"/>
              <a:ea typeface="Arial"/>
              <a:cs typeface="Arial"/>
              <a:sym typeface="Arial"/>
            </a:endParaRPr>
          </a:p>
          <a:p>
            <a:pPr marL="0" lvl="0" indent="0" algn="l" rtl="0">
              <a:spcBef>
                <a:spcPts val="200"/>
              </a:spcBef>
              <a:spcAft>
                <a:spcPts val="0"/>
              </a:spcAft>
              <a:buNone/>
            </a:pPr>
            <a:endParaRPr sz="1350" dirty="0"/>
          </a:p>
        </p:txBody>
      </p:sp>
      <p:sp>
        <p:nvSpPr>
          <p:cNvPr id="422" name="Google Shape;422;p64"/>
          <p:cNvSpPr txBox="1">
            <a:spLocks noGrp="1"/>
          </p:cNvSpPr>
          <p:nvPr>
            <p:ph type="subTitle" idx="1"/>
          </p:nvPr>
        </p:nvSpPr>
        <p:spPr>
          <a:xfrm>
            <a:off x="521700" y="371475"/>
            <a:ext cx="5052900" cy="783300"/>
          </a:xfrm>
          <a:prstGeom prst="rect">
            <a:avLst/>
          </a:prstGeom>
        </p:spPr>
        <p:txBody>
          <a:bodyPr spcFirstLastPara="1" wrap="square" lIns="91425" tIns="91425" rIns="91425" bIns="91425" anchor="t" anchorCtr="0">
            <a:noAutofit/>
          </a:bodyPr>
          <a:lstStyle/>
          <a:p>
            <a:pPr marL="0" lvl="0" indent="0" algn="l" rtl="0">
              <a:lnSpc>
                <a:spcPct val="115000"/>
              </a:lnSpc>
              <a:spcBef>
                <a:spcPts val="1400"/>
              </a:spcBef>
              <a:spcAft>
                <a:spcPts val="0"/>
              </a:spcAft>
              <a:buClr>
                <a:schemeClr val="lt1"/>
              </a:buClr>
              <a:buSzPts val="1100"/>
              <a:buFont typeface="Arial"/>
              <a:buNone/>
            </a:pPr>
            <a:r>
              <a:rPr lang="en" sz="1600" b="1" dirty="0">
                <a:solidFill>
                  <a:srgbClr val="1155CC"/>
                </a:solidFill>
                <a:latin typeface="Hepta Slab"/>
                <a:ea typeface="Hepta Slab"/>
                <a:cs typeface="Hepta Slab"/>
                <a:sym typeface="Hepta Slab"/>
              </a:rPr>
              <a:t>Interacting with API endpoints</a:t>
            </a:r>
            <a:endParaRPr sz="1600" b="1" dirty="0">
              <a:solidFill>
                <a:srgbClr val="1155CC"/>
              </a:solidFill>
              <a:latin typeface="Hepta Slab"/>
              <a:ea typeface="Hepta Slab"/>
              <a:cs typeface="Hepta Slab"/>
              <a:sym typeface="Hepta Slab"/>
            </a:endParaRPr>
          </a:p>
          <a:p>
            <a:pPr marL="0" lvl="0" indent="0" algn="l" rtl="0">
              <a:spcBef>
                <a:spcPts val="400"/>
              </a:spcBef>
              <a:spcAft>
                <a:spcPts val="0"/>
              </a:spcAft>
              <a:buNone/>
            </a:pPr>
            <a:endParaRPr sz="1800" b="1" dirty="0">
              <a:solidFill>
                <a:schemeClr val="lt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427" name="Google Shape;427;p65"/>
          <p:cNvSpPr txBox="1">
            <a:spLocks noGrp="1"/>
          </p:cNvSpPr>
          <p:nvPr>
            <p:ph type="title"/>
          </p:nvPr>
        </p:nvSpPr>
        <p:spPr>
          <a:xfrm>
            <a:off x="521700" y="1053100"/>
            <a:ext cx="7713300" cy="232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350"/>
              <a:t>API endpoints often expect data in a specific format. </a:t>
            </a:r>
            <a:endParaRPr sz="1350"/>
          </a:p>
          <a:p>
            <a:pPr marL="0" lvl="0" indent="0" algn="l" rtl="0">
              <a:spcBef>
                <a:spcPts val="0"/>
              </a:spcBef>
              <a:spcAft>
                <a:spcPts val="0"/>
              </a:spcAft>
              <a:buNone/>
            </a:pPr>
            <a:endParaRPr sz="1350"/>
          </a:p>
          <a:p>
            <a:pPr marL="0" lvl="0" indent="0" algn="l" rtl="0">
              <a:spcBef>
                <a:spcPts val="0"/>
              </a:spcBef>
              <a:spcAft>
                <a:spcPts val="0"/>
              </a:spcAft>
              <a:buClr>
                <a:schemeClr val="lt1"/>
              </a:buClr>
              <a:buSzPts val="1100"/>
              <a:buFont typeface="Arial"/>
              <a:buNone/>
            </a:pPr>
            <a:r>
              <a:rPr lang="en" sz="1350"/>
              <a:t>They may therefore behave differently depending on the content type of the data provided in a request. Changing the content type may enable you to:</a:t>
            </a:r>
            <a:endParaRPr sz="1350"/>
          </a:p>
          <a:p>
            <a:pPr marL="457200" lvl="0" indent="-298450" algn="l" rtl="0">
              <a:lnSpc>
                <a:spcPct val="115000"/>
              </a:lnSpc>
              <a:spcBef>
                <a:spcPts val="1200"/>
              </a:spcBef>
              <a:spcAft>
                <a:spcPts val="0"/>
              </a:spcAft>
              <a:buSzPts val="1100"/>
              <a:buFont typeface="Arial"/>
              <a:buChar char="●"/>
            </a:pPr>
            <a:r>
              <a:rPr lang="en" sz="1350"/>
              <a:t>Trigger errors that disclose useful information.</a:t>
            </a:r>
            <a:endParaRPr sz="1350"/>
          </a:p>
          <a:p>
            <a:pPr marL="457200" lvl="0" indent="-298450" algn="l" rtl="0">
              <a:lnSpc>
                <a:spcPct val="115000"/>
              </a:lnSpc>
              <a:spcBef>
                <a:spcPts val="0"/>
              </a:spcBef>
              <a:spcAft>
                <a:spcPts val="0"/>
              </a:spcAft>
              <a:buSzPts val="1100"/>
              <a:buFont typeface="Arial"/>
              <a:buChar char="●"/>
            </a:pPr>
            <a:r>
              <a:rPr lang="en" sz="1350"/>
              <a:t>Bypass flawed defenses.</a:t>
            </a:r>
            <a:endParaRPr sz="1350"/>
          </a:p>
          <a:p>
            <a:pPr marL="457200" lvl="0" indent="-298450" algn="l" rtl="0">
              <a:lnSpc>
                <a:spcPct val="115000"/>
              </a:lnSpc>
              <a:spcBef>
                <a:spcPts val="0"/>
              </a:spcBef>
              <a:spcAft>
                <a:spcPts val="0"/>
              </a:spcAft>
              <a:buSzPts val="1100"/>
              <a:buFont typeface="Arial"/>
              <a:buChar char="●"/>
            </a:pPr>
            <a:r>
              <a:rPr lang="en" sz="1350"/>
              <a:t>Take advantage of differences in processing logic. For example, an API may be secure when handling JSON data but susceptible to injection attacks when dealing with XML.</a:t>
            </a:r>
            <a:endParaRPr sz="1350"/>
          </a:p>
          <a:p>
            <a:pPr marL="0" lvl="0" indent="0" algn="l" rtl="0">
              <a:spcBef>
                <a:spcPts val="1200"/>
              </a:spcBef>
              <a:spcAft>
                <a:spcPts val="0"/>
              </a:spcAft>
              <a:buNone/>
            </a:pPr>
            <a:endParaRPr sz="1350"/>
          </a:p>
          <a:p>
            <a:pPr marL="0" lvl="0" indent="0" algn="l" rtl="0">
              <a:lnSpc>
                <a:spcPct val="115000"/>
              </a:lnSpc>
              <a:spcBef>
                <a:spcPts val="1200"/>
              </a:spcBef>
              <a:spcAft>
                <a:spcPts val="0"/>
              </a:spcAft>
              <a:buNone/>
            </a:pPr>
            <a:r>
              <a:rPr lang="en" sz="1800" b="1">
                <a:solidFill>
                  <a:srgbClr val="1155CC"/>
                </a:solidFill>
                <a:latin typeface="Arial"/>
                <a:ea typeface="Arial"/>
                <a:cs typeface="Arial"/>
                <a:sym typeface="Arial"/>
              </a:rPr>
              <a:t>Using Intruder to find hidden endpoints</a:t>
            </a:r>
            <a:endParaRPr sz="1800" b="1">
              <a:solidFill>
                <a:srgbClr val="1155CC"/>
              </a:solidFill>
              <a:latin typeface="Arial"/>
              <a:ea typeface="Arial"/>
              <a:cs typeface="Arial"/>
              <a:sym typeface="Arial"/>
            </a:endParaRPr>
          </a:p>
          <a:p>
            <a:pPr marL="0" lvl="0" indent="0" algn="l" rtl="0">
              <a:lnSpc>
                <a:spcPct val="115000"/>
              </a:lnSpc>
              <a:spcBef>
                <a:spcPts val="1200"/>
              </a:spcBef>
              <a:spcAft>
                <a:spcPts val="0"/>
              </a:spcAft>
              <a:buNone/>
            </a:pPr>
            <a:r>
              <a:rPr lang="en" sz="1400"/>
              <a:t>Once you have identified some initial API endpoints, you can use Intruder to uncover hidden endpoints.For example, consider a scenario where you have identified the following API endpoint for updating user information: </a:t>
            </a:r>
            <a:r>
              <a:rPr lang="en" sz="1100">
                <a:solidFill>
                  <a:srgbClr val="188038"/>
                </a:solidFill>
              </a:rPr>
              <a:t>PUT /api/user/update</a:t>
            </a:r>
            <a:endParaRPr sz="1400"/>
          </a:p>
          <a:p>
            <a:pPr marL="0" lvl="0" indent="0" algn="l" rtl="0">
              <a:lnSpc>
                <a:spcPct val="115000"/>
              </a:lnSpc>
              <a:spcBef>
                <a:spcPts val="1200"/>
              </a:spcBef>
              <a:spcAft>
                <a:spcPts val="0"/>
              </a:spcAft>
              <a:buNone/>
            </a:pPr>
            <a:endParaRPr sz="1800" b="1">
              <a:latin typeface="Arial"/>
              <a:ea typeface="Arial"/>
              <a:cs typeface="Arial"/>
              <a:sym typeface="Arial"/>
            </a:endParaRPr>
          </a:p>
          <a:p>
            <a:pPr marL="0" lvl="0" indent="0" algn="l" rtl="0">
              <a:lnSpc>
                <a:spcPct val="115000"/>
              </a:lnSpc>
              <a:spcBef>
                <a:spcPts val="1200"/>
              </a:spcBef>
              <a:spcAft>
                <a:spcPts val="0"/>
              </a:spcAft>
              <a:buNone/>
            </a:pPr>
            <a:endParaRPr sz="1800" b="1">
              <a:latin typeface="Arial"/>
              <a:ea typeface="Arial"/>
              <a:cs typeface="Arial"/>
              <a:sym typeface="Arial"/>
            </a:endParaRPr>
          </a:p>
          <a:p>
            <a:pPr marL="0" lvl="0" indent="0" algn="l" rtl="0">
              <a:lnSpc>
                <a:spcPct val="115000"/>
              </a:lnSpc>
              <a:spcBef>
                <a:spcPts val="1200"/>
              </a:spcBef>
              <a:spcAft>
                <a:spcPts val="0"/>
              </a:spcAft>
              <a:buNone/>
            </a:pPr>
            <a:endParaRPr sz="1800">
              <a:latin typeface="Arial"/>
              <a:ea typeface="Arial"/>
              <a:cs typeface="Arial"/>
              <a:sym typeface="Arial"/>
            </a:endParaRPr>
          </a:p>
          <a:p>
            <a:pPr marL="0" lvl="0" indent="0" algn="l" rtl="0">
              <a:lnSpc>
                <a:spcPct val="115000"/>
              </a:lnSpc>
              <a:spcBef>
                <a:spcPts val="1200"/>
              </a:spcBef>
              <a:spcAft>
                <a:spcPts val="0"/>
              </a:spcAft>
              <a:buNone/>
            </a:pPr>
            <a:endParaRPr sz="1800" b="1">
              <a:latin typeface="Arial"/>
              <a:ea typeface="Arial"/>
              <a:cs typeface="Arial"/>
              <a:sym typeface="Arial"/>
            </a:endParaRPr>
          </a:p>
          <a:p>
            <a:pPr marL="0" lvl="0" indent="0" algn="l" rtl="0">
              <a:lnSpc>
                <a:spcPct val="115000"/>
              </a:lnSpc>
              <a:spcBef>
                <a:spcPts val="1200"/>
              </a:spcBef>
              <a:spcAft>
                <a:spcPts val="0"/>
              </a:spcAft>
              <a:buNone/>
            </a:pPr>
            <a:endParaRPr sz="1800" b="1">
              <a:latin typeface="Arial"/>
              <a:ea typeface="Arial"/>
              <a:cs typeface="Arial"/>
              <a:sym typeface="Arial"/>
            </a:endParaRPr>
          </a:p>
          <a:p>
            <a:pPr marL="0" lvl="0" indent="0" algn="l" rtl="0">
              <a:spcBef>
                <a:spcPts val="200"/>
              </a:spcBef>
              <a:spcAft>
                <a:spcPts val="0"/>
              </a:spcAft>
              <a:buNone/>
            </a:pPr>
            <a:endParaRPr sz="1350"/>
          </a:p>
        </p:txBody>
      </p:sp>
      <p:sp>
        <p:nvSpPr>
          <p:cNvPr id="428" name="Google Shape;428;p65"/>
          <p:cNvSpPr txBox="1">
            <a:spLocks noGrp="1"/>
          </p:cNvSpPr>
          <p:nvPr>
            <p:ph type="subTitle" idx="1"/>
          </p:nvPr>
        </p:nvSpPr>
        <p:spPr>
          <a:xfrm>
            <a:off x="396875" y="159375"/>
            <a:ext cx="4469700" cy="7833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lt1"/>
              </a:buClr>
              <a:buSzPts val="1100"/>
              <a:buFont typeface="Arial"/>
              <a:buNone/>
            </a:pPr>
            <a:r>
              <a:rPr lang="en" sz="1800" b="1">
                <a:solidFill>
                  <a:srgbClr val="1155CC"/>
                </a:solidFill>
                <a:latin typeface="Arial"/>
                <a:ea typeface="Arial"/>
                <a:cs typeface="Arial"/>
                <a:sym typeface="Arial"/>
              </a:rPr>
              <a:t>Identifying supported content types</a:t>
            </a:r>
            <a:endParaRPr sz="1800" b="1">
              <a:solidFill>
                <a:srgbClr val="1155CC"/>
              </a:solidFill>
              <a:latin typeface="Arial"/>
              <a:ea typeface="Arial"/>
              <a:cs typeface="Arial"/>
              <a:sym typeface="Arial"/>
            </a:endParaRPr>
          </a:p>
          <a:p>
            <a:pPr marL="0" lvl="0" indent="0" algn="l" rtl="0">
              <a:spcBef>
                <a:spcPts val="200"/>
              </a:spcBef>
              <a:spcAft>
                <a:spcPts val="0"/>
              </a:spcAft>
              <a:buNone/>
            </a:pPr>
            <a:endParaRPr sz="1800" b="1">
              <a:solidFill>
                <a:schemeClr val="lt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Google Shape;433;p66"/>
          <p:cNvSpPr txBox="1">
            <a:spLocks noGrp="1"/>
          </p:cNvSpPr>
          <p:nvPr>
            <p:ph type="title"/>
          </p:nvPr>
        </p:nvSpPr>
        <p:spPr>
          <a:xfrm>
            <a:off x="521700" y="1053100"/>
            <a:ext cx="7713300" cy="232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350"/>
              <a:t>When you're doing API recon, you may find undocumented parameters that the API supports.</a:t>
            </a:r>
            <a:endParaRPr sz="1350"/>
          </a:p>
          <a:p>
            <a:pPr marL="0" lvl="0" indent="0" algn="l" rtl="0">
              <a:spcBef>
                <a:spcPts val="0"/>
              </a:spcBef>
              <a:spcAft>
                <a:spcPts val="0"/>
              </a:spcAft>
              <a:buNone/>
            </a:pPr>
            <a:endParaRPr sz="1350"/>
          </a:p>
          <a:p>
            <a:pPr marL="0" lvl="0" indent="0" algn="l" rtl="0">
              <a:spcBef>
                <a:spcPts val="0"/>
              </a:spcBef>
              <a:spcAft>
                <a:spcPts val="0"/>
              </a:spcAft>
              <a:buNone/>
            </a:pPr>
            <a:r>
              <a:rPr lang="en" sz="1350"/>
              <a:t>You can attempt to use these to change the application's behavior.</a:t>
            </a:r>
            <a:endParaRPr sz="1350"/>
          </a:p>
          <a:p>
            <a:pPr marL="0" lvl="0" indent="0" algn="l" rtl="0">
              <a:lnSpc>
                <a:spcPct val="115000"/>
              </a:lnSpc>
              <a:spcBef>
                <a:spcPts val="1400"/>
              </a:spcBef>
              <a:spcAft>
                <a:spcPts val="0"/>
              </a:spcAft>
              <a:buNone/>
            </a:pPr>
            <a:r>
              <a:rPr lang="en" sz="1300"/>
              <a:t>Mass assignment vulnerabilities</a:t>
            </a:r>
            <a:endParaRPr sz="1300"/>
          </a:p>
          <a:p>
            <a:pPr marL="0" lvl="0" indent="0" algn="l" rtl="0">
              <a:lnSpc>
                <a:spcPct val="115000"/>
              </a:lnSpc>
              <a:spcBef>
                <a:spcPts val="1400"/>
              </a:spcBef>
              <a:spcAft>
                <a:spcPts val="0"/>
              </a:spcAft>
              <a:buNone/>
            </a:pPr>
            <a:r>
              <a:rPr lang="en" sz="1300"/>
              <a:t>Mass assignment (also known as auto-binding) can inadvertently create hidden parameters. It occurs when software frameworks automatically bind request parameters to fields on an internal object.</a:t>
            </a:r>
            <a:endParaRPr sz="1300"/>
          </a:p>
          <a:p>
            <a:pPr marL="0" lvl="0" indent="0" algn="l" rtl="0">
              <a:lnSpc>
                <a:spcPct val="115000"/>
              </a:lnSpc>
              <a:spcBef>
                <a:spcPts val="1200"/>
              </a:spcBef>
              <a:spcAft>
                <a:spcPts val="0"/>
              </a:spcAft>
              <a:buNone/>
            </a:pPr>
            <a:r>
              <a:rPr lang="en" sz="1300"/>
              <a:t>Identifying hidden parameters</a:t>
            </a:r>
            <a:endParaRPr sz="1300"/>
          </a:p>
          <a:p>
            <a:pPr marL="0" lvl="0" indent="0" algn="l" rtl="0">
              <a:lnSpc>
                <a:spcPct val="115000"/>
              </a:lnSpc>
              <a:spcBef>
                <a:spcPts val="1200"/>
              </a:spcBef>
              <a:spcAft>
                <a:spcPts val="0"/>
              </a:spcAft>
              <a:buNone/>
            </a:pPr>
            <a:r>
              <a:rPr lang="en" sz="1300"/>
              <a:t>Since mass assignment creates parameters from object fields, you can often identify these hidden parameters by manually examining objects returned by the API. </a:t>
            </a:r>
            <a:endParaRPr sz="1300"/>
          </a:p>
          <a:p>
            <a:pPr marL="0" lvl="0" indent="0" algn="l" rtl="0">
              <a:lnSpc>
                <a:spcPct val="115000"/>
              </a:lnSpc>
              <a:spcBef>
                <a:spcPts val="1200"/>
              </a:spcBef>
              <a:spcAft>
                <a:spcPts val="0"/>
              </a:spcAft>
              <a:buNone/>
            </a:pPr>
            <a:r>
              <a:rPr lang="en" sz="1400">
                <a:latin typeface="Barlow"/>
                <a:ea typeface="Barlow"/>
                <a:cs typeface="Barlow"/>
                <a:sym typeface="Barlow"/>
              </a:rPr>
              <a:t>For example, consider a </a:t>
            </a:r>
            <a:r>
              <a:rPr lang="en" sz="1400">
                <a:solidFill>
                  <a:srgbClr val="188038"/>
                </a:solidFill>
                <a:latin typeface="Barlow"/>
                <a:ea typeface="Barlow"/>
                <a:cs typeface="Barlow"/>
                <a:sym typeface="Barlow"/>
              </a:rPr>
              <a:t>PATCH /api/users/</a:t>
            </a:r>
            <a:r>
              <a:rPr lang="en" sz="1400">
                <a:latin typeface="Barlow"/>
                <a:ea typeface="Barlow"/>
                <a:cs typeface="Barlow"/>
                <a:sym typeface="Barlow"/>
              </a:rPr>
              <a:t> request,</a:t>
            </a:r>
            <a:endParaRPr sz="1600" b="1">
              <a:latin typeface="Barlow"/>
              <a:ea typeface="Barlow"/>
              <a:cs typeface="Barlow"/>
              <a:sym typeface="Barlow"/>
            </a:endParaRPr>
          </a:p>
          <a:p>
            <a:pPr marL="0" lvl="0" indent="0" algn="l" rtl="0">
              <a:lnSpc>
                <a:spcPct val="115000"/>
              </a:lnSpc>
              <a:spcBef>
                <a:spcPts val="1200"/>
              </a:spcBef>
              <a:spcAft>
                <a:spcPts val="0"/>
              </a:spcAft>
              <a:buNone/>
            </a:pPr>
            <a:endParaRPr sz="1800" b="1">
              <a:latin typeface="Arial"/>
              <a:ea typeface="Arial"/>
              <a:cs typeface="Arial"/>
              <a:sym typeface="Arial"/>
            </a:endParaRPr>
          </a:p>
          <a:p>
            <a:pPr marL="0" lvl="0" indent="0" algn="l" rtl="0">
              <a:lnSpc>
                <a:spcPct val="115000"/>
              </a:lnSpc>
              <a:spcBef>
                <a:spcPts val="1200"/>
              </a:spcBef>
              <a:spcAft>
                <a:spcPts val="0"/>
              </a:spcAft>
              <a:buNone/>
            </a:pPr>
            <a:endParaRPr sz="1800" b="1">
              <a:latin typeface="Arial"/>
              <a:ea typeface="Arial"/>
              <a:cs typeface="Arial"/>
              <a:sym typeface="Arial"/>
            </a:endParaRPr>
          </a:p>
          <a:p>
            <a:pPr marL="0" lvl="0" indent="0" algn="l" rtl="0">
              <a:lnSpc>
                <a:spcPct val="115000"/>
              </a:lnSpc>
              <a:spcBef>
                <a:spcPts val="1200"/>
              </a:spcBef>
              <a:spcAft>
                <a:spcPts val="0"/>
              </a:spcAft>
              <a:buNone/>
            </a:pPr>
            <a:endParaRPr sz="1800">
              <a:latin typeface="Arial"/>
              <a:ea typeface="Arial"/>
              <a:cs typeface="Arial"/>
              <a:sym typeface="Arial"/>
            </a:endParaRPr>
          </a:p>
          <a:p>
            <a:pPr marL="0" lvl="0" indent="0" algn="l" rtl="0">
              <a:lnSpc>
                <a:spcPct val="115000"/>
              </a:lnSpc>
              <a:spcBef>
                <a:spcPts val="1200"/>
              </a:spcBef>
              <a:spcAft>
                <a:spcPts val="0"/>
              </a:spcAft>
              <a:buNone/>
            </a:pPr>
            <a:endParaRPr sz="1800" b="1">
              <a:latin typeface="Arial"/>
              <a:ea typeface="Arial"/>
              <a:cs typeface="Arial"/>
              <a:sym typeface="Arial"/>
            </a:endParaRPr>
          </a:p>
          <a:p>
            <a:pPr marL="0" lvl="0" indent="0" algn="l" rtl="0">
              <a:lnSpc>
                <a:spcPct val="115000"/>
              </a:lnSpc>
              <a:spcBef>
                <a:spcPts val="1200"/>
              </a:spcBef>
              <a:spcAft>
                <a:spcPts val="0"/>
              </a:spcAft>
              <a:buNone/>
            </a:pPr>
            <a:endParaRPr sz="1800" b="1">
              <a:latin typeface="Arial"/>
              <a:ea typeface="Arial"/>
              <a:cs typeface="Arial"/>
              <a:sym typeface="Arial"/>
            </a:endParaRPr>
          </a:p>
          <a:p>
            <a:pPr marL="0" lvl="0" indent="0" algn="l" rtl="0">
              <a:spcBef>
                <a:spcPts val="200"/>
              </a:spcBef>
              <a:spcAft>
                <a:spcPts val="0"/>
              </a:spcAft>
              <a:buNone/>
            </a:pPr>
            <a:endParaRPr sz="1350"/>
          </a:p>
        </p:txBody>
      </p:sp>
      <p:sp>
        <p:nvSpPr>
          <p:cNvPr id="434" name="Google Shape;434;p66"/>
          <p:cNvSpPr txBox="1">
            <a:spLocks noGrp="1"/>
          </p:cNvSpPr>
          <p:nvPr>
            <p:ph type="subTitle" idx="1"/>
          </p:nvPr>
        </p:nvSpPr>
        <p:spPr>
          <a:xfrm>
            <a:off x="396875" y="159375"/>
            <a:ext cx="3592200" cy="783300"/>
          </a:xfrm>
          <a:prstGeom prst="rect">
            <a:avLst/>
          </a:prstGeom>
        </p:spPr>
        <p:txBody>
          <a:bodyPr spcFirstLastPara="1" wrap="square" lIns="91425" tIns="91425" rIns="91425" bIns="91425" anchor="t" anchorCtr="0">
            <a:noAutofit/>
          </a:bodyPr>
          <a:lstStyle/>
          <a:p>
            <a:pPr marL="0" lvl="0" indent="0" algn="l" rtl="0">
              <a:lnSpc>
                <a:spcPct val="115000"/>
              </a:lnSpc>
              <a:spcBef>
                <a:spcPts val="1800"/>
              </a:spcBef>
              <a:spcAft>
                <a:spcPts val="0"/>
              </a:spcAft>
              <a:buNone/>
            </a:pPr>
            <a:r>
              <a:rPr lang="en" sz="1600" b="1">
                <a:latin typeface="Arial"/>
                <a:ea typeface="Arial"/>
                <a:cs typeface="Arial"/>
                <a:sym typeface="Arial"/>
              </a:rPr>
              <a:t>Finding hidden parameters</a:t>
            </a:r>
            <a:endParaRPr sz="1600" b="1">
              <a:latin typeface="Arial"/>
              <a:ea typeface="Arial"/>
              <a:cs typeface="Arial"/>
              <a:sym typeface="Arial"/>
            </a:endParaRPr>
          </a:p>
          <a:p>
            <a:pPr marL="0" lvl="0" indent="0" algn="l" rtl="0">
              <a:lnSpc>
                <a:spcPct val="115000"/>
              </a:lnSpc>
              <a:spcBef>
                <a:spcPts val="1200"/>
              </a:spcBef>
              <a:spcAft>
                <a:spcPts val="0"/>
              </a:spcAft>
              <a:buNone/>
            </a:pPr>
            <a:endParaRPr sz="1800" b="1">
              <a:latin typeface="Arial"/>
              <a:ea typeface="Arial"/>
              <a:cs typeface="Arial"/>
              <a:sym typeface="Arial"/>
            </a:endParaRPr>
          </a:p>
          <a:p>
            <a:pPr marL="0" lvl="0" indent="0" algn="l" rtl="0">
              <a:spcBef>
                <a:spcPts val="200"/>
              </a:spcBef>
              <a:spcAft>
                <a:spcPts val="0"/>
              </a:spcAft>
              <a:buNone/>
            </a:pPr>
            <a:endParaRPr sz="1800" b="1">
              <a:latin typeface="Arial"/>
              <a:ea typeface="Arial"/>
              <a:cs typeface="Arial"/>
              <a:sym typeface="Arial"/>
            </a:endParaRPr>
          </a:p>
        </p:txBody>
      </p:sp>
      <p:pic>
        <p:nvPicPr>
          <p:cNvPr id="435" name="Google Shape;435;p66"/>
          <p:cNvPicPr preferRelativeResize="0"/>
          <p:nvPr/>
        </p:nvPicPr>
        <p:blipFill>
          <a:blip r:embed="rId3">
            <a:alphaModFix/>
          </a:blip>
          <a:stretch>
            <a:fillRect/>
          </a:stretch>
        </p:blipFill>
        <p:spPr>
          <a:xfrm>
            <a:off x="4572000" y="3797550"/>
            <a:ext cx="3781425" cy="11906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67"/>
          <p:cNvSpPr txBox="1">
            <a:spLocks noGrp="1"/>
          </p:cNvSpPr>
          <p:nvPr>
            <p:ph type="body" idx="15"/>
          </p:nvPr>
        </p:nvSpPr>
        <p:spPr>
          <a:xfrm>
            <a:off x="616050" y="1354175"/>
            <a:ext cx="8223600" cy="1046100"/>
          </a:xfrm>
          <a:prstGeom prst="rect">
            <a:avLst/>
          </a:prstGeom>
        </p:spPr>
        <p:txBody>
          <a:bodyPr spcFirstLastPara="1" wrap="square" lIns="0" tIns="0" rIns="0" bIns="0" anchor="t" anchorCtr="0">
            <a:noAutofit/>
          </a:bodyPr>
          <a:lstStyle/>
          <a:p>
            <a:pPr marL="0" lvl="0" indent="0" algn="l" rtl="0">
              <a:lnSpc>
                <a:spcPct val="115000"/>
              </a:lnSpc>
              <a:spcBef>
                <a:spcPts val="1200"/>
              </a:spcBef>
              <a:spcAft>
                <a:spcPts val="0"/>
              </a:spcAft>
              <a:buNone/>
            </a:pPr>
            <a:r>
              <a:rPr lang="en" sz="1350" dirty="0">
                <a:highlight>
                  <a:srgbClr val="FFFFFF"/>
                </a:highlight>
                <a:latin typeface="Barlow Medium"/>
                <a:ea typeface="Barlow Medium"/>
                <a:cs typeface="Barlow Medium"/>
                <a:sym typeface="Barlow Medium"/>
              </a:rPr>
              <a:t>Some APIs are Internal (we can not access them directly from internet) .</a:t>
            </a:r>
            <a:endParaRPr sz="1350" dirty="0">
              <a:highlight>
                <a:srgbClr val="FFFFFF"/>
              </a:highlight>
              <a:latin typeface="Barlow Medium"/>
              <a:ea typeface="Barlow Medium"/>
              <a:cs typeface="Barlow Medium"/>
              <a:sym typeface="Barlow Medium"/>
            </a:endParaRPr>
          </a:p>
          <a:p>
            <a:pPr marL="0" lvl="0" indent="0" algn="l" rtl="0">
              <a:lnSpc>
                <a:spcPct val="115000"/>
              </a:lnSpc>
              <a:spcBef>
                <a:spcPts val="1200"/>
              </a:spcBef>
              <a:spcAft>
                <a:spcPts val="0"/>
              </a:spcAft>
              <a:buNone/>
            </a:pPr>
            <a:r>
              <a:rPr lang="en" sz="1350" dirty="0">
                <a:highlight>
                  <a:srgbClr val="FFFFFF"/>
                </a:highlight>
                <a:latin typeface="Barlow Medium"/>
                <a:ea typeface="Barlow Medium"/>
                <a:cs typeface="Barlow Medium"/>
                <a:sym typeface="Barlow Medium"/>
              </a:rPr>
              <a:t>Server-side parameter pollution occurs when attackers inject unexpected inputs in a  server-side  request to internal API.  Causing unintended behavior.</a:t>
            </a:r>
            <a:endParaRPr sz="1350" dirty="0">
              <a:highlight>
                <a:srgbClr val="FFFFFF"/>
              </a:highlight>
              <a:latin typeface="Barlow Medium"/>
              <a:ea typeface="Barlow Medium"/>
              <a:cs typeface="Barlow Medium"/>
              <a:sym typeface="Barlow Medium"/>
            </a:endParaRPr>
          </a:p>
          <a:p>
            <a:pPr marL="0" lvl="0" indent="0" algn="l" rtl="0">
              <a:lnSpc>
                <a:spcPct val="115000"/>
              </a:lnSpc>
              <a:spcBef>
                <a:spcPts val="1200"/>
              </a:spcBef>
              <a:spcAft>
                <a:spcPts val="0"/>
              </a:spcAft>
              <a:buNone/>
            </a:pPr>
            <a:endParaRPr sz="1350" dirty="0">
              <a:highlight>
                <a:srgbClr val="FFFFFF"/>
              </a:highlight>
              <a:latin typeface="Barlow Medium"/>
              <a:ea typeface="Barlow Medium"/>
              <a:cs typeface="Barlow Medium"/>
              <a:sym typeface="Barlow Medium"/>
            </a:endParaRPr>
          </a:p>
          <a:p>
            <a:pPr marL="0" lvl="0" indent="0" algn="l" rtl="0">
              <a:lnSpc>
                <a:spcPct val="115000"/>
              </a:lnSpc>
              <a:spcBef>
                <a:spcPts val="1200"/>
              </a:spcBef>
              <a:spcAft>
                <a:spcPts val="0"/>
              </a:spcAft>
              <a:buNone/>
            </a:pPr>
            <a:endParaRPr sz="1350" dirty="0">
              <a:solidFill>
                <a:srgbClr val="5C5C5B"/>
              </a:solidFill>
              <a:highlight>
                <a:srgbClr val="FFFFFF"/>
              </a:highlight>
              <a:latin typeface="Arial"/>
              <a:ea typeface="Arial"/>
              <a:cs typeface="Arial"/>
              <a:sym typeface="Arial"/>
            </a:endParaRPr>
          </a:p>
          <a:p>
            <a:pPr marL="0" lvl="0" indent="0" algn="l" rtl="0">
              <a:lnSpc>
                <a:spcPct val="115000"/>
              </a:lnSpc>
              <a:spcBef>
                <a:spcPts val="1200"/>
              </a:spcBef>
              <a:spcAft>
                <a:spcPts val="0"/>
              </a:spcAft>
              <a:buClr>
                <a:schemeClr val="lt1"/>
              </a:buClr>
              <a:buSzPts val="1100"/>
              <a:buFont typeface="Arial"/>
              <a:buNone/>
            </a:pPr>
            <a:endParaRPr sz="1350" dirty="0">
              <a:solidFill>
                <a:srgbClr val="5C5C5B"/>
              </a:solidFill>
              <a:highlight>
                <a:srgbClr val="FFFFFF"/>
              </a:highlight>
              <a:latin typeface="Arial"/>
              <a:ea typeface="Arial"/>
              <a:cs typeface="Arial"/>
              <a:sym typeface="Arial"/>
            </a:endParaRPr>
          </a:p>
          <a:p>
            <a:pPr marL="0" lvl="0" indent="0" algn="l" rtl="0">
              <a:lnSpc>
                <a:spcPct val="115000"/>
              </a:lnSpc>
              <a:spcBef>
                <a:spcPts val="1200"/>
              </a:spcBef>
              <a:spcAft>
                <a:spcPts val="1200"/>
              </a:spcAft>
              <a:buClr>
                <a:schemeClr val="lt1"/>
              </a:buClr>
              <a:buSzPts val="1100"/>
              <a:buFont typeface="Arial"/>
              <a:buNone/>
            </a:pPr>
            <a:endParaRPr sz="1350" dirty="0">
              <a:solidFill>
                <a:srgbClr val="5C5C5B"/>
              </a:solidFill>
              <a:highlight>
                <a:srgbClr val="FFFFFF"/>
              </a:highlight>
              <a:latin typeface="Arial"/>
              <a:ea typeface="Arial"/>
              <a:cs typeface="Arial"/>
              <a:sym typeface="Arial"/>
            </a:endParaRPr>
          </a:p>
        </p:txBody>
      </p:sp>
      <p:sp>
        <p:nvSpPr>
          <p:cNvPr id="441" name="Google Shape;441;p67"/>
          <p:cNvSpPr txBox="1">
            <a:spLocks noGrp="1"/>
          </p:cNvSpPr>
          <p:nvPr>
            <p:ph type="sldNum" idx="12"/>
          </p:nvPr>
        </p:nvSpPr>
        <p:spPr>
          <a:xfrm>
            <a:off x="8490529" y="250829"/>
            <a:ext cx="348900" cy="178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sp>
        <p:nvSpPr>
          <p:cNvPr id="442" name="Google Shape;442;p67"/>
          <p:cNvSpPr txBox="1"/>
          <p:nvPr/>
        </p:nvSpPr>
        <p:spPr>
          <a:xfrm>
            <a:off x="558900" y="429025"/>
            <a:ext cx="8026200" cy="877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dirty="0">
                <a:solidFill>
                  <a:srgbClr val="1155CC"/>
                </a:solidFill>
                <a:latin typeface="Hepta Slab"/>
                <a:ea typeface="Hepta Slab"/>
                <a:cs typeface="Hepta Slab"/>
                <a:sym typeface="Hepta Slab"/>
              </a:rPr>
              <a:t>Server-side parameter pollution</a:t>
            </a:r>
            <a:endParaRPr sz="1500" dirty="0">
              <a:solidFill>
                <a:srgbClr val="1155CC"/>
              </a:solidFill>
              <a:latin typeface="Hepta Slab"/>
              <a:ea typeface="Hepta Slab"/>
              <a:cs typeface="Hepta Slab"/>
              <a:sym typeface="Hepta Slab"/>
            </a:endParaRPr>
          </a:p>
          <a:p>
            <a:pPr marL="0" lvl="0" indent="0" algn="l" rtl="0">
              <a:spcBef>
                <a:spcPts val="0"/>
              </a:spcBef>
              <a:spcAft>
                <a:spcPts val="0"/>
              </a:spcAft>
              <a:buNone/>
            </a:pPr>
            <a:endParaRPr sz="3000" dirty="0">
              <a:solidFill>
                <a:srgbClr val="1155CC"/>
              </a:solidFill>
              <a:latin typeface="Hepta Slab"/>
              <a:ea typeface="Hepta Slab"/>
              <a:cs typeface="Hepta Slab"/>
              <a:sym typeface="Hepta Slab"/>
            </a:endParaRPr>
          </a:p>
        </p:txBody>
      </p:sp>
      <p:sp>
        <p:nvSpPr>
          <p:cNvPr id="443" name="Google Shape;443;p67"/>
          <p:cNvSpPr txBox="1"/>
          <p:nvPr/>
        </p:nvSpPr>
        <p:spPr>
          <a:xfrm>
            <a:off x="1294125" y="2571750"/>
            <a:ext cx="3277800" cy="1585500"/>
          </a:xfrm>
          <a:prstGeom prst="rect">
            <a:avLst/>
          </a:prstGeom>
          <a:noFill/>
          <a:ln>
            <a:noFill/>
          </a:ln>
        </p:spPr>
        <p:txBody>
          <a:bodyPr spcFirstLastPara="1" wrap="square" lIns="91425" tIns="91425" rIns="91425" bIns="91425" anchor="t" anchorCtr="0">
            <a:spAutoFit/>
          </a:bodyPr>
          <a:lstStyle/>
          <a:p>
            <a:pPr marL="0" lvl="0" indent="0" algn="l" rtl="0">
              <a:lnSpc>
                <a:spcPct val="166666"/>
              </a:lnSpc>
              <a:spcBef>
                <a:spcPts val="600"/>
              </a:spcBef>
              <a:spcAft>
                <a:spcPts val="0"/>
              </a:spcAft>
              <a:buNone/>
            </a:pPr>
            <a:r>
              <a:rPr lang="en" sz="1350" dirty="0">
                <a:solidFill>
                  <a:schemeClr val="lt1"/>
                </a:solidFill>
                <a:latin typeface="Barlow Medium"/>
                <a:ea typeface="Barlow Medium"/>
                <a:cs typeface="Barlow Medium"/>
                <a:sym typeface="Barlow Medium"/>
              </a:rPr>
              <a:t> Attacker may</a:t>
            </a:r>
            <a:endParaRPr sz="1350" dirty="0">
              <a:solidFill>
                <a:schemeClr val="lt1"/>
              </a:solidFill>
              <a:latin typeface="Barlow Medium"/>
              <a:ea typeface="Barlow Medium"/>
              <a:cs typeface="Barlow Medium"/>
              <a:sym typeface="Barlow Medium"/>
            </a:endParaRPr>
          </a:p>
          <a:p>
            <a:pPr marL="457200" lvl="0" indent="-314325" algn="l" rtl="0">
              <a:lnSpc>
                <a:spcPct val="166666"/>
              </a:lnSpc>
              <a:spcBef>
                <a:spcPts val="1200"/>
              </a:spcBef>
              <a:spcAft>
                <a:spcPts val="0"/>
              </a:spcAft>
              <a:buClr>
                <a:schemeClr val="lt1"/>
              </a:buClr>
              <a:buSzPts val="1350"/>
              <a:buFont typeface="Barlow Medium"/>
              <a:buChar char="★"/>
            </a:pPr>
            <a:r>
              <a:rPr lang="en" sz="1350" dirty="0">
                <a:solidFill>
                  <a:schemeClr val="lt1"/>
                </a:solidFill>
                <a:latin typeface="Barlow Medium"/>
                <a:ea typeface="Barlow Medium"/>
                <a:cs typeface="Barlow Medium"/>
                <a:sym typeface="Barlow Medium"/>
              </a:rPr>
              <a:t>Override existing parameters.</a:t>
            </a:r>
            <a:endParaRPr sz="1350" dirty="0">
              <a:solidFill>
                <a:schemeClr val="lt1"/>
              </a:solidFill>
              <a:latin typeface="Barlow Medium"/>
              <a:ea typeface="Barlow Medium"/>
              <a:cs typeface="Barlow Medium"/>
              <a:sym typeface="Barlow Medium"/>
            </a:endParaRPr>
          </a:p>
          <a:p>
            <a:pPr marL="457200" lvl="0" indent="-314325" algn="l" rtl="0">
              <a:lnSpc>
                <a:spcPct val="166666"/>
              </a:lnSpc>
              <a:spcBef>
                <a:spcPts val="0"/>
              </a:spcBef>
              <a:spcAft>
                <a:spcPts val="0"/>
              </a:spcAft>
              <a:buClr>
                <a:schemeClr val="lt1"/>
              </a:buClr>
              <a:buSzPts val="1350"/>
              <a:buFont typeface="Barlow Medium"/>
              <a:buChar char="★"/>
            </a:pPr>
            <a:r>
              <a:rPr lang="en" sz="1350" dirty="0">
                <a:solidFill>
                  <a:schemeClr val="lt1"/>
                </a:solidFill>
                <a:latin typeface="Barlow Medium"/>
                <a:ea typeface="Barlow Medium"/>
                <a:cs typeface="Barlow Medium"/>
                <a:sym typeface="Barlow Medium"/>
              </a:rPr>
              <a:t>Modify the application behavior.</a:t>
            </a:r>
            <a:endParaRPr sz="1350" dirty="0">
              <a:solidFill>
                <a:schemeClr val="lt1"/>
              </a:solidFill>
              <a:latin typeface="Barlow Medium"/>
              <a:ea typeface="Barlow Medium"/>
              <a:cs typeface="Barlow Medium"/>
              <a:sym typeface="Barlow Medium"/>
            </a:endParaRPr>
          </a:p>
          <a:p>
            <a:pPr marL="457200" lvl="0" indent="-314325" algn="l" rtl="0">
              <a:lnSpc>
                <a:spcPct val="166666"/>
              </a:lnSpc>
              <a:spcBef>
                <a:spcPts val="0"/>
              </a:spcBef>
              <a:spcAft>
                <a:spcPts val="0"/>
              </a:spcAft>
              <a:buClr>
                <a:schemeClr val="lt1"/>
              </a:buClr>
              <a:buSzPts val="1350"/>
              <a:buFont typeface="Barlow Medium"/>
              <a:buChar char="★"/>
            </a:pPr>
            <a:r>
              <a:rPr lang="en" sz="1350" dirty="0">
                <a:solidFill>
                  <a:schemeClr val="lt1"/>
                </a:solidFill>
                <a:latin typeface="Barlow Medium"/>
                <a:ea typeface="Barlow Medium"/>
                <a:cs typeface="Barlow Medium"/>
                <a:sym typeface="Barlow Medium"/>
              </a:rPr>
              <a:t>Access unauthorized data.</a:t>
            </a:r>
            <a:endParaRPr sz="1350" dirty="0">
              <a:solidFill>
                <a:schemeClr val="lt1"/>
              </a:solidFill>
              <a:latin typeface="Barlow Medium"/>
              <a:ea typeface="Barlow Medium"/>
              <a:cs typeface="Barlow Medium"/>
              <a:sym typeface="Barlow Medium"/>
            </a:endParaRPr>
          </a:p>
        </p:txBody>
      </p:sp>
      <p:sp>
        <p:nvSpPr>
          <p:cNvPr id="444" name="Google Shape;444;p67"/>
          <p:cNvSpPr txBox="1"/>
          <p:nvPr/>
        </p:nvSpPr>
        <p:spPr>
          <a:xfrm>
            <a:off x="5027250" y="2613300"/>
            <a:ext cx="3190800" cy="15024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 sz="1350">
                <a:solidFill>
                  <a:schemeClr val="lt1"/>
                </a:solidFill>
                <a:highlight>
                  <a:srgbClr val="FFFFFF"/>
                </a:highlight>
                <a:latin typeface="Barlow Medium"/>
                <a:ea typeface="Barlow Medium"/>
                <a:cs typeface="Barlow Medium"/>
                <a:sym typeface="Barlow Medium"/>
              </a:rPr>
              <a:t>What we can target .</a:t>
            </a:r>
            <a:endParaRPr sz="1350">
              <a:solidFill>
                <a:schemeClr val="lt1"/>
              </a:solidFill>
              <a:highlight>
                <a:srgbClr val="FFFFFF"/>
              </a:highlight>
              <a:latin typeface="Barlow Medium"/>
              <a:ea typeface="Barlow Medium"/>
              <a:cs typeface="Barlow Medium"/>
              <a:sym typeface="Barlow Medium"/>
            </a:endParaRPr>
          </a:p>
          <a:p>
            <a:pPr marL="457200" lvl="0" indent="-314325" algn="l" rtl="0">
              <a:lnSpc>
                <a:spcPct val="115000"/>
              </a:lnSpc>
              <a:spcBef>
                <a:spcPts val="1200"/>
              </a:spcBef>
              <a:spcAft>
                <a:spcPts val="0"/>
              </a:spcAft>
              <a:buClr>
                <a:schemeClr val="lt1"/>
              </a:buClr>
              <a:buSzPts val="1350"/>
              <a:buFont typeface="Barlow Medium"/>
              <a:buChar char="★"/>
            </a:pPr>
            <a:r>
              <a:rPr lang="en" sz="1350">
                <a:solidFill>
                  <a:schemeClr val="lt1"/>
                </a:solidFill>
                <a:highlight>
                  <a:srgbClr val="FFFFFF"/>
                </a:highlight>
                <a:latin typeface="Barlow Medium"/>
                <a:ea typeface="Barlow Medium"/>
                <a:cs typeface="Barlow Medium"/>
                <a:sym typeface="Barlow Medium"/>
              </a:rPr>
              <a:t>query parameters</a:t>
            </a:r>
            <a:endParaRPr sz="1350">
              <a:solidFill>
                <a:schemeClr val="lt1"/>
              </a:solidFill>
              <a:highlight>
                <a:srgbClr val="FFFFFF"/>
              </a:highlight>
              <a:latin typeface="Barlow Medium"/>
              <a:ea typeface="Barlow Medium"/>
              <a:cs typeface="Barlow Medium"/>
              <a:sym typeface="Barlow Medium"/>
            </a:endParaRPr>
          </a:p>
          <a:p>
            <a:pPr marL="457200" lvl="0" indent="-314325" algn="l" rtl="0">
              <a:lnSpc>
                <a:spcPct val="115000"/>
              </a:lnSpc>
              <a:spcBef>
                <a:spcPts val="0"/>
              </a:spcBef>
              <a:spcAft>
                <a:spcPts val="0"/>
              </a:spcAft>
              <a:buClr>
                <a:schemeClr val="lt1"/>
              </a:buClr>
              <a:buSzPts val="1350"/>
              <a:buFont typeface="Barlow Medium"/>
              <a:buChar char="★"/>
            </a:pPr>
            <a:r>
              <a:rPr lang="en" sz="1350">
                <a:solidFill>
                  <a:schemeClr val="lt1"/>
                </a:solidFill>
                <a:highlight>
                  <a:srgbClr val="FFFFFF"/>
                </a:highlight>
                <a:latin typeface="Barlow Medium"/>
                <a:ea typeface="Barlow Medium"/>
                <a:cs typeface="Barlow Medium"/>
                <a:sym typeface="Barlow Medium"/>
              </a:rPr>
              <a:t> form fields,</a:t>
            </a:r>
            <a:endParaRPr sz="1350">
              <a:solidFill>
                <a:schemeClr val="lt1"/>
              </a:solidFill>
              <a:highlight>
                <a:srgbClr val="FFFFFF"/>
              </a:highlight>
              <a:latin typeface="Barlow Medium"/>
              <a:ea typeface="Barlow Medium"/>
              <a:cs typeface="Barlow Medium"/>
              <a:sym typeface="Barlow Medium"/>
            </a:endParaRPr>
          </a:p>
          <a:p>
            <a:pPr marL="457200" lvl="0" indent="-314325" algn="l" rtl="0">
              <a:lnSpc>
                <a:spcPct val="115000"/>
              </a:lnSpc>
              <a:spcBef>
                <a:spcPts val="0"/>
              </a:spcBef>
              <a:spcAft>
                <a:spcPts val="0"/>
              </a:spcAft>
              <a:buClr>
                <a:schemeClr val="lt1"/>
              </a:buClr>
              <a:buSzPts val="1350"/>
              <a:buFont typeface="Barlow Medium"/>
              <a:buChar char="★"/>
            </a:pPr>
            <a:r>
              <a:rPr lang="en" sz="1350">
                <a:solidFill>
                  <a:schemeClr val="lt1"/>
                </a:solidFill>
                <a:highlight>
                  <a:srgbClr val="FFFFFF"/>
                </a:highlight>
                <a:latin typeface="Barlow Medium"/>
                <a:ea typeface="Barlow Medium"/>
                <a:cs typeface="Barlow Medium"/>
                <a:sym typeface="Barlow Medium"/>
              </a:rPr>
              <a:t>headers,</a:t>
            </a:r>
            <a:endParaRPr sz="1350">
              <a:solidFill>
                <a:schemeClr val="lt1"/>
              </a:solidFill>
              <a:highlight>
                <a:srgbClr val="FFFFFF"/>
              </a:highlight>
              <a:latin typeface="Barlow Medium"/>
              <a:ea typeface="Barlow Medium"/>
              <a:cs typeface="Barlow Medium"/>
              <a:sym typeface="Barlow Medium"/>
            </a:endParaRPr>
          </a:p>
          <a:p>
            <a:pPr marL="457200" lvl="0" indent="-314325" algn="l" rtl="0">
              <a:lnSpc>
                <a:spcPct val="115000"/>
              </a:lnSpc>
              <a:spcBef>
                <a:spcPts val="0"/>
              </a:spcBef>
              <a:spcAft>
                <a:spcPts val="0"/>
              </a:spcAft>
              <a:buClr>
                <a:srgbClr val="5C5C5B"/>
              </a:buClr>
              <a:buSzPts val="1350"/>
              <a:buChar char="★"/>
            </a:pPr>
            <a:r>
              <a:rPr lang="en" sz="1350">
                <a:solidFill>
                  <a:schemeClr val="lt1"/>
                </a:solidFill>
                <a:highlight>
                  <a:srgbClr val="FFFFFF"/>
                </a:highlight>
                <a:latin typeface="Barlow Medium"/>
                <a:ea typeface="Barlow Medium"/>
                <a:cs typeface="Barlow Medium"/>
                <a:sym typeface="Barlow Medium"/>
              </a:rPr>
              <a:t> and URL path parameters</a:t>
            </a:r>
            <a:r>
              <a:rPr lang="en" sz="1350">
                <a:solidFill>
                  <a:srgbClr val="5C5C5B"/>
                </a:solidFill>
                <a:highlight>
                  <a:srgbClr val="FFFFFF"/>
                </a:highlight>
              </a:rPr>
              <a:t>.</a:t>
            </a: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trategy Plan">
  <a:themeElements>
    <a:clrScheme name="Simple Light">
      <a:dk1>
        <a:srgbClr val="FFFFFF"/>
      </a:dk1>
      <a:lt1>
        <a:srgbClr val="000000"/>
      </a:lt1>
      <a:dk2>
        <a:srgbClr val="999999"/>
      </a:dk2>
      <a:lt2>
        <a:srgbClr val="FFECD1"/>
      </a:lt2>
      <a:accent1>
        <a:srgbClr val="AC6600"/>
      </a:accent1>
      <a:accent2>
        <a:srgbClr val="5E7F00"/>
      </a:accent2>
      <a:accent3>
        <a:srgbClr val="2322EF"/>
      </a:accent3>
      <a:accent4>
        <a:srgbClr val="DDDDFF"/>
      </a:accent4>
      <a:accent5>
        <a:srgbClr val="EFEFEF"/>
      </a:accent5>
      <a:accent6>
        <a:srgbClr val="F7FEEB"/>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TotalTime>
  <Words>1048</Words>
  <Application>Microsoft Office PowerPoint</Application>
  <PresentationFormat>On-screen Show (16:9)</PresentationFormat>
  <Paragraphs>137</Paragraphs>
  <Slides>13</Slides>
  <Notes>13</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13</vt:i4>
      </vt:variant>
    </vt:vector>
  </HeadingPairs>
  <TitlesOfParts>
    <vt:vector size="24" baseType="lpstr">
      <vt:lpstr>Hepta Slab</vt:lpstr>
      <vt:lpstr>Barlow Light</vt:lpstr>
      <vt:lpstr>Barlow ExtraLight</vt:lpstr>
      <vt:lpstr>Courier New</vt:lpstr>
      <vt:lpstr>Hepta Slab Light</vt:lpstr>
      <vt:lpstr>Barlow Medium</vt:lpstr>
      <vt:lpstr>Arial</vt:lpstr>
      <vt:lpstr>Hepta Slab Medium</vt:lpstr>
      <vt:lpstr>Barlow</vt:lpstr>
      <vt:lpstr>Simple Light</vt:lpstr>
      <vt:lpstr>Strategy Plan</vt:lpstr>
      <vt:lpstr>API TESTING</vt:lpstr>
      <vt:lpstr>PowerPoint Presentation</vt:lpstr>
      <vt:lpstr>PowerPoint Presentation</vt:lpstr>
      <vt:lpstr>PowerPoint Presentation</vt:lpstr>
      <vt:lpstr>We can also gather a lot of information by browsing applications that use the API. worth doing even if you have access to API documentation, as sometimes documentation may be inaccurate or out of date We  can use Burp Scanner/ZAP  to crawl the application, then manually investigate interesting attack surface using Burp's browser/ ZAP ‘s browser.   While browsing the application, look for patterns that suggest API endpoints in the URL structure, such as /api/ Also look out for JavaScript files. These can contain references to API endpoints that you haven't triggered directly via the web browser.   </vt:lpstr>
      <vt:lpstr>Once you've identified API endpoints, interact with them using Zap Request/ and Zap Respond.  This enables you to observe the API's behavior and discover additional attack surface.  For example, you could investigate how the API responds to changing the HTTP method and media type.   As you interact with the API endpoints, review error messages and other responses closely. Sometimes these include information that you can use to construct a valid HTTP request.   Identifying supported HTTP methods The HTTP method specifies the action to be performed on a resource. For example: GET, PATCH and OPTIONS - Retrieves information on the types of request methods that can be used on a resource.    </vt:lpstr>
      <vt:lpstr>API endpoints often expect data in a specific format.   They may therefore behave differently depending on the content type of the data provided in a request. Changing the content type may enable you to: Trigger errors that disclose useful information. Bypass flawed defenses. Take advantage of differences in processing logic. For example, an API may be secure when handling JSON data but susceptible to injection attacks when dealing with XML.  Using Intruder to find hidden endpoints Once you have identified some initial API endpoints, you can use Intruder to uncover hidden endpoints.For example, consider a scenario where you have identified the following API endpoint for updating user information: PUT /api/user/update      </vt:lpstr>
      <vt:lpstr>When you're doing API recon, you may find undocumented parameters that the API supports.  You can attempt to use these to change the application's behavior. Mass assignment vulnerabilities Mass assignment (also known as auto-binding) can inadvertently create hidden parameters. It occurs when software frameworks automatically bind request parameters to fields on an internal object. Identifying hidden parameters Since mass assignment creates parameters from object fields, you can often identify these hidden parameters by manually examining objects returned by the API.  For example, consider a PATCH /api/users/ request,      </vt:lpstr>
      <vt:lpstr>PowerPoint Presentation</vt:lpstr>
      <vt:lpstr>PowerPoint Presentation</vt:lpstr>
      <vt:lpstr>PowerPoint Presentation</vt:lpstr>
      <vt:lpstr>PowerPoint Presentation</vt:lpstr>
      <vt:lpstr>የቐንየልና Grazie 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hilary Tesfay</cp:lastModifiedBy>
  <cp:revision>3</cp:revision>
  <dcterms:modified xsi:type="dcterms:W3CDTF">2024-12-18T16:12:26Z</dcterms:modified>
</cp:coreProperties>
</file>