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  <p:sldId id="279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58" d="100"/>
          <a:sy n="58" d="100"/>
        </p:scale>
        <p:origin x="1089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09A88814-4BBC-4E8B-8FD0-1659047546B5}"/>
    <pc:docChg chg="custSel modSld">
      <pc:chgData name="Sheikh Adib" userId="cc72b85b3cb90e54" providerId="LiveId" clId="{09A88814-4BBC-4E8B-8FD0-1659047546B5}" dt="2022-06-16T16:25:14.022" v="31" actId="1076"/>
      <pc:docMkLst>
        <pc:docMk/>
      </pc:docMkLst>
      <pc:sldChg chg="addSp modSp mod">
        <pc:chgData name="Sheikh Adib" userId="cc72b85b3cb90e54" providerId="LiveId" clId="{09A88814-4BBC-4E8B-8FD0-1659047546B5}" dt="2022-06-16T16:25:14.022" v="31" actId="1076"/>
        <pc:sldMkLst>
          <pc:docMk/>
          <pc:sldMk cId="4044943662" sldId="273"/>
        </pc:sldMkLst>
        <pc:picChg chg="add mod">
          <ac:chgData name="Sheikh Adib" userId="cc72b85b3cb90e54" providerId="LiveId" clId="{09A88814-4BBC-4E8B-8FD0-1659047546B5}" dt="2022-06-16T16:25:14.022" v="31" actId="1076"/>
          <ac:picMkLst>
            <pc:docMk/>
            <pc:sldMk cId="4044943662" sldId="273"/>
            <ac:picMk id="4" creationId="{A967857D-1C12-691F-D460-5CC5598EE614}"/>
          </ac:picMkLst>
        </pc:picChg>
      </pc:sldChg>
      <pc:sldChg chg="addSp delSp modSp mod">
        <pc:chgData name="Sheikh Adib" userId="cc72b85b3cb90e54" providerId="LiveId" clId="{09A88814-4BBC-4E8B-8FD0-1659047546B5}" dt="2022-06-16T16:21:20.154" v="29" actId="1076"/>
        <pc:sldMkLst>
          <pc:docMk/>
          <pc:sldMk cId="1761188601" sldId="274"/>
        </pc:sldMkLst>
        <pc:picChg chg="add del mod modCrop">
          <ac:chgData name="Sheikh Adib" userId="cc72b85b3cb90e54" providerId="LiveId" clId="{09A88814-4BBC-4E8B-8FD0-1659047546B5}" dt="2022-06-16T16:20:43.992" v="22" actId="478"/>
          <ac:picMkLst>
            <pc:docMk/>
            <pc:sldMk cId="1761188601" sldId="274"/>
            <ac:picMk id="4" creationId="{D3B1162D-81A0-4825-ED86-B75C697E1BBE}"/>
          </ac:picMkLst>
        </pc:picChg>
        <pc:picChg chg="add del mod">
          <ac:chgData name="Sheikh Adib" userId="cc72b85b3cb90e54" providerId="LiveId" clId="{09A88814-4BBC-4E8B-8FD0-1659047546B5}" dt="2022-06-16T16:17:29.617" v="7" actId="478"/>
          <ac:picMkLst>
            <pc:docMk/>
            <pc:sldMk cId="1761188601" sldId="274"/>
            <ac:picMk id="6" creationId="{1C75D786-ED10-C53D-0C7F-C8E30D214EF2}"/>
          </ac:picMkLst>
        </pc:picChg>
        <pc:picChg chg="add del mod">
          <ac:chgData name="Sheikh Adib" userId="cc72b85b3cb90e54" providerId="LiveId" clId="{09A88814-4BBC-4E8B-8FD0-1659047546B5}" dt="2022-06-16T16:18:47.490" v="16" actId="478"/>
          <ac:picMkLst>
            <pc:docMk/>
            <pc:sldMk cId="1761188601" sldId="274"/>
            <ac:picMk id="8" creationId="{19173F8C-24CD-C9F8-0020-E4EC3156820C}"/>
          </ac:picMkLst>
        </pc:picChg>
        <pc:picChg chg="add del mod">
          <ac:chgData name="Sheikh Adib" userId="cc72b85b3cb90e54" providerId="LiveId" clId="{09A88814-4BBC-4E8B-8FD0-1659047546B5}" dt="2022-06-16T16:20:48.674" v="26" actId="478"/>
          <ac:picMkLst>
            <pc:docMk/>
            <pc:sldMk cId="1761188601" sldId="274"/>
            <ac:picMk id="10" creationId="{A9A9ACB9-1043-BA5D-12DA-2440FF24F6DF}"/>
          </ac:picMkLst>
        </pc:picChg>
        <pc:picChg chg="add mod">
          <ac:chgData name="Sheikh Adib" userId="cc72b85b3cb90e54" providerId="LiveId" clId="{09A88814-4BBC-4E8B-8FD0-1659047546B5}" dt="2022-06-16T16:20:47.448" v="25" actId="1076"/>
          <ac:picMkLst>
            <pc:docMk/>
            <pc:sldMk cId="1761188601" sldId="274"/>
            <ac:picMk id="12" creationId="{25A66A63-33B6-45BC-8183-B2AB85EF6724}"/>
          </ac:picMkLst>
        </pc:picChg>
        <pc:picChg chg="add mod">
          <ac:chgData name="Sheikh Adib" userId="cc72b85b3cb90e54" providerId="LiveId" clId="{09A88814-4BBC-4E8B-8FD0-1659047546B5}" dt="2022-06-16T16:21:20.154" v="29" actId="1076"/>
          <ac:picMkLst>
            <pc:docMk/>
            <pc:sldMk cId="1761188601" sldId="274"/>
            <ac:picMk id="14" creationId="{68D532B0-00B8-4E5D-EC00-2D1AE3FF083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72E5A-FADD-4DD8-83EA-CEC2892A84EC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062299-3639-4B6E-91D9-AA5BF630BA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Scrum Method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A5BCD5B-1D3B-4046-BF71-4D1874DF58D5}" type="parTrans" cxnId="{7629FF28-9971-40E0-BB4D-81627D6C1109}">
      <dgm:prSet/>
      <dgm:spPr/>
      <dgm:t>
        <a:bodyPr/>
        <a:lstStyle/>
        <a:p>
          <a:endParaRPr lang="en-US"/>
        </a:p>
      </dgm:t>
    </dgm:pt>
    <dgm:pt modelId="{8E33D5A7-648B-4E56-905D-A31E76C270BC}" type="sibTrans" cxnId="{7629FF28-9971-40E0-BB4D-81627D6C1109}">
      <dgm:prSet/>
      <dgm:spPr/>
      <dgm:t>
        <a:bodyPr/>
        <a:lstStyle/>
        <a:p>
          <a:endParaRPr lang="en-US"/>
        </a:p>
      </dgm:t>
    </dgm:pt>
    <dgm:pt modelId="{04B3A2A9-AA22-4767-AAD6-4F2DFB415D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12 cycles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01BB0835-FDDE-4160-A2A4-83B214C620AD}" type="parTrans" cxnId="{EFDF19BD-5B95-4D39-A1BF-6D52A470D513}">
      <dgm:prSet/>
      <dgm:spPr/>
      <dgm:t>
        <a:bodyPr/>
        <a:lstStyle/>
        <a:p>
          <a:endParaRPr lang="en-US"/>
        </a:p>
      </dgm:t>
    </dgm:pt>
    <dgm:pt modelId="{674F213D-0E62-4EB0-8B58-25AB1389ACC9}" type="sibTrans" cxnId="{EFDF19BD-5B95-4D39-A1BF-6D52A470D513}">
      <dgm:prSet/>
      <dgm:spPr/>
      <dgm:t>
        <a:bodyPr/>
        <a:lstStyle/>
        <a:p>
          <a:endParaRPr lang="en-US"/>
        </a:p>
      </dgm:t>
    </dgm:pt>
    <dgm:pt modelId="{944DCD76-A721-4925-ADB9-384F0D9DDF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Minimum 2 meetings pre cycle</a:t>
          </a:r>
          <a:endParaRPr lang="en-US" dirty="0">
            <a:latin typeface="Arial Rounded MT Bold" panose="020F0704030504030204" pitchFamily="34" charset="0"/>
          </a:endParaRPr>
        </a:p>
      </dgm:t>
    </dgm:pt>
    <dgm:pt modelId="{A8E7FC54-7896-4C9E-B3C9-60F0B3E0AF88}" type="parTrans" cxnId="{F100A0F6-3A1F-4886-8D5F-921B51DD91A4}">
      <dgm:prSet/>
      <dgm:spPr/>
      <dgm:t>
        <a:bodyPr/>
        <a:lstStyle/>
        <a:p>
          <a:endParaRPr lang="en-US"/>
        </a:p>
      </dgm:t>
    </dgm:pt>
    <dgm:pt modelId="{514E8762-D40A-4940-8CC3-415EE11941F7}" type="sibTrans" cxnId="{F100A0F6-3A1F-4886-8D5F-921B51DD91A4}">
      <dgm:prSet/>
      <dgm:spPr/>
      <dgm:t>
        <a:bodyPr/>
        <a:lstStyle/>
        <a:p>
          <a:endParaRPr lang="en-US"/>
        </a:p>
      </dgm:t>
    </dgm:pt>
    <dgm:pt modelId="{AB3588BD-02A5-45A2-9033-1E8198FEE0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rial Rounded MT Bold" panose="020F0704030504030204" pitchFamily="34" charset="0"/>
            </a:rPr>
            <a:t>Sub task distributed Fairly</a:t>
          </a:r>
          <a:endParaRPr lang="en-US">
            <a:latin typeface="Arial Rounded MT Bold" panose="020F0704030504030204" pitchFamily="34" charset="0"/>
          </a:endParaRPr>
        </a:p>
      </dgm:t>
    </dgm:pt>
    <dgm:pt modelId="{3CE82592-B9D1-4779-9A9F-8C29BFCB585D}" type="parTrans" cxnId="{5A2C4F89-7250-41EF-9CCC-BDB47BC045EF}">
      <dgm:prSet/>
      <dgm:spPr/>
      <dgm:t>
        <a:bodyPr/>
        <a:lstStyle/>
        <a:p>
          <a:endParaRPr lang="en-US"/>
        </a:p>
      </dgm:t>
    </dgm:pt>
    <dgm:pt modelId="{FC0F7770-155C-40AB-9C82-D79BA58D3923}" type="sibTrans" cxnId="{5A2C4F89-7250-41EF-9CCC-BDB47BC045EF}">
      <dgm:prSet/>
      <dgm:spPr/>
      <dgm:t>
        <a:bodyPr/>
        <a:lstStyle/>
        <a:p>
          <a:endParaRPr lang="en-US"/>
        </a:p>
      </dgm:t>
    </dgm:pt>
    <dgm:pt modelId="{AE1567BC-29FC-468D-B195-FB65D10FA9D8}" type="pres">
      <dgm:prSet presAssocID="{23E72E5A-FADD-4DD8-83EA-CEC2892A84EC}" presName="root" presStyleCnt="0">
        <dgm:presLayoutVars>
          <dgm:dir/>
          <dgm:resizeHandles val="exact"/>
        </dgm:presLayoutVars>
      </dgm:prSet>
      <dgm:spPr/>
    </dgm:pt>
    <dgm:pt modelId="{6D35F7AA-98D9-4BCA-9524-FB34E9E3ECA2}" type="pres">
      <dgm:prSet presAssocID="{AE062299-3639-4B6E-91D9-AA5BF630BA5B}" presName="compNode" presStyleCnt="0"/>
      <dgm:spPr/>
    </dgm:pt>
    <dgm:pt modelId="{F2FE9F0C-A4BD-4921-AAD7-50821E4665C2}" type="pres">
      <dgm:prSet presAssocID="{AE062299-3639-4B6E-91D9-AA5BF630BA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E2BEFAA-36B2-4049-8D34-016C1A609E8F}" type="pres">
      <dgm:prSet presAssocID="{AE062299-3639-4B6E-91D9-AA5BF630BA5B}" presName="spaceRect" presStyleCnt="0"/>
      <dgm:spPr/>
    </dgm:pt>
    <dgm:pt modelId="{78C5D507-BAB9-43AB-88FC-44EE3D5B8770}" type="pres">
      <dgm:prSet presAssocID="{AE062299-3639-4B6E-91D9-AA5BF630BA5B}" presName="textRect" presStyleLbl="revTx" presStyleIdx="0" presStyleCnt="4">
        <dgm:presLayoutVars>
          <dgm:chMax val="1"/>
          <dgm:chPref val="1"/>
        </dgm:presLayoutVars>
      </dgm:prSet>
      <dgm:spPr/>
    </dgm:pt>
    <dgm:pt modelId="{527F9914-E157-4781-9265-232C5D521B96}" type="pres">
      <dgm:prSet presAssocID="{8E33D5A7-648B-4E56-905D-A31E76C270BC}" presName="sibTrans" presStyleCnt="0"/>
      <dgm:spPr/>
    </dgm:pt>
    <dgm:pt modelId="{F1C4C094-5065-482C-B929-B161B3FDE307}" type="pres">
      <dgm:prSet presAssocID="{04B3A2A9-AA22-4767-AAD6-4F2DFB415DFD}" presName="compNode" presStyleCnt="0"/>
      <dgm:spPr/>
    </dgm:pt>
    <dgm:pt modelId="{A483B735-C64A-447C-8E1D-670809B0B1C1}" type="pres">
      <dgm:prSet presAssocID="{04B3A2A9-AA22-4767-AAD6-4F2DFB415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E16B48A-5E93-4A97-B188-4A76CC6BCBC5}" type="pres">
      <dgm:prSet presAssocID="{04B3A2A9-AA22-4767-AAD6-4F2DFB415DFD}" presName="spaceRect" presStyleCnt="0"/>
      <dgm:spPr/>
    </dgm:pt>
    <dgm:pt modelId="{0CAF9ADF-674F-45BA-A01B-6243010194B6}" type="pres">
      <dgm:prSet presAssocID="{04B3A2A9-AA22-4767-AAD6-4F2DFB415DFD}" presName="textRect" presStyleLbl="revTx" presStyleIdx="1" presStyleCnt="4">
        <dgm:presLayoutVars>
          <dgm:chMax val="1"/>
          <dgm:chPref val="1"/>
        </dgm:presLayoutVars>
      </dgm:prSet>
      <dgm:spPr/>
    </dgm:pt>
    <dgm:pt modelId="{2FAE8D6F-E269-458C-BC1A-E24022966C45}" type="pres">
      <dgm:prSet presAssocID="{674F213D-0E62-4EB0-8B58-25AB1389ACC9}" presName="sibTrans" presStyleCnt="0"/>
      <dgm:spPr/>
    </dgm:pt>
    <dgm:pt modelId="{FE0623FB-1BC4-41DF-9D2F-DEF073121455}" type="pres">
      <dgm:prSet presAssocID="{944DCD76-A721-4925-ADB9-384F0D9DDFBC}" presName="compNode" presStyleCnt="0"/>
      <dgm:spPr/>
    </dgm:pt>
    <dgm:pt modelId="{8EBB81EC-C6D5-40BB-9BB8-3585EDD2B71F}" type="pres">
      <dgm:prSet presAssocID="{944DCD76-A721-4925-ADB9-384F0D9DDF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73FA0A24-57FD-49BB-9FC7-3BCFF92055F0}" type="pres">
      <dgm:prSet presAssocID="{944DCD76-A721-4925-ADB9-384F0D9DDFBC}" presName="spaceRect" presStyleCnt="0"/>
      <dgm:spPr/>
    </dgm:pt>
    <dgm:pt modelId="{99193C6D-1A9A-43DB-96E2-C0C61CC05D49}" type="pres">
      <dgm:prSet presAssocID="{944DCD76-A721-4925-ADB9-384F0D9DDFBC}" presName="textRect" presStyleLbl="revTx" presStyleIdx="2" presStyleCnt="4">
        <dgm:presLayoutVars>
          <dgm:chMax val="1"/>
          <dgm:chPref val="1"/>
        </dgm:presLayoutVars>
      </dgm:prSet>
      <dgm:spPr/>
    </dgm:pt>
    <dgm:pt modelId="{D6E0D73B-333E-43A5-AD43-54EB76A2274C}" type="pres">
      <dgm:prSet presAssocID="{514E8762-D40A-4940-8CC3-415EE11941F7}" presName="sibTrans" presStyleCnt="0"/>
      <dgm:spPr/>
    </dgm:pt>
    <dgm:pt modelId="{66B3CA42-3356-4E66-831F-72B98463C1E3}" type="pres">
      <dgm:prSet presAssocID="{AB3588BD-02A5-45A2-9033-1E8198FEE077}" presName="compNode" presStyleCnt="0"/>
      <dgm:spPr/>
    </dgm:pt>
    <dgm:pt modelId="{DAF16657-053A-430A-A47D-51305824B02B}" type="pres">
      <dgm:prSet presAssocID="{AB3588BD-02A5-45A2-9033-1E8198FEE0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EB070AD7-668A-4601-A501-834D57BF7EB7}" type="pres">
      <dgm:prSet presAssocID="{AB3588BD-02A5-45A2-9033-1E8198FEE077}" presName="spaceRect" presStyleCnt="0"/>
      <dgm:spPr/>
    </dgm:pt>
    <dgm:pt modelId="{FA09135E-1E28-4EEB-8E4C-EF444F804A51}" type="pres">
      <dgm:prSet presAssocID="{AB3588BD-02A5-45A2-9033-1E8198FEE0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7B3122-FF79-45C7-8F5C-B9AFCE74C1E7}" type="presOf" srcId="{04B3A2A9-AA22-4767-AAD6-4F2DFB415DFD}" destId="{0CAF9ADF-674F-45BA-A01B-6243010194B6}" srcOrd="0" destOrd="0" presId="urn:microsoft.com/office/officeart/2018/2/layout/IconLabelList"/>
    <dgm:cxn modelId="{7629FF28-9971-40E0-BB4D-81627D6C1109}" srcId="{23E72E5A-FADD-4DD8-83EA-CEC2892A84EC}" destId="{AE062299-3639-4B6E-91D9-AA5BF630BA5B}" srcOrd="0" destOrd="0" parTransId="{5A5BCD5B-1D3B-4046-BF71-4D1874DF58D5}" sibTransId="{8E33D5A7-648B-4E56-905D-A31E76C270BC}"/>
    <dgm:cxn modelId="{BA5E3D47-7993-45D8-B5CE-91F110C615F3}" type="presOf" srcId="{AB3588BD-02A5-45A2-9033-1E8198FEE077}" destId="{FA09135E-1E28-4EEB-8E4C-EF444F804A51}" srcOrd="0" destOrd="0" presId="urn:microsoft.com/office/officeart/2018/2/layout/IconLabelList"/>
    <dgm:cxn modelId="{49D62C76-8361-424E-AFDA-4840AF5C48D5}" type="presOf" srcId="{23E72E5A-FADD-4DD8-83EA-CEC2892A84EC}" destId="{AE1567BC-29FC-468D-B195-FB65D10FA9D8}" srcOrd="0" destOrd="0" presId="urn:microsoft.com/office/officeart/2018/2/layout/IconLabelList"/>
    <dgm:cxn modelId="{2DF0FE7B-9BC0-4077-B832-FEEFD72CB169}" type="presOf" srcId="{AE062299-3639-4B6E-91D9-AA5BF630BA5B}" destId="{78C5D507-BAB9-43AB-88FC-44EE3D5B8770}" srcOrd="0" destOrd="0" presId="urn:microsoft.com/office/officeart/2018/2/layout/IconLabelList"/>
    <dgm:cxn modelId="{5A2C4F89-7250-41EF-9CCC-BDB47BC045EF}" srcId="{23E72E5A-FADD-4DD8-83EA-CEC2892A84EC}" destId="{AB3588BD-02A5-45A2-9033-1E8198FEE077}" srcOrd="3" destOrd="0" parTransId="{3CE82592-B9D1-4779-9A9F-8C29BFCB585D}" sibTransId="{FC0F7770-155C-40AB-9C82-D79BA58D3923}"/>
    <dgm:cxn modelId="{F27AB6A5-CEDB-49AA-8D82-0E0A888BD01F}" type="presOf" srcId="{944DCD76-A721-4925-ADB9-384F0D9DDFBC}" destId="{99193C6D-1A9A-43DB-96E2-C0C61CC05D49}" srcOrd="0" destOrd="0" presId="urn:microsoft.com/office/officeart/2018/2/layout/IconLabelList"/>
    <dgm:cxn modelId="{EFDF19BD-5B95-4D39-A1BF-6D52A470D513}" srcId="{23E72E5A-FADD-4DD8-83EA-CEC2892A84EC}" destId="{04B3A2A9-AA22-4767-AAD6-4F2DFB415DFD}" srcOrd="1" destOrd="0" parTransId="{01BB0835-FDDE-4160-A2A4-83B214C620AD}" sibTransId="{674F213D-0E62-4EB0-8B58-25AB1389ACC9}"/>
    <dgm:cxn modelId="{F100A0F6-3A1F-4886-8D5F-921B51DD91A4}" srcId="{23E72E5A-FADD-4DD8-83EA-CEC2892A84EC}" destId="{944DCD76-A721-4925-ADB9-384F0D9DDFBC}" srcOrd="2" destOrd="0" parTransId="{A8E7FC54-7896-4C9E-B3C9-60F0B3E0AF88}" sibTransId="{514E8762-D40A-4940-8CC3-415EE11941F7}"/>
    <dgm:cxn modelId="{E9B4A369-6A04-4940-A10E-020EDA84BD20}" type="presParOf" srcId="{AE1567BC-29FC-468D-B195-FB65D10FA9D8}" destId="{6D35F7AA-98D9-4BCA-9524-FB34E9E3ECA2}" srcOrd="0" destOrd="0" presId="urn:microsoft.com/office/officeart/2018/2/layout/IconLabelList"/>
    <dgm:cxn modelId="{4E73BC2A-B34E-4BB6-BAB4-CB759F21A72C}" type="presParOf" srcId="{6D35F7AA-98D9-4BCA-9524-FB34E9E3ECA2}" destId="{F2FE9F0C-A4BD-4921-AAD7-50821E4665C2}" srcOrd="0" destOrd="0" presId="urn:microsoft.com/office/officeart/2018/2/layout/IconLabelList"/>
    <dgm:cxn modelId="{C10E0FF0-6A13-4073-AE4D-845EA85A885A}" type="presParOf" srcId="{6D35F7AA-98D9-4BCA-9524-FB34E9E3ECA2}" destId="{3E2BEFAA-36B2-4049-8D34-016C1A609E8F}" srcOrd="1" destOrd="0" presId="urn:microsoft.com/office/officeart/2018/2/layout/IconLabelList"/>
    <dgm:cxn modelId="{87B782B7-C4C1-459F-B6E5-F807461CA6B0}" type="presParOf" srcId="{6D35F7AA-98D9-4BCA-9524-FB34E9E3ECA2}" destId="{78C5D507-BAB9-43AB-88FC-44EE3D5B8770}" srcOrd="2" destOrd="0" presId="urn:microsoft.com/office/officeart/2018/2/layout/IconLabelList"/>
    <dgm:cxn modelId="{B6C46B5D-31AA-4759-95F9-A62BBEBB5932}" type="presParOf" srcId="{AE1567BC-29FC-468D-B195-FB65D10FA9D8}" destId="{527F9914-E157-4781-9265-232C5D521B96}" srcOrd="1" destOrd="0" presId="urn:microsoft.com/office/officeart/2018/2/layout/IconLabelList"/>
    <dgm:cxn modelId="{145E1FCE-8AE2-4B64-B953-3ABE8923A3DE}" type="presParOf" srcId="{AE1567BC-29FC-468D-B195-FB65D10FA9D8}" destId="{F1C4C094-5065-482C-B929-B161B3FDE307}" srcOrd="2" destOrd="0" presId="urn:microsoft.com/office/officeart/2018/2/layout/IconLabelList"/>
    <dgm:cxn modelId="{23C363DA-B45B-45B6-8313-F6E25EC1EB5B}" type="presParOf" srcId="{F1C4C094-5065-482C-B929-B161B3FDE307}" destId="{A483B735-C64A-447C-8E1D-670809B0B1C1}" srcOrd="0" destOrd="0" presId="urn:microsoft.com/office/officeart/2018/2/layout/IconLabelList"/>
    <dgm:cxn modelId="{5FA55184-0C3B-4D22-A947-00104A95724D}" type="presParOf" srcId="{F1C4C094-5065-482C-B929-B161B3FDE307}" destId="{8E16B48A-5E93-4A97-B188-4A76CC6BCBC5}" srcOrd="1" destOrd="0" presId="urn:microsoft.com/office/officeart/2018/2/layout/IconLabelList"/>
    <dgm:cxn modelId="{F8D1273A-5B84-412B-B3C9-E8CB8736CADA}" type="presParOf" srcId="{F1C4C094-5065-482C-B929-B161B3FDE307}" destId="{0CAF9ADF-674F-45BA-A01B-6243010194B6}" srcOrd="2" destOrd="0" presId="urn:microsoft.com/office/officeart/2018/2/layout/IconLabelList"/>
    <dgm:cxn modelId="{32F66B33-7E6F-4508-ABEF-F76B440C0545}" type="presParOf" srcId="{AE1567BC-29FC-468D-B195-FB65D10FA9D8}" destId="{2FAE8D6F-E269-458C-BC1A-E24022966C45}" srcOrd="3" destOrd="0" presId="urn:microsoft.com/office/officeart/2018/2/layout/IconLabelList"/>
    <dgm:cxn modelId="{75560435-E8CB-414E-9554-DDBEA431D2BA}" type="presParOf" srcId="{AE1567BC-29FC-468D-B195-FB65D10FA9D8}" destId="{FE0623FB-1BC4-41DF-9D2F-DEF073121455}" srcOrd="4" destOrd="0" presId="urn:microsoft.com/office/officeart/2018/2/layout/IconLabelList"/>
    <dgm:cxn modelId="{699F680C-30B1-4AEC-8920-693150743CA8}" type="presParOf" srcId="{FE0623FB-1BC4-41DF-9D2F-DEF073121455}" destId="{8EBB81EC-C6D5-40BB-9BB8-3585EDD2B71F}" srcOrd="0" destOrd="0" presId="urn:microsoft.com/office/officeart/2018/2/layout/IconLabelList"/>
    <dgm:cxn modelId="{8581D19F-309C-4BAC-A381-70E0FB188B3A}" type="presParOf" srcId="{FE0623FB-1BC4-41DF-9D2F-DEF073121455}" destId="{73FA0A24-57FD-49BB-9FC7-3BCFF92055F0}" srcOrd="1" destOrd="0" presId="urn:microsoft.com/office/officeart/2018/2/layout/IconLabelList"/>
    <dgm:cxn modelId="{D4DABFA0-C27C-484C-80E8-A737BC788A5C}" type="presParOf" srcId="{FE0623FB-1BC4-41DF-9D2F-DEF073121455}" destId="{99193C6D-1A9A-43DB-96E2-C0C61CC05D49}" srcOrd="2" destOrd="0" presId="urn:microsoft.com/office/officeart/2018/2/layout/IconLabelList"/>
    <dgm:cxn modelId="{5275FC5B-548C-4D22-A60A-3C1AD34517EC}" type="presParOf" srcId="{AE1567BC-29FC-468D-B195-FB65D10FA9D8}" destId="{D6E0D73B-333E-43A5-AD43-54EB76A2274C}" srcOrd="5" destOrd="0" presId="urn:microsoft.com/office/officeart/2018/2/layout/IconLabelList"/>
    <dgm:cxn modelId="{AA053ADC-0776-4F61-ACB7-9E1A09A7A5C0}" type="presParOf" srcId="{AE1567BC-29FC-468D-B195-FB65D10FA9D8}" destId="{66B3CA42-3356-4E66-831F-72B98463C1E3}" srcOrd="6" destOrd="0" presId="urn:microsoft.com/office/officeart/2018/2/layout/IconLabelList"/>
    <dgm:cxn modelId="{6F5BCA0C-CDE7-47BF-A848-51F7655E2049}" type="presParOf" srcId="{66B3CA42-3356-4E66-831F-72B98463C1E3}" destId="{DAF16657-053A-430A-A47D-51305824B02B}" srcOrd="0" destOrd="0" presId="urn:microsoft.com/office/officeart/2018/2/layout/IconLabelList"/>
    <dgm:cxn modelId="{CA09B9BB-CD91-4538-8DBE-56F0072DAD46}" type="presParOf" srcId="{66B3CA42-3356-4E66-831F-72B98463C1E3}" destId="{EB070AD7-668A-4601-A501-834D57BF7EB7}" srcOrd="1" destOrd="0" presId="urn:microsoft.com/office/officeart/2018/2/layout/IconLabelList"/>
    <dgm:cxn modelId="{0318BAAC-8B94-4A36-88FA-436EB474EB6F}" type="presParOf" srcId="{66B3CA42-3356-4E66-831F-72B98463C1E3}" destId="{FA09135E-1E28-4EEB-8E4C-EF444F804A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E9F0C-A4BD-4921-AAD7-50821E4665C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5D507-BAB9-43AB-88FC-44EE3D5B877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Scrum Method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69079" y="2427788"/>
        <a:ext cx="2072362" cy="720000"/>
      </dsp:txXfrm>
    </dsp:sp>
    <dsp:sp modelId="{A483B735-C64A-447C-8E1D-670809B0B1C1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9ADF-674F-45BA-A01B-6243010194B6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12 cycles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3004105" y="2427788"/>
        <a:ext cx="2072362" cy="720000"/>
      </dsp:txXfrm>
    </dsp:sp>
    <dsp:sp modelId="{8EBB81EC-C6D5-40BB-9BB8-3585EDD2B71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93C6D-1A9A-43DB-96E2-C0C61CC05D4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Minimum 2 meetings pre cycle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439131" y="2427788"/>
        <a:ext cx="2072362" cy="720000"/>
      </dsp:txXfrm>
    </dsp:sp>
    <dsp:sp modelId="{DAF16657-053A-430A-A47D-51305824B02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9135E-1E28-4EEB-8E4C-EF444F804A5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Arial Rounded MT Bold" panose="020F0704030504030204" pitchFamily="34" charset="0"/>
            </a:rPr>
            <a:t>Sub task distributed Fairly</a:t>
          </a:r>
          <a:endParaRPr lang="en-US" sz="1700" kern="1200">
            <a:latin typeface="Arial Rounded MT Bold" panose="020F0704030504030204" pitchFamily="34" charset="0"/>
          </a:endParaRP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AED2-1BD4-417E-B7F0-36D437147FD8}" type="datetimeFigureOut">
              <a:rPr lang="LID4096" smtClean="0"/>
              <a:t>06/23/2022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857D-1C12-691F-D460-5CC5598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9" y="3325689"/>
            <a:ext cx="6788499" cy="1174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ACD7A-57D3-95B9-830B-36B9F6AA4B4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845471-93FB-5105-641E-EE6259EDA47C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839896" y="406510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853499" y="1024766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A86566-9E62-3AED-2238-880A54D1075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585168" y="365125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598771" y="983381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CAD8C-4D90-8C73-AF94-C7A88E33CBD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Project Management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Project </a:t>
            </a:r>
            <a:r>
              <a:rPr lang="en-GB" dirty="0" err="1">
                <a:latin typeface="Arial Rounded MT Bold" panose="020F0704030504030204" pitchFamily="34" charset="0"/>
              </a:rPr>
              <a:t>Manangement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4968DF-BAB8-9EB6-0AE5-341039208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971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75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1B73-2BBC-083E-F890-DCEE742E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RTS help to solve our problem</a:t>
            </a:r>
          </a:p>
          <a:p>
            <a:r>
              <a:rPr lang="en-GB" dirty="0"/>
              <a:t>Advance modelling tools ease our approach to the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4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5353-BABF-5137-E20F-2B0CCE76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325C-F64D-AC56-394F-76F69C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A780-6771-FBE3-71B7-4B279F6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All model for simulation can be access here: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https://github.com/Adib6637/AutonomusTraficSystemHoffenheim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09BA1-E1D2-C495-2386-DF30DAD638E6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Problem Statement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FC8B9-7A8B-AD31-E8A6-234EBF9BFE79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1184" y="3047533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705933" y="3887183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611272" y="401059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666202" y="414523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65" y="3464527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691260" y="2709541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559" y="3312230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852" y="3312230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808547" y="2187412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701025" y="2077396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9535" y="3436056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72" y="3521560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814" y="3481775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29446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899745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366472" y="538542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800594" y="3864324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705933" y="398773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760863" y="412237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5489" y="3013243"/>
            <a:ext cx="691879" cy="691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A8B716-FD94-387E-95D0-70AAA56FB21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28E3-6793-8D4D-A014-B796656DDB54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102D5-BC1B-C8AA-0697-71D81BB00277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architectural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C0B8B7-8146-A1A8-0AF2-00974720C99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A66A63-33B6-45BC-8183-B2AB85EF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93" y="2449526"/>
            <a:ext cx="2929898" cy="3998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532B0-00B8-4E5D-EC00-2D1AE3FF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2" y="2449526"/>
            <a:ext cx="3153794" cy="39668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806E55-13B9-83A4-D184-A5F57AFA874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29" y="5334359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15" y="1978724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366" y="4323156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428592" y="4515184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4884025" y="2170752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657359" y="5577637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F8A0B-560A-3C09-1F54-62FBA259844B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166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  <vt:lpstr>Project Management</vt:lpstr>
      <vt:lpstr>Conclusion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8</cp:revision>
  <dcterms:created xsi:type="dcterms:W3CDTF">2022-06-16T09:55:42Z</dcterms:created>
  <dcterms:modified xsi:type="dcterms:W3CDTF">2022-06-23T10:02:22Z</dcterms:modified>
</cp:coreProperties>
</file>