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8" r:id="rId7"/>
    <p:sldId id="262" r:id="rId8"/>
    <p:sldId id="274" r:id="rId9"/>
    <p:sldId id="269" r:id="rId10"/>
    <p:sldId id="273" r:id="rId11"/>
    <p:sldId id="267" r:id="rId12"/>
    <p:sldId id="260" r:id="rId13"/>
    <p:sldId id="271" r:id="rId14"/>
    <p:sldId id="279" r:id="rId15"/>
    <p:sldId id="277" r:id="rId16"/>
    <p:sldId id="275" r:id="rId17"/>
    <p:sldId id="276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Adib" userId="cc72b85b3cb90e54" providerId="LiveId" clId="{09A88814-4BBC-4E8B-8FD0-1659047546B5}"/>
    <pc:docChg chg="custSel modSld">
      <pc:chgData name="Sheikh Adib" userId="cc72b85b3cb90e54" providerId="LiveId" clId="{09A88814-4BBC-4E8B-8FD0-1659047546B5}" dt="2022-06-16T16:25:14.022" v="31" actId="1076"/>
      <pc:docMkLst>
        <pc:docMk/>
      </pc:docMkLst>
      <pc:sldChg chg="addSp modSp mod">
        <pc:chgData name="Sheikh Adib" userId="cc72b85b3cb90e54" providerId="LiveId" clId="{09A88814-4BBC-4E8B-8FD0-1659047546B5}" dt="2022-06-16T16:25:14.022" v="31" actId="1076"/>
        <pc:sldMkLst>
          <pc:docMk/>
          <pc:sldMk cId="4044943662" sldId="273"/>
        </pc:sldMkLst>
        <pc:picChg chg="add mod">
          <ac:chgData name="Sheikh Adib" userId="cc72b85b3cb90e54" providerId="LiveId" clId="{09A88814-4BBC-4E8B-8FD0-1659047546B5}" dt="2022-06-16T16:25:14.022" v="31" actId="1076"/>
          <ac:picMkLst>
            <pc:docMk/>
            <pc:sldMk cId="4044943662" sldId="273"/>
            <ac:picMk id="4" creationId="{A967857D-1C12-691F-D460-5CC5598EE614}"/>
          </ac:picMkLst>
        </pc:picChg>
      </pc:sldChg>
      <pc:sldChg chg="addSp delSp modSp mod">
        <pc:chgData name="Sheikh Adib" userId="cc72b85b3cb90e54" providerId="LiveId" clId="{09A88814-4BBC-4E8B-8FD0-1659047546B5}" dt="2022-06-16T16:21:20.154" v="29" actId="1076"/>
        <pc:sldMkLst>
          <pc:docMk/>
          <pc:sldMk cId="1761188601" sldId="274"/>
        </pc:sldMkLst>
        <pc:picChg chg="add del mod modCrop">
          <ac:chgData name="Sheikh Adib" userId="cc72b85b3cb90e54" providerId="LiveId" clId="{09A88814-4BBC-4E8B-8FD0-1659047546B5}" dt="2022-06-16T16:20:43.992" v="22" actId="478"/>
          <ac:picMkLst>
            <pc:docMk/>
            <pc:sldMk cId="1761188601" sldId="274"/>
            <ac:picMk id="4" creationId="{D3B1162D-81A0-4825-ED86-B75C697E1BBE}"/>
          </ac:picMkLst>
        </pc:picChg>
        <pc:picChg chg="add del mod">
          <ac:chgData name="Sheikh Adib" userId="cc72b85b3cb90e54" providerId="LiveId" clId="{09A88814-4BBC-4E8B-8FD0-1659047546B5}" dt="2022-06-16T16:17:29.617" v="7" actId="478"/>
          <ac:picMkLst>
            <pc:docMk/>
            <pc:sldMk cId="1761188601" sldId="274"/>
            <ac:picMk id="6" creationId="{1C75D786-ED10-C53D-0C7F-C8E30D214EF2}"/>
          </ac:picMkLst>
        </pc:picChg>
        <pc:picChg chg="add del mod">
          <ac:chgData name="Sheikh Adib" userId="cc72b85b3cb90e54" providerId="LiveId" clId="{09A88814-4BBC-4E8B-8FD0-1659047546B5}" dt="2022-06-16T16:18:47.490" v="16" actId="478"/>
          <ac:picMkLst>
            <pc:docMk/>
            <pc:sldMk cId="1761188601" sldId="274"/>
            <ac:picMk id="8" creationId="{19173F8C-24CD-C9F8-0020-E4EC3156820C}"/>
          </ac:picMkLst>
        </pc:picChg>
        <pc:picChg chg="add del mod">
          <ac:chgData name="Sheikh Adib" userId="cc72b85b3cb90e54" providerId="LiveId" clId="{09A88814-4BBC-4E8B-8FD0-1659047546B5}" dt="2022-06-16T16:20:48.674" v="26" actId="478"/>
          <ac:picMkLst>
            <pc:docMk/>
            <pc:sldMk cId="1761188601" sldId="274"/>
            <ac:picMk id="10" creationId="{A9A9ACB9-1043-BA5D-12DA-2440FF24F6DF}"/>
          </ac:picMkLst>
        </pc:picChg>
        <pc:picChg chg="add mod">
          <ac:chgData name="Sheikh Adib" userId="cc72b85b3cb90e54" providerId="LiveId" clId="{09A88814-4BBC-4E8B-8FD0-1659047546B5}" dt="2022-06-16T16:20:47.448" v="25" actId="1076"/>
          <ac:picMkLst>
            <pc:docMk/>
            <pc:sldMk cId="1761188601" sldId="274"/>
            <ac:picMk id="12" creationId="{25A66A63-33B6-45BC-8183-B2AB85EF6724}"/>
          </ac:picMkLst>
        </pc:picChg>
        <pc:picChg chg="add mod">
          <ac:chgData name="Sheikh Adib" userId="cc72b85b3cb90e54" providerId="LiveId" clId="{09A88814-4BBC-4E8B-8FD0-1659047546B5}" dt="2022-06-16T16:21:20.154" v="29" actId="1076"/>
          <ac:picMkLst>
            <pc:docMk/>
            <pc:sldMk cId="1761188601" sldId="274"/>
            <ac:picMk id="14" creationId="{68D532B0-00B8-4E5D-EC00-2D1AE3FF083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72E5A-FADD-4DD8-83EA-CEC2892A84EC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E062299-3639-4B6E-91D9-AA5BF630BA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Scrum Method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A5BCD5B-1D3B-4046-BF71-4D1874DF58D5}" type="parTrans" cxnId="{7629FF28-9971-40E0-BB4D-81627D6C1109}">
      <dgm:prSet/>
      <dgm:spPr/>
      <dgm:t>
        <a:bodyPr/>
        <a:lstStyle/>
        <a:p>
          <a:endParaRPr lang="en-US"/>
        </a:p>
      </dgm:t>
    </dgm:pt>
    <dgm:pt modelId="{8E33D5A7-648B-4E56-905D-A31E76C270BC}" type="sibTrans" cxnId="{7629FF28-9971-40E0-BB4D-81627D6C1109}">
      <dgm:prSet/>
      <dgm:spPr/>
      <dgm:t>
        <a:bodyPr/>
        <a:lstStyle/>
        <a:p>
          <a:endParaRPr lang="en-US"/>
        </a:p>
      </dgm:t>
    </dgm:pt>
    <dgm:pt modelId="{04B3A2A9-AA22-4767-AAD6-4F2DFB415D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12 cycles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01BB0835-FDDE-4160-A2A4-83B214C620AD}" type="parTrans" cxnId="{EFDF19BD-5B95-4D39-A1BF-6D52A470D513}">
      <dgm:prSet/>
      <dgm:spPr/>
      <dgm:t>
        <a:bodyPr/>
        <a:lstStyle/>
        <a:p>
          <a:endParaRPr lang="en-US"/>
        </a:p>
      </dgm:t>
    </dgm:pt>
    <dgm:pt modelId="{674F213D-0E62-4EB0-8B58-25AB1389ACC9}" type="sibTrans" cxnId="{EFDF19BD-5B95-4D39-A1BF-6D52A470D513}">
      <dgm:prSet/>
      <dgm:spPr/>
      <dgm:t>
        <a:bodyPr/>
        <a:lstStyle/>
        <a:p>
          <a:endParaRPr lang="en-US"/>
        </a:p>
      </dgm:t>
    </dgm:pt>
    <dgm:pt modelId="{944DCD76-A721-4925-ADB9-384F0D9DDF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Minimum 2 meetings pre cycle</a:t>
          </a:r>
          <a:endParaRPr lang="en-US" dirty="0">
            <a:latin typeface="Arial Rounded MT Bold" panose="020F0704030504030204" pitchFamily="34" charset="0"/>
          </a:endParaRPr>
        </a:p>
      </dgm:t>
    </dgm:pt>
    <dgm:pt modelId="{A8E7FC54-7896-4C9E-B3C9-60F0B3E0AF88}" type="parTrans" cxnId="{F100A0F6-3A1F-4886-8D5F-921B51DD91A4}">
      <dgm:prSet/>
      <dgm:spPr/>
      <dgm:t>
        <a:bodyPr/>
        <a:lstStyle/>
        <a:p>
          <a:endParaRPr lang="en-US"/>
        </a:p>
      </dgm:t>
    </dgm:pt>
    <dgm:pt modelId="{514E8762-D40A-4940-8CC3-415EE11941F7}" type="sibTrans" cxnId="{F100A0F6-3A1F-4886-8D5F-921B51DD91A4}">
      <dgm:prSet/>
      <dgm:spPr/>
      <dgm:t>
        <a:bodyPr/>
        <a:lstStyle/>
        <a:p>
          <a:endParaRPr lang="en-US"/>
        </a:p>
      </dgm:t>
    </dgm:pt>
    <dgm:pt modelId="{AB3588BD-02A5-45A2-9033-1E8198FEE0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Arial Rounded MT Bold" panose="020F0704030504030204" pitchFamily="34" charset="0"/>
            </a:rPr>
            <a:t>Sub task distributed Fairly</a:t>
          </a:r>
          <a:endParaRPr lang="en-US">
            <a:latin typeface="Arial Rounded MT Bold" panose="020F0704030504030204" pitchFamily="34" charset="0"/>
          </a:endParaRPr>
        </a:p>
      </dgm:t>
    </dgm:pt>
    <dgm:pt modelId="{3CE82592-B9D1-4779-9A9F-8C29BFCB585D}" type="parTrans" cxnId="{5A2C4F89-7250-41EF-9CCC-BDB47BC045EF}">
      <dgm:prSet/>
      <dgm:spPr/>
      <dgm:t>
        <a:bodyPr/>
        <a:lstStyle/>
        <a:p>
          <a:endParaRPr lang="en-US"/>
        </a:p>
      </dgm:t>
    </dgm:pt>
    <dgm:pt modelId="{FC0F7770-155C-40AB-9C82-D79BA58D3923}" type="sibTrans" cxnId="{5A2C4F89-7250-41EF-9CCC-BDB47BC045EF}">
      <dgm:prSet/>
      <dgm:spPr/>
      <dgm:t>
        <a:bodyPr/>
        <a:lstStyle/>
        <a:p>
          <a:endParaRPr lang="en-US"/>
        </a:p>
      </dgm:t>
    </dgm:pt>
    <dgm:pt modelId="{AE1567BC-29FC-468D-B195-FB65D10FA9D8}" type="pres">
      <dgm:prSet presAssocID="{23E72E5A-FADD-4DD8-83EA-CEC2892A84EC}" presName="root" presStyleCnt="0">
        <dgm:presLayoutVars>
          <dgm:dir/>
          <dgm:resizeHandles val="exact"/>
        </dgm:presLayoutVars>
      </dgm:prSet>
      <dgm:spPr/>
    </dgm:pt>
    <dgm:pt modelId="{6D35F7AA-98D9-4BCA-9524-FB34E9E3ECA2}" type="pres">
      <dgm:prSet presAssocID="{AE062299-3639-4B6E-91D9-AA5BF630BA5B}" presName="compNode" presStyleCnt="0"/>
      <dgm:spPr/>
    </dgm:pt>
    <dgm:pt modelId="{F2FE9F0C-A4BD-4921-AAD7-50821E4665C2}" type="pres">
      <dgm:prSet presAssocID="{AE062299-3639-4B6E-91D9-AA5BF630BA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E2BEFAA-36B2-4049-8D34-016C1A609E8F}" type="pres">
      <dgm:prSet presAssocID="{AE062299-3639-4B6E-91D9-AA5BF630BA5B}" presName="spaceRect" presStyleCnt="0"/>
      <dgm:spPr/>
    </dgm:pt>
    <dgm:pt modelId="{78C5D507-BAB9-43AB-88FC-44EE3D5B8770}" type="pres">
      <dgm:prSet presAssocID="{AE062299-3639-4B6E-91D9-AA5BF630BA5B}" presName="textRect" presStyleLbl="revTx" presStyleIdx="0" presStyleCnt="4">
        <dgm:presLayoutVars>
          <dgm:chMax val="1"/>
          <dgm:chPref val="1"/>
        </dgm:presLayoutVars>
      </dgm:prSet>
      <dgm:spPr/>
    </dgm:pt>
    <dgm:pt modelId="{527F9914-E157-4781-9265-232C5D521B96}" type="pres">
      <dgm:prSet presAssocID="{8E33D5A7-648B-4E56-905D-A31E76C270BC}" presName="sibTrans" presStyleCnt="0"/>
      <dgm:spPr/>
    </dgm:pt>
    <dgm:pt modelId="{F1C4C094-5065-482C-B929-B161B3FDE307}" type="pres">
      <dgm:prSet presAssocID="{04B3A2A9-AA22-4767-AAD6-4F2DFB415DFD}" presName="compNode" presStyleCnt="0"/>
      <dgm:spPr/>
    </dgm:pt>
    <dgm:pt modelId="{A483B735-C64A-447C-8E1D-670809B0B1C1}" type="pres">
      <dgm:prSet presAssocID="{04B3A2A9-AA22-4767-AAD6-4F2DFB415D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8E16B48A-5E93-4A97-B188-4A76CC6BCBC5}" type="pres">
      <dgm:prSet presAssocID="{04B3A2A9-AA22-4767-AAD6-4F2DFB415DFD}" presName="spaceRect" presStyleCnt="0"/>
      <dgm:spPr/>
    </dgm:pt>
    <dgm:pt modelId="{0CAF9ADF-674F-45BA-A01B-6243010194B6}" type="pres">
      <dgm:prSet presAssocID="{04B3A2A9-AA22-4767-AAD6-4F2DFB415DFD}" presName="textRect" presStyleLbl="revTx" presStyleIdx="1" presStyleCnt="4">
        <dgm:presLayoutVars>
          <dgm:chMax val="1"/>
          <dgm:chPref val="1"/>
        </dgm:presLayoutVars>
      </dgm:prSet>
      <dgm:spPr/>
    </dgm:pt>
    <dgm:pt modelId="{2FAE8D6F-E269-458C-BC1A-E24022966C45}" type="pres">
      <dgm:prSet presAssocID="{674F213D-0E62-4EB0-8B58-25AB1389ACC9}" presName="sibTrans" presStyleCnt="0"/>
      <dgm:spPr/>
    </dgm:pt>
    <dgm:pt modelId="{FE0623FB-1BC4-41DF-9D2F-DEF073121455}" type="pres">
      <dgm:prSet presAssocID="{944DCD76-A721-4925-ADB9-384F0D9DDFBC}" presName="compNode" presStyleCnt="0"/>
      <dgm:spPr/>
    </dgm:pt>
    <dgm:pt modelId="{8EBB81EC-C6D5-40BB-9BB8-3585EDD2B71F}" type="pres">
      <dgm:prSet presAssocID="{944DCD76-A721-4925-ADB9-384F0D9DDF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73FA0A24-57FD-49BB-9FC7-3BCFF92055F0}" type="pres">
      <dgm:prSet presAssocID="{944DCD76-A721-4925-ADB9-384F0D9DDFBC}" presName="spaceRect" presStyleCnt="0"/>
      <dgm:spPr/>
    </dgm:pt>
    <dgm:pt modelId="{99193C6D-1A9A-43DB-96E2-C0C61CC05D49}" type="pres">
      <dgm:prSet presAssocID="{944DCD76-A721-4925-ADB9-384F0D9DDFBC}" presName="textRect" presStyleLbl="revTx" presStyleIdx="2" presStyleCnt="4">
        <dgm:presLayoutVars>
          <dgm:chMax val="1"/>
          <dgm:chPref val="1"/>
        </dgm:presLayoutVars>
      </dgm:prSet>
      <dgm:spPr/>
    </dgm:pt>
    <dgm:pt modelId="{D6E0D73B-333E-43A5-AD43-54EB76A2274C}" type="pres">
      <dgm:prSet presAssocID="{514E8762-D40A-4940-8CC3-415EE11941F7}" presName="sibTrans" presStyleCnt="0"/>
      <dgm:spPr/>
    </dgm:pt>
    <dgm:pt modelId="{66B3CA42-3356-4E66-831F-72B98463C1E3}" type="pres">
      <dgm:prSet presAssocID="{AB3588BD-02A5-45A2-9033-1E8198FEE077}" presName="compNode" presStyleCnt="0"/>
      <dgm:spPr/>
    </dgm:pt>
    <dgm:pt modelId="{DAF16657-053A-430A-A47D-51305824B02B}" type="pres">
      <dgm:prSet presAssocID="{AB3588BD-02A5-45A2-9033-1E8198FEE0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EB070AD7-668A-4601-A501-834D57BF7EB7}" type="pres">
      <dgm:prSet presAssocID="{AB3588BD-02A5-45A2-9033-1E8198FEE077}" presName="spaceRect" presStyleCnt="0"/>
      <dgm:spPr/>
    </dgm:pt>
    <dgm:pt modelId="{FA09135E-1E28-4EEB-8E4C-EF444F804A51}" type="pres">
      <dgm:prSet presAssocID="{AB3588BD-02A5-45A2-9033-1E8198FEE0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7B3122-FF79-45C7-8F5C-B9AFCE74C1E7}" type="presOf" srcId="{04B3A2A9-AA22-4767-AAD6-4F2DFB415DFD}" destId="{0CAF9ADF-674F-45BA-A01B-6243010194B6}" srcOrd="0" destOrd="0" presId="urn:microsoft.com/office/officeart/2018/2/layout/IconLabelList"/>
    <dgm:cxn modelId="{7629FF28-9971-40E0-BB4D-81627D6C1109}" srcId="{23E72E5A-FADD-4DD8-83EA-CEC2892A84EC}" destId="{AE062299-3639-4B6E-91D9-AA5BF630BA5B}" srcOrd="0" destOrd="0" parTransId="{5A5BCD5B-1D3B-4046-BF71-4D1874DF58D5}" sibTransId="{8E33D5A7-648B-4E56-905D-A31E76C270BC}"/>
    <dgm:cxn modelId="{BA5E3D47-7993-45D8-B5CE-91F110C615F3}" type="presOf" srcId="{AB3588BD-02A5-45A2-9033-1E8198FEE077}" destId="{FA09135E-1E28-4EEB-8E4C-EF444F804A51}" srcOrd="0" destOrd="0" presId="urn:microsoft.com/office/officeart/2018/2/layout/IconLabelList"/>
    <dgm:cxn modelId="{49D62C76-8361-424E-AFDA-4840AF5C48D5}" type="presOf" srcId="{23E72E5A-FADD-4DD8-83EA-CEC2892A84EC}" destId="{AE1567BC-29FC-468D-B195-FB65D10FA9D8}" srcOrd="0" destOrd="0" presId="urn:microsoft.com/office/officeart/2018/2/layout/IconLabelList"/>
    <dgm:cxn modelId="{2DF0FE7B-9BC0-4077-B832-FEEFD72CB169}" type="presOf" srcId="{AE062299-3639-4B6E-91D9-AA5BF630BA5B}" destId="{78C5D507-BAB9-43AB-88FC-44EE3D5B8770}" srcOrd="0" destOrd="0" presId="urn:microsoft.com/office/officeart/2018/2/layout/IconLabelList"/>
    <dgm:cxn modelId="{5A2C4F89-7250-41EF-9CCC-BDB47BC045EF}" srcId="{23E72E5A-FADD-4DD8-83EA-CEC2892A84EC}" destId="{AB3588BD-02A5-45A2-9033-1E8198FEE077}" srcOrd="3" destOrd="0" parTransId="{3CE82592-B9D1-4779-9A9F-8C29BFCB585D}" sibTransId="{FC0F7770-155C-40AB-9C82-D79BA58D3923}"/>
    <dgm:cxn modelId="{F27AB6A5-CEDB-49AA-8D82-0E0A888BD01F}" type="presOf" srcId="{944DCD76-A721-4925-ADB9-384F0D9DDFBC}" destId="{99193C6D-1A9A-43DB-96E2-C0C61CC05D49}" srcOrd="0" destOrd="0" presId="urn:microsoft.com/office/officeart/2018/2/layout/IconLabelList"/>
    <dgm:cxn modelId="{EFDF19BD-5B95-4D39-A1BF-6D52A470D513}" srcId="{23E72E5A-FADD-4DD8-83EA-CEC2892A84EC}" destId="{04B3A2A9-AA22-4767-AAD6-4F2DFB415DFD}" srcOrd="1" destOrd="0" parTransId="{01BB0835-FDDE-4160-A2A4-83B214C620AD}" sibTransId="{674F213D-0E62-4EB0-8B58-25AB1389ACC9}"/>
    <dgm:cxn modelId="{F100A0F6-3A1F-4886-8D5F-921B51DD91A4}" srcId="{23E72E5A-FADD-4DD8-83EA-CEC2892A84EC}" destId="{944DCD76-A721-4925-ADB9-384F0D9DDFBC}" srcOrd="2" destOrd="0" parTransId="{A8E7FC54-7896-4C9E-B3C9-60F0B3E0AF88}" sibTransId="{514E8762-D40A-4940-8CC3-415EE11941F7}"/>
    <dgm:cxn modelId="{E9B4A369-6A04-4940-A10E-020EDA84BD20}" type="presParOf" srcId="{AE1567BC-29FC-468D-B195-FB65D10FA9D8}" destId="{6D35F7AA-98D9-4BCA-9524-FB34E9E3ECA2}" srcOrd="0" destOrd="0" presId="urn:microsoft.com/office/officeart/2018/2/layout/IconLabelList"/>
    <dgm:cxn modelId="{4E73BC2A-B34E-4BB6-BAB4-CB759F21A72C}" type="presParOf" srcId="{6D35F7AA-98D9-4BCA-9524-FB34E9E3ECA2}" destId="{F2FE9F0C-A4BD-4921-AAD7-50821E4665C2}" srcOrd="0" destOrd="0" presId="urn:microsoft.com/office/officeart/2018/2/layout/IconLabelList"/>
    <dgm:cxn modelId="{C10E0FF0-6A13-4073-AE4D-845EA85A885A}" type="presParOf" srcId="{6D35F7AA-98D9-4BCA-9524-FB34E9E3ECA2}" destId="{3E2BEFAA-36B2-4049-8D34-016C1A609E8F}" srcOrd="1" destOrd="0" presId="urn:microsoft.com/office/officeart/2018/2/layout/IconLabelList"/>
    <dgm:cxn modelId="{87B782B7-C4C1-459F-B6E5-F807461CA6B0}" type="presParOf" srcId="{6D35F7AA-98D9-4BCA-9524-FB34E9E3ECA2}" destId="{78C5D507-BAB9-43AB-88FC-44EE3D5B8770}" srcOrd="2" destOrd="0" presId="urn:microsoft.com/office/officeart/2018/2/layout/IconLabelList"/>
    <dgm:cxn modelId="{B6C46B5D-31AA-4759-95F9-A62BBEBB5932}" type="presParOf" srcId="{AE1567BC-29FC-468D-B195-FB65D10FA9D8}" destId="{527F9914-E157-4781-9265-232C5D521B96}" srcOrd="1" destOrd="0" presId="urn:microsoft.com/office/officeart/2018/2/layout/IconLabelList"/>
    <dgm:cxn modelId="{145E1FCE-8AE2-4B64-B953-3ABE8923A3DE}" type="presParOf" srcId="{AE1567BC-29FC-468D-B195-FB65D10FA9D8}" destId="{F1C4C094-5065-482C-B929-B161B3FDE307}" srcOrd="2" destOrd="0" presId="urn:microsoft.com/office/officeart/2018/2/layout/IconLabelList"/>
    <dgm:cxn modelId="{23C363DA-B45B-45B6-8313-F6E25EC1EB5B}" type="presParOf" srcId="{F1C4C094-5065-482C-B929-B161B3FDE307}" destId="{A483B735-C64A-447C-8E1D-670809B0B1C1}" srcOrd="0" destOrd="0" presId="urn:microsoft.com/office/officeart/2018/2/layout/IconLabelList"/>
    <dgm:cxn modelId="{5FA55184-0C3B-4D22-A947-00104A95724D}" type="presParOf" srcId="{F1C4C094-5065-482C-B929-B161B3FDE307}" destId="{8E16B48A-5E93-4A97-B188-4A76CC6BCBC5}" srcOrd="1" destOrd="0" presId="urn:microsoft.com/office/officeart/2018/2/layout/IconLabelList"/>
    <dgm:cxn modelId="{F8D1273A-5B84-412B-B3C9-E8CB8736CADA}" type="presParOf" srcId="{F1C4C094-5065-482C-B929-B161B3FDE307}" destId="{0CAF9ADF-674F-45BA-A01B-6243010194B6}" srcOrd="2" destOrd="0" presId="urn:microsoft.com/office/officeart/2018/2/layout/IconLabelList"/>
    <dgm:cxn modelId="{32F66B33-7E6F-4508-ABEF-F76B440C0545}" type="presParOf" srcId="{AE1567BC-29FC-468D-B195-FB65D10FA9D8}" destId="{2FAE8D6F-E269-458C-BC1A-E24022966C45}" srcOrd="3" destOrd="0" presId="urn:microsoft.com/office/officeart/2018/2/layout/IconLabelList"/>
    <dgm:cxn modelId="{75560435-E8CB-414E-9554-DDBEA431D2BA}" type="presParOf" srcId="{AE1567BC-29FC-468D-B195-FB65D10FA9D8}" destId="{FE0623FB-1BC4-41DF-9D2F-DEF073121455}" srcOrd="4" destOrd="0" presId="urn:microsoft.com/office/officeart/2018/2/layout/IconLabelList"/>
    <dgm:cxn modelId="{699F680C-30B1-4AEC-8920-693150743CA8}" type="presParOf" srcId="{FE0623FB-1BC4-41DF-9D2F-DEF073121455}" destId="{8EBB81EC-C6D5-40BB-9BB8-3585EDD2B71F}" srcOrd="0" destOrd="0" presId="urn:microsoft.com/office/officeart/2018/2/layout/IconLabelList"/>
    <dgm:cxn modelId="{8581D19F-309C-4BAC-A381-70E0FB188B3A}" type="presParOf" srcId="{FE0623FB-1BC4-41DF-9D2F-DEF073121455}" destId="{73FA0A24-57FD-49BB-9FC7-3BCFF92055F0}" srcOrd="1" destOrd="0" presId="urn:microsoft.com/office/officeart/2018/2/layout/IconLabelList"/>
    <dgm:cxn modelId="{D4DABFA0-C27C-484C-80E8-A737BC788A5C}" type="presParOf" srcId="{FE0623FB-1BC4-41DF-9D2F-DEF073121455}" destId="{99193C6D-1A9A-43DB-96E2-C0C61CC05D49}" srcOrd="2" destOrd="0" presId="urn:microsoft.com/office/officeart/2018/2/layout/IconLabelList"/>
    <dgm:cxn modelId="{5275FC5B-548C-4D22-A60A-3C1AD34517EC}" type="presParOf" srcId="{AE1567BC-29FC-468D-B195-FB65D10FA9D8}" destId="{D6E0D73B-333E-43A5-AD43-54EB76A2274C}" srcOrd="5" destOrd="0" presId="urn:microsoft.com/office/officeart/2018/2/layout/IconLabelList"/>
    <dgm:cxn modelId="{AA053ADC-0776-4F61-ACB7-9E1A09A7A5C0}" type="presParOf" srcId="{AE1567BC-29FC-468D-B195-FB65D10FA9D8}" destId="{66B3CA42-3356-4E66-831F-72B98463C1E3}" srcOrd="6" destOrd="0" presId="urn:microsoft.com/office/officeart/2018/2/layout/IconLabelList"/>
    <dgm:cxn modelId="{6F5BCA0C-CDE7-47BF-A848-51F7655E2049}" type="presParOf" srcId="{66B3CA42-3356-4E66-831F-72B98463C1E3}" destId="{DAF16657-053A-430A-A47D-51305824B02B}" srcOrd="0" destOrd="0" presId="urn:microsoft.com/office/officeart/2018/2/layout/IconLabelList"/>
    <dgm:cxn modelId="{CA09B9BB-CD91-4538-8DBE-56F0072DAD46}" type="presParOf" srcId="{66B3CA42-3356-4E66-831F-72B98463C1E3}" destId="{EB070AD7-668A-4601-A501-834D57BF7EB7}" srcOrd="1" destOrd="0" presId="urn:microsoft.com/office/officeart/2018/2/layout/IconLabelList"/>
    <dgm:cxn modelId="{0318BAAC-8B94-4A36-88FA-436EB474EB6F}" type="presParOf" srcId="{66B3CA42-3356-4E66-831F-72B98463C1E3}" destId="{FA09135E-1E28-4EEB-8E4C-EF444F804A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E9F0C-A4BD-4921-AAD7-50821E4665C2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5D507-BAB9-43AB-88FC-44EE3D5B877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Scrum Method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569079" y="2427788"/>
        <a:ext cx="2072362" cy="720000"/>
      </dsp:txXfrm>
    </dsp:sp>
    <dsp:sp modelId="{A483B735-C64A-447C-8E1D-670809B0B1C1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9ADF-674F-45BA-A01B-6243010194B6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12 cycles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3004105" y="2427788"/>
        <a:ext cx="2072362" cy="720000"/>
      </dsp:txXfrm>
    </dsp:sp>
    <dsp:sp modelId="{8EBB81EC-C6D5-40BB-9BB8-3585EDD2B71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93C6D-1A9A-43DB-96E2-C0C61CC05D49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Minimum 2 meetings pre cycle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5439131" y="2427788"/>
        <a:ext cx="2072362" cy="720000"/>
      </dsp:txXfrm>
    </dsp:sp>
    <dsp:sp modelId="{DAF16657-053A-430A-A47D-51305824B02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9135E-1E28-4EEB-8E4C-EF444F804A5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Arial Rounded MT Bold" panose="020F0704030504030204" pitchFamily="34" charset="0"/>
            </a:rPr>
            <a:t>Sub task distributed Fairly</a:t>
          </a:r>
          <a:endParaRPr lang="en-US" sz="1700" kern="1200">
            <a:latin typeface="Arial Rounded MT Bold" panose="020F0704030504030204" pitchFamily="34" charset="0"/>
          </a:endParaRP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3BC-5D06-4FAC-EE54-E9F3A772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930A-B5D2-47F1-4B91-56BCA7DD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234-0D1C-EA31-A52C-DE80FAD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A78A-B95C-03F8-A7A3-CF866CB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9B0-124A-D38C-82DB-75F2863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A76-325F-0056-F20F-A4A6A69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4D11-BC19-D862-A180-47DEF6A3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BA68-30C0-98D6-C4A0-FF6EA27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3ED9-FD32-0018-86C1-913B68B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BDD5-3589-6823-16C9-671CF8D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55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8927-3A05-66DF-E35D-A1AD466C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7A71-6FE1-AF52-4307-97C1E5A4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5B05-F3F7-3973-36FA-29FDC7EE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BCB-774D-6CAC-C960-A95F48A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BD9B-E0DF-EAAC-0D0D-6673EA5D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0F-A5CD-FA02-8BCA-1358140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8962-629B-3860-15EC-6A61E36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4EB4-0DD3-D392-AA49-F99FAF6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0F2-A619-1BC9-014E-FE7981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213-596F-5B48-9005-97173EB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C7-ED6E-5ECB-5356-941105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0A54-A6E9-2104-4FB6-6FEFDF01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E50-F8F0-991F-D75D-CBC12769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A4C-5010-1FEB-2A2C-A124518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2E9D-D09B-F589-2E49-44A753B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6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496-F448-DAD1-36A1-FF351EA5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97C-377D-4A47-7463-04817E49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605-C17B-937B-4BA2-8E22FCA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72A6-3CFF-1362-B01D-B594DC2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5830-B814-79DC-BCD4-B1C7EA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D2E7-053E-058D-0500-5CB497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23B8-57AC-6539-BCE6-A4E6D8A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F115-3C17-7BDF-FAB6-EADF2C7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AD5C3-D390-A990-8349-9B741625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5A89-ACBF-B6F8-057E-5BFA9B75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80FDE-BB31-984D-C5CB-398ACF2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8BC2D-F000-A53E-8B7E-D7A7FB5E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D90E-AA5C-99ED-30AE-61C6E36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D857-78BE-5C28-6AE2-61DB7F6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740-086A-CF89-8245-70FBDC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6-3F88-6170-A8AC-AD2BE6F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26C9-EA8C-D8C4-66BD-231872D3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DF8A-17FF-C360-832D-BA824C9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2447-12BD-2DF1-1784-4862AD5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35D1-5A64-0D66-9C4E-89BA783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645D-07E0-4FB8-DF3C-203925E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51B-6BB0-19A6-AD6B-7A13FB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6FD5-CA75-AED0-D07C-47FE31AF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350F-915A-592E-C8A3-27647AD4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BDB6-3E21-694D-4B50-D76D5A8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735-EA96-1E9B-ADD9-862526B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356C-DD55-C46A-A1A0-DD5C66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A83-7F73-C3BD-4964-CD1A097A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51D-8F24-3E8E-E0D7-BA27C838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7197-9027-62C1-FA3D-21221A2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F7E-E8F3-4361-0D99-483206D3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E917-D90C-155E-4A0C-CD64A4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5558-CFF8-A913-F1C3-9EBEB91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6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197-EAB3-1F3D-0B5A-9B71DE8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8324-06E8-0F2F-581D-29F127CF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8350-166E-C008-8E24-CC215465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AED2-1BD4-417E-B7F0-36D437147FD8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8105-8650-A655-5FBD-423C4E4C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7E0B-5490-BBF6-D1A9-9E698EAE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D3BA-A725-E2B2-0C42-F01A59CF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Arial Rounded MT Bold" panose="020F0704030504030204" pitchFamily="34" charset="0"/>
              </a:rPr>
              <a:t>Autonomous traffic system</a:t>
            </a:r>
            <a:endParaRPr lang="LID4096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3DE-36E5-C9DE-CBE6-7FC7A83E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Hoffenheim 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VHDL		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7857D-1C12-691F-D460-5CC5598E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39" y="3325689"/>
            <a:ext cx="6788499" cy="11748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2ACD7A-57D3-95B9-830B-36B9F6AA4B4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The Prototype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845471-93FB-5105-641E-EE6259EDA47C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7787335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RTOS on Arduino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839896" y="406510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853499" y="1024766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A86566-9E62-3AED-2238-880A54D1075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9794601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Simulation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585168" y="365125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598771" y="983381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D6834D-3ADA-0CAA-7EB1-5512748CD365}"/>
              </a:ext>
            </a:extLst>
          </p:cNvPr>
          <p:cNvSpPr/>
          <p:nvPr/>
        </p:nvSpPr>
        <p:spPr>
          <a:xfrm>
            <a:off x="8544022" y="1893990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FC1AB9-3B06-841E-129B-A1AF51DC2FD0}"/>
              </a:ext>
            </a:extLst>
          </p:cNvPr>
          <p:cNvSpPr/>
          <p:nvPr/>
        </p:nvSpPr>
        <p:spPr>
          <a:xfrm>
            <a:off x="8711062" y="2275339"/>
            <a:ext cx="152014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846AAA-A5C1-5585-76AE-F6E0B89BF1BB}"/>
              </a:ext>
            </a:extLst>
          </p:cNvPr>
          <p:cNvSpPr/>
          <p:nvPr/>
        </p:nvSpPr>
        <p:spPr>
          <a:xfrm>
            <a:off x="8657521" y="2220331"/>
            <a:ext cx="1520149" cy="618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Requesting car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CAD8C-4D90-8C73-AF94-C7A88E33CBD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Project Management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Project </a:t>
            </a:r>
            <a:r>
              <a:rPr lang="en-GB" dirty="0" err="1">
                <a:latin typeface="Arial Rounded MT Bold" panose="020F0704030504030204" pitchFamily="34" charset="0"/>
              </a:rPr>
              <a:t>Manangement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4968DF-BAB8-9EB6-0AE5-341039208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9716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75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1B73-2BBC-083E-F890-DCEE742E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RTS help to solve our problem</a:t>
            </a:r>
          </a:p>
          <a:p>
            <a:r>
              <a:rPr lang="en-GB" dirty="0"/>
              <a:t>Advance modelling tools ease our approach to the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4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5353-BABF-5137-E20F-2B0CCE76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7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325C-F64D-AC56-394F-76F69C8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Reference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A780-6771-FBE3-71B7-4B279F64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dirty="0"/>
              <a:t>All model for simulation can be access here: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https://github.com/Adib6637/AutonomusTraficSystemHoffenheim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novative radar solutions for reliable traffic detection">
            <a:extLst>
              <a:ext uri="{FF2B5EF4-FFF2-40B4-BE49-F238E27FC236}">
                <a16:creationId xmlns:a16="http://schemas.microsoft.com/office/drawing/2014/main" id="{69599659-0C44-4DE8-FD84-2DA6E82A3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Why ?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09BA1-E1D2-C495-2386-DF30DAD638E6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Problem Statement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1511"/>
            <a:ext cx="9144000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How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FC8B9-7A8B-AD31-E8A6-234EBF9BFE79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14785273-0164-36AE-1C01-7FD8E4B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84" y="3047533"/>
            <a:ext cx="691879" cy="6918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FBC231-CE8F-FAC7-2CB2-4EE618F1A9C1}"/>
              </a:ext>
            </a:extLst>
          </p:cNvPr>
          <p:cNvSpPr/>
          <p:nvPr/>
        </p:nvSpPr>
        <p:spPr>
          <a:xfrm>
            <a:off x="9705933" y="3887183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B695D-EBB2-A601-6CD1-6E8A2A7AD330}"/>
              </a:ext>
            </a:extLst>
          </p:cNvPr>
          <p:cNvSpPr/>
          <p:nvPr/>
        </p:nvSpPr>
        <p:spPr>
          <a:xfrm>
            <a:off x="9611272" y="4010595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6AF82-F4A7-18FD-495C-6DA5931D0E52}"/>
              </a:ext>
            </a:extLst>
          </p:cNvPr>
          <p:cNvSpPr/>
          <p:nvPr/>
        </p:nvSpPr>
        <p:spPr>
          <a:xfrm>
            <a:off x="9666202" y="4145230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B62BF40F-6BC5-6CAB-193B-FD2386C2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65" y="3464527"/>
            <a:ext cx="1149077" cy="1149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4E9F3-92CD-7FC6-20EA-17EBCDFB00AA}"/>
              </a:ext>
            </a:extLst>
          </p:cNvPr>
          <p:cNvSpPr/>
          <p:nvPr/>
        </p:nvSpPr>
        <p:spPr>
          <a:xfrm>
            <a:off x="3691260" y="2709541"/>
            <a:ext cx="5407862" cy="2950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EBBB35-B6F9-26D7-B32B-9A7ABAC5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559" y="3312230"/>
            <a:ext cx="179107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3D7B-E086-CB20-AE91-18155F79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852" y="3312230"/>
            <a:ext cx="182048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120C9-1626-26A0-ABC8-F174FA6CD385}"/>
              </a:ext>
            </a:extLst>
          </p:cNvPr>
          <p:cNvSpPr/>
          <p:nvPr/>
        </p:nvSpPr>
        <p:spPr>
          <a:xfrm>
            <a:off x="4808547" y="2187412"/>
            <a:ext cx="3448712" cy="75555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DB047-536C-7D0C-DBE8-7FCF24F8C451}"/>
              </a:ext>
            </a:extLst>
          </p:cNvPr>
          <p:cNvSpPr/>
          <p:nvPr/>
        </p:nvSpPr>
        <p:spPr>
          <a:xfrm>
            <a:off x="4701025" y="2077396"/>
            <a:ext cx="3448712" cy="7555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2" name="Graphic 11" descr="Car with solid fill">
            <a:extLst>
              <a:ext uri="{FF2B5EF4-FFF2-40B4-BE49-F238E27FC236}">
                <a16:creationId xmlns:a16="http://schemas.microsoft.com/office/drawing/2014/main" id="{50D4C9B1-F829-D746-85D0-296295AF3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9535" y="3436056"/>
            <a:ext cx="1149077" cy="1149077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4EAC115C-698E-09A3-1524-2F54745F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472" y="3521560"/>
            <a:ext cx="1149077" cy="1149077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E1DD37D0-5E83-8BFD-E353-3CDBB83D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0814" y="3481775"/>
            <a:ext cx="1149077" cy="114907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0D8D9B1-6698-30F9-026E-6A1048679188}"/>
              </a:ext>
            </a:extLst>
          </p:cNvPr>
          <p:cNvSpPr/>
          <p:nvPr/>
        </p:nvSpPr>
        <p:spPr>
          <a:xfrm>
            <a:off x="129446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1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9D5D6D-0E2D-D884-0C61-97D13CF50E33}"/>
              </a:ext>
            </a:extLst>
          </p:cNvPr>
          <p:cNvSpPr/>
          <p:nvPr/>
        </p:nvSpPr>
        <p:spPr>
          <a:xfrm>
            <a:off x="589974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2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9D00C11-F566-C5A7-47E4-E6454D514028}"/>
              </a:ext>
            </a:extLst>
          </p:cNvPr>
          <p:cNvSpPr/>
          <p:nvPr/>
        </p:nvSpPr>
        <p:spPr>
          <a:xfrm>
            <a:off x="10366472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3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63108-5586-0637-863A-F9256391408E}"/>
              </a:ext>
            </a:extLst>
          </p:cNvPr>
          <p:cNvSpPr/>
          <p:nvPr/>
        </p:nvSpPr>
        <p:spPr>
          <a:xfrm>
            <a:off x="9800594" y="3864324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74907-1022-DA1F-C442-7128E2D18241}"/>
              </a:ext>
            </a:extLst>
          </p:cNvPr>
          <p:cNvSpPr/>
          <p:nvPr/>
        </p:nvSpPr>
        <p:spPr>
          <a:xfrm>
            <a:off x="9705933" y="3987736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51D38-1D8F-EADE-E94E-CC728223DE70}"/>
              </a:ext>
            </a:extLst>
          </p:cNvPr>
          <p:cNvSpPr/>
          <p:nvPr/>
        </p:nvSpPr>
        <p:spPr>
          <a:xfrm>
            <a:off x="9760863" y="4122371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Graphic 27" descr="Question mark with solid fill">
            <a:extLst>
              <a:ext uri="{FF2B5EF4-FFF2-40B4-BE49-F238E27FC236}">
                <a16:creationId xmlns:a16="http://schemas.microsoft.com/office/drawing/2014/main" id="{7E22219C-6918-6602-5E49-0FC999B1B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5489" y="3013243"/>
            <a:ext cx="691879" cy="691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A8B716-FD94-387E-95D0-70AAA56FB21A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Approach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28E3-6793-8D4D-A014-B796656DDB54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Architecture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5E7B1-02AF-98DF-9CAF-8CA818FD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76" b="1"/>
          <a:stretch/>
        </p:blipFill>
        <p:spPr>
          <a:xfrm>
            <a:off x="2751449" y="2285346"/>
            <a:ext cx="6689102" cy="382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1102D5-BC1B-C8AA-0697-71D81BB00277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architectural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State 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8700-9DC4-AABD-B640-E61DDD5D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4" y="2322064"/>
            <a:ext cx="2997716" cy="221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D2F91-73B1-81A0-FD6B-E308D51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54" y="5137148"/>
            <a:ext cx="3579027" cy="1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8A1D-18E7-50F2-027E-6A031017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95" y="2077634"/>
            <a:ext cx="4362043" cy="27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5670D-AEFC-F9BA-AD12-2ED0A022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2" y="4980049"/>
            <a:ext cx="1905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A746B-B88E-9B87-52F9-FB194098DFB9}"/>
              </a:ext>
            </a:extLst>
          </p:cNvPr>
          <p:cNvSpPr/>
          <p:nvPr/>
        </p:nvSpPr>
        <p:spPr>
          <a:xfrm>
            <a:off x="3281768" y="26516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A3957D-7D5E-89D0-50C3-37CBE5B91A05}"/>
              </a:ext>
            </a:extLst>
          </p:cNvPr>
          <p:cNvSpPr/>
          <p:nvPr/>
        </p:nvSpPr>
        <p:spPr>
          <a:xfrm>
            <a:off x="3228227" y="25966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412507-9477-7E64-74AA-FCC096B525DD}"/>
              </a:ext>
            </a:extLst>
          </p:cNvPr>
          <p:cNvSpPr/>
          <p:nvPr/>
        </p:nvSpPr>
        <p:spPr>
          <a:xfrm>
            <a:off x="5010555" y="4413244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2FABE9-EB91-9BF0-E79A-D67D136B0BB6}"/>
              </a:ext>
            </a:extLst>
          </p:cNvPr>
          <p:cNvSpPr/>
          <p:nvPr/>
        </p:nvSpPr>
        <p:spPr>
          <a:xfrm>
            <a:off x="4957014" y="4358236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1D1A32-86F5-58CB-2392-676D38DD822B}"/>
              </a:ext>
            </a:extLst>
          </p:cNvPr>
          <p:cNvSpPr/>
          <p:nvPr/>
        </p:nvSpPr>
        <p:spPr>
          <a:xfrm>
            <a:off x="3622004" y="6165534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2464A-4848-AF28-C183-A1380D4270D1}"/>
              </a:ext>
            </a:extLst>
          </p:cNvPr>
          <p:cNvSpPr/>
          <p:nvPr/>
        </p:nvSpPr>
        <p:spPr>
          <a:xfrm>
            <a:off x="3568463" y="611052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A8365-132A-AE65-9A7E-728160FCAD53}"/>
              </a:ext>
            </a:extLst>
          </p:cNvPr>
          <p:cNvSpPr/>
          <p:nvPr/>
        </p:nvSpPr>
        <p:spPr>
          <a:xfrm>
            <a:off x="5353051" y="5347920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D18EAE-8928-1228-A8C3-8C13347FF800}"/>
              </a:ext>
            </a:extLst>
          </p:cNvPr>
          <p:cNvSpPr/>
          <p:nvPr/>
        </p:nvSpPr>
        <p:spPr>
          <a:xfrm>
            <a:off x="5299510" y="529291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C0B8B7-8146-A1A8-0AF2-00974720C99A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State Chart      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A66A63-33B6-45BC-8183-B2AB85EF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93" y="2449526"/>
            <a:ext cx="2929898" cy="3998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532B0-00B8-4E5D-EC00-2D1AE3FF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2" y="2449526"/>
            <a:ext cx="3153794" cy="39668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806E55-13B9-83A4-D184-A5F57AFA874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8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VHDL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80E-1507-F6E9-E620-D73723B9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9" y="2159330"/>
            <a:ext cx="4548221" cy="131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CE97D-1B51-7127-BA22-97A57341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8" y="3750335"/>
            <a:ext cx="3138510" cy="1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16FF-C249-2743-50C9-01129C53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29" y="5334359"/>
            <a:ext cx="3400450" cy="125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D82F3-B2D4-69AF-3D87-42DA39AE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15" y="1978724"/>
            <a:ext cx="4152930" cy="261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75A9E-DC95-FBDD-F49B-1C976BBD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366" y="4323156"/>
            <a:ext cx="4814923" cy="21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10191-C09D-43A4-97AB-FB556859F2B1}"/>
              </a:ext>
            </a:extLst>
          </p:cNvPr>
          <p:cNvSpPr/>
          <p:nvPr/>
        </p:nvSpPr>
        <p:spPr>
          <a:xfrm>
            <a:off x="6428592" y="4515184"/>
            <a:ext cx="1665999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EDD39-D823-6E09-0B47-9A06282ACDFF}"/>
              </a:ext>
            </a:extLst>
          </p:cNvPr>
          <p:cNvSpPr/>
          <p:nvPr/>
        </p:nvSpPr>
        <p:spPr>
          <a:xfrm>
            <a:off x="4884025" y="2170752"/>
            <a:ext cx="2101850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FE4E-2717-B551-3B0E-A9F8ED618B30}"/>
              </a:ext>
            </a:extLst>
          </p:cNvPr>
          <p:cNvSpPr/>
          <p:nvPr/>
        </p:nvSpPr>
        <p:spPr>
          <a:xfrm>
            <a:off x="2657359" y="5577637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5AAD0-6937-628B-FA07-DBC056461007}"/>
              </a:ext>
            </a:extLst>
          </p:cNvPr>
          <p:cNvSpPr/>
          <p:nvPr/>
        </p:nvSpPr>
        <p:spPr>
          <a:xfrm>
            <a:off x="122354" y="3946030"/>
            <a:ext cx="1397715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627AE-8199-298D-FC56-47B27F57C004}"/>
              </a:ext>
            </a:extLst>
          </p:cNvPr>
          <p:cNvSpPr/>
          <p:nvPr/>
        </p:nvSpPr>
        <p:spPr>
          <a:xfrm>
            <a:off x="107195" y="2639663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F8A0B-560A-3C09-1F54-62FBA259844B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3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166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Autonomous traffic system</vt:lpstr>
      <vt:lpstr>Why ?</vt:lpstr>
      <vt:lpstr>How ?</vt:lpstr>
      <vt:lpstr>PowerPoint Presentation</vt:lpstr>
      <vt:lpstr>Approach </vt:lpstr>
      <vt:lpstr>Architecture model</vt:lpstr>
      <vt:lpstr>Behavioral model                        State Chart</vt:lpstr>
      <vt:lpstr>State Chart           Simulation</vt:lpstr>
      <vt:lpstr>Behavioral model                        VHDL</vt:lpstr>
      <vt:lpstr>VHDL       Simulation</vt:lpstr>
      <vt:lpstr>The Prototype </vt:lpstr>
      <vt:lpstr>RTOS on Arduino</vt:lpstr>
      <vt:lpstr>Simulation</vt:lpstr>
      <vt:lpstr>Project Management</vt:lpstr>
      <vt:lpstr>Conclusion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traffic system</dc:title>
  <dc:creator>Sheikh Adib</dc:creator>
  <cp:lastModifiedBy>Hadi Imran</cp:lastModifiedBy>
  <cp:revision>9</cp:revision>
  <dcterms:created xsi:type="dcterms:W3CDTF">2022-06-16T09:55:42Z</dcterms:created>
  <dcterms:modified xsi:type="dcterms:W3CDTF">2022-06-29T12:22:41Z</dcterms:modified>
</cp:coreProperties>
</file>