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18" y="5180177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190" y="1967413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41" y="4311845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621167" y="4503873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5076600" y="2159441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993948" y="5423455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2</cp:revision>
  <dcterms:created xsi:type="dcterms:W3CDTF">2022-06-16T09:55:42Z</dcterms:created>
  <dcterms:modified xsi:type="dcterms:W3CDTF">2022-06-16T16:06:42Z</dcterms:modified>
</cp:coreProperties>
</file>