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  <p:sldId id="275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09A88814-4BBC-4E8B-8FD0-1659047546B5}"/>
    <pc:docChg chg="custSel modSld">
      <pc:chgData name="Sheikh Adib" userId="cc72b85b3cb90e54" providerId="LiveId" clId="{09A88814-4BBC-4E8B-8FD0-1659047546B5}" dt="2022-06-16T16:25:14.022" v="31" actId="1076"/>
      <pc:docMkLst>
        <pc:docMk/>
      </pc:docMkLst>
      <pc:sldChg chg="addSp modSp mod">
        <pc:chgData name="Sheikh Adib" userId="cc72b85b3cb90e54" providerId="LiveId" clId="{09A88814-4BBC-4E8B-8FD0-1659047546B5}" dt="2022-06-16T16:25:14.022" v="31" actId="1076"/>
        <pc:sldMkLst>
          <pc:docMk/>
          <pc:sldMk cId="4044943662" sldId="273"/>
        </pc:sldMkLst>
        <pc:picChg chg="add mod">
          <ac:chgData name="Sheikh Adib" userId="cc72b85b3cb90e54" providerId="LiveId" clId="{09A88814-4BBC-4E8B-8FD0-1659047546B5}" dt="2022-06-16T16:25:14.022" v="31" actId="1076"/>
          <ac:picMkLst>
            <pc:docMk/>
            <pc:sldMk cId="4044943662" sldId="273"/>
            <ac:picMk id="4" creationId="{A967857D-1C12-691F-D460-5CC5598EE614}"/>
          </ac:picMkLst>
        </pc:picChg>
      </pc:sldChg>
      <pc:sldChg chg="addSp delSp modSp mod">
        <pc:chgData name="Sheikh Adib" userId="cc72b85b3cb90e54" providerId="LiveId" clId="{09A88814-4BBC-4E8B-8FD0-1659047546B5}" dt="2022-06-16T16:21:20.154" v="29" actId="1076"/>
        <pc:sldMkLst>
          <pc:docMk/>
          <pc:sldMk cId="1761188601" sldId="274"/>
        </pc:sldMkLst>
        <pc:picChg chg="add del mod modCrop">
          <ac:chgData name="Sheikh Adib" userId="cc72b85b3cb90e54" providerId="LiveId" clId="{09A88814-4BBC-4E8B-8FD0-1659047546B5}" dt="2022-06-16T16:20:43.992" v="22" actId="478"/>
          <ac:picMkLst>
            <pc:docMk/>
            <pc:sldMk cId="1761188601" sldId="274"/>
            <ac:picMk id="4" creationId="{D3B1162D-81A0-4825-ED86-B75C697E1BBE}"/>
          </ac:picMkLst>
        </pc:picChg>
        <pc:picChg chg="add del mod">
          <ac:chgData name="Sheikh Adib" userId="cc72b85b3cb90e54" providerId="LiveId" clId="{09A88814-4BBC-4E8B-8FD0-1659047546B5}" dt="2022-06-16T16:17:29.617" v="7" actId="478"/>
          <ac:picMkLst>
            <pc:docMk/>
            <pc:sldMk cId="1761188601" sldId="274"/>
            <ac:picMk id="6" creationId="{1C75D786-ED10-C53D-0C7F-C8E30D214EF2}"/>
          </ac:picMkLst>
        </pc:picChg>
        <pc:picChg chg="add del mod">
          <ac:chgData name="Sheikh Adib" userId="cc72b85b3cb90e54" providerId="LiveId" clId="{09A88814-4BBC-4E8B-8FD0-1659047546B5}" dt="2022-06-16T16:18:47.490" v="16" actId="478"/>
          <ac:picMkLst>
            <pc:docMk/>
            <pc:sldMk cId="1761188601" sldId="274"/>
            <ac:picMk id="8" creationId="{19173F8C-24CD-C9F8-0020-E4EC3156820C}"/>
          </ac:picMkLst>
        </pc:picChg>
        <pc:picChg chg="add del mod">
          <ac:chgData name="Sheikh Adib" userId="cc72b85b3cb90e54" providerId="LiveId" clId="{09A88814-4BBC-4E8B-8FD0-1659047546B5}" dt="2022-06-16T16:20:48.674" v="26" actId="478"/>
          <ac:picMkLst>
            <pc:docMk/>
            <pc:sldMk cId="1761188601" sldId="274"/>
            <ac:picMk id="10" creationId="{A9A9ACB9-1043-BA5D-12DA-2440FF24F6DF}"/>
          </ac:picMkLst>
        </pc:picChg>
        <pc:picChg chg="add mod">
          <ac:chgData name="Sheikh Adib" userId="cc72b85b3cb90e54" providerId="LiveId" clId="{09A88814-4BBC-4E8B-8FD0-1659047546B5}" dt="2022-06-16T16:20:47.448" v="25" actId="1076"/>
          <ac:picMkLst>
            <pc:docMk/>
            <pc:sldMk cId="1761188601" sldId="274"/>
            <ac:picMk id="12" creationId="{25A66A63-33B6-45BC-8183-B2AB85EF6724}"/>
          </ac:picMkLst>
        </pc:picChg>
        <pc:picChg chg="add mod">
          <ac:chgData name="Sheikh Adib" userId="cc72b85b3cb90e54" providerId="LiveId" clId="{09A88814-4BBC-4E8B-8FD0-1659047546B5}" dt="2022-06-16T16:21:20.154" v="29" actId="1076"/>
          <ac:picMkLst>
            <pc:docMk/>
            <pc:sldMk cId="1761188601" sldId="274"/>
            <ac:picMk id="14" creationId="{68D532B0-00B8-4E5D-EC00-2D1AE3FF08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ED2-1BD4-417E-B7F0-36D437147FD8}" type="datetimeFigureOut">
              <a:rPr lang="LID4096" smtClean="0"/>
              <a:t>06/18/2022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857D-1C12-691F-D460-5CC5598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9" y="3325689"/>
            <a:ext cx="6788499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10297019" y="456999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10310622" y="1075255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10297019" y="456999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10310622" y="1075255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5353-BABF-5137-E20F-2B0CCE76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84" y="3047533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705933" y="3887183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611272" y="401059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666202" y="414523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65" y="3464527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691260" y="2709541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59" y="3312230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852" y="3312230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808547" y="2187412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701025" y="2077396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535" y="3436056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72" y="3521560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814" y="3481775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29446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89974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366472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800594" y="3864324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705933" y="398773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760863" y="412237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5489" y="3013243"/>
            <a:ext cx="691879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A66A63-33B6-45BC-8183-B2AB85EF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93" y="2449526"/>
            <a:ext cx="2929898" cy="3998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532B0-00B8-4E5D-EC00-2D1AE3FF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2" y="2449526"/>
            <a:ext cx="3153794" cy="39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18" y="5180177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190" y="1967413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41" y="4311845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621167" y="4503873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5076600" y="2159441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993948" y="5423455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85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3</cp:revision>
  <dcterms:created xsi:type="dcterms:W3CDTF">2022-06-16T09:55:42Z</dcterms:created>
  <dcterms:modified xsi:type="dcterms:W3CDTF">2022-06-18T09:01:37Z</dcterms:modified>
</cp:coreProperties>
</file>