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3" r:id="rId5"/>
    <p:sldId id="266" r:id="rId6"/>
    <p:sldId id="268" r:id="rId7"/>
    <p:sldId id="262" r:id="rId8"/>
    <p:sldId id="274" r:id="rId9"/>
    <p:sldId id="269" r:id="rId10"/>
    <p:sldId id="273" r:id="rId11"/>
    <p:sldId id="267" r:id="rId12"/>
    <p:sldId id="260" r:id="rId13"/>
    <p:sldId id="271" r:id="rId14"/>
    <p:sldId id="279" r:id="rId15"/>
    <p:sldId id="277" r:id="rId16"/>
    <p:sldId id="275" r:id="rId17"/>
    <p:sldId id="276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5" y="2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h Adib" userId="cc72b85b3cb90e54" providerId="LiveId" clId="{09A88814-4BBC-4E8B-8FD0-1659047546B5}"/>
    <pc:docChg chg="custSel modSld">
      <pc:chgData name="Sheikh Adib" userId="cc72b85b3cb90e54" providerId="LiveId" clId="{09A88814-4BBC-4E8B-8FD0-1659047546B5}" dt="2022-06-16T16:25:14.022" v="31" actId="1076"/>
      <pc:docMkLst>
        <pc:docMk/>
      </pc:docMkLst>
      <pc:sldChg chg="addSp modSp mod">
        <pc:chgData name="Sheikh Adib" userId="cc72b85b3cb90e54" providerId="LiveId" clId="{09A88814-4BBC-4E8B-8FD0-1659047546B5}" dt="2022-06-16T16:25:14.022" v="31" actId="1076"/>
        <pc:sldMkLst>
          <pc:docMk/>
          <pc:sldMk cId="4044943662" sldId="273"/>
        </pc:sldMkLst>
        <pc:picChg chg="add mod">
          <ac:chgData name="Sheikh Adib" userId="cc72b85b3cb90e54" providerId="LiveId" clId="{09A88814-4BBC-4E8B-8FD0-1659047546B5}" dt="2022-06-16T16:25:14.022" v="31" actId="1076"/>
          <ac:picMkLst>
            <pc:docMk/>
            <pc:sldMk cId="4044943662" sldId="273"/>
            <ac:picMk id="4" creationId="{A967857D-1C12-691F-D460-5CC5598EE614}"/>
          </ac:picMkLst>
        </pc:picChg>
      </pc:sldChg>
      <pc:sldChg chg="addSp delSp modSp mod">
        <pc:chgData name="Sheikh Adib" userId="cc72b85b3cb90e54" providerId="LiveId" clId="{09A88814-4BBC-4E8B-8FD0-1659047546B5}" dt="2022-06-16T16:21:20.154" v="29" actId="1076"/>
        <pc:sldMkLst>
          <pc:docMk/>
          <pc:sldMk cId="1761188601" sldId="274"/>
        </pc:sldMkLst>
        <pc:picChg chg="add del mod modCrop">
          <ac:chgData name="Sheikh Adib" userId="cc72b85b3cb90e54" providerId="LiveId" clId="{09A88814-4BBC-4E8B-8FD0-1659047546B5}" dt="2022-06-16T16:20:43.992" v="22" actId="478"/>
          <ac:picMkLst>
            <pc:docMk/>
            <pc:sldMk cId="1761188601" sldId="274"/>
            <ac:picMk id="4" creationId="{D3B1162D-81A0-4825-ED86-B75C697E1BBE}"/>
          </ac:picMkLst>
        </pc:picChg>
        <pc:picChg chg="add del mod">
          <ac:chgData name="Sheikh Adib" userId="cc72b85b3cb90e54" providerId="LiveId" clId="{09A88814-4BBC-4E8B-8FD0-1659047546B5}" dt="2022-06-16T16:17:29.617" v="7" actId="478"/>
          <ac:picMkLst>
            <pc:docMk/>
            <pc:sldMk cId="1761188601" sldId="274"/>
            <ac:picMk id="6" creationId="{1C75D786-ED10-C53D-0C7F-C8E30D214EF2}"/>
          </ac:picMkLst>
        </pc:picChg>
        <pc:picChg chg="add del mod">
          <ac:chgData name="Sheikh Adib" userId="cc72b85b3cb90e54" providerId="LiveId" clId="{09A88814-4BBC-4E8B-8FD0-1659047546B5}" dt="2022-06-16T16:18:47.490" v="16" actId="478"/>
          <ac:picMkLst>
            <pc:docMk/>
            <pc:sldMk cId="1761188601" sldId="274"/>
            <ac:picMk id="8" creationId="{19173F8C-24CD-C9F8-0020-E4EC3156820C}"/>
          </ac:picMkLst>
        </pc:picChg>
        <pc:picChg chg="add del mod">
          <ac:chgData name="Sheikh Adib" userId="cc72b85b3cb90e54" providerId="LiveId" clId="{09A88814-4BBC-4E8B-8FD0-1659047546B5}" dt="2022-06-16T16:20:48.674" v="26" actId="478"/>
          <ac:picMkLst>
            <pc:docMk/>
            <pc:sldMk cId="1761188601" sldId="274"/>
            <ac:picMk id="10" creationId="{A9A9ACB9-1043-BA5D-12DA-2440FF24F6DF}"/>
          </ac:picMkLst>
        </pc:picChg>
        <pc:picChg chg="add mod">
          <ac:chgData name="Sheikh Adib" userId="cc72b85b3cb90e54" providerId="LiveId" clId="{09A88814-4BBC-4E8B-8FD0-1659047546B5}" dt="2022-06-16T16:20:47.448" v="25" actId="1076"/>
          <ac:picMkLst>
            <pc:docMk/>
            <pc:sldMk cId="1761188601" sldId="274"/>
            <ac:picMk id="12" creationId="{25A66A63-33B6-45BC-8183-B2AB85EF6724}"/>
          </ac:picMkLst>
        </pc:picChg>
        <pc:picChg chg="add mod">
          <ac:chgData name="Sheikh Adib" userId="cc72b85b3cb90e54" providerId="LiveId" clId="{09A88814-4BBC-4E8B-8FD0-1659047546B5}" dt="2022-06-16T16:21:20.154" v="29" actId="1076"/>
          <ac:picMkLst>
            <pc:docMk/>
            <pc:sldMk cId="1761188601" sldId="274"/>
            <ac:picMk id="14" creationId="{68D532B0-00B8-4E5D-EC00-2D1AE3FF083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72E5A-FADD-4DD8-83EA-CEC2892A84EC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E062299-3639-4B6E-91D9-AA5BF630BA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 Rounded MT Bold" panose="020F0704030504030204" pitchFamily="34" charset="0"/>
            </a:rPr>
            <a:t>Scrum Method</a:t>
          </a:r>
          <a:endParaRPr lang="en-US" dirty="0">
            <a:latin typeface="Arial Rounded MT Bold" panose="020F0704030504030204" pitchFamily="34" charset="0"/>
          </a:endParaRPr>
        </a:p>
      </dgm:t>
    </dgm:pt>
    <dgm:pt modelId="{5A5BCD5B-1D3B-4046-BF71-4D1874DF58D5}" type="parTrans" cxnId="{7629FF28-9971-40E0-BB4D-81627D6C1109}">
      <dgm:prSet/>
      <dgm:spPr/>
      <dgm:t>
        <a:bodyPr/>
        <a:lstStyle/>
        <a:p>
          <a:endParaRPr lang="en-US"/>
        </a:p>
      </dgm:t>
    </dgm:pt>
    <dgm:pt modelId="{8E33D5A7-648B-4E56-905D-A31E76C270BC}" type="sibTrans" cxnId="{7629FF28-9971-40E0-BB4D-81627D6C1109}">
      <dgm:prSet/>
      <dgm:spPr/>
      <dgm:t>
        <a:bodyPr/>
        <a:lstStyle/>
        <a:p>
          <a:endParaRPr lang="en-US"/>
        </a:p>
      </dgm:t>
    </dgm:pt>
    <dgm:pt modelId="{04B3A2A9-AA22-4767-AAD6-4F2DFB415D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 Rounded MT Bold" panose="020F0704030504030204" pitchFamily="34" charset="0"/>
            </a:rPr>
            <a:t>12 cycles</a:t>
          </a:r>
          <a:endParaRPr lang="en-US" dirty="0">
            <a:latin typeface="Arial Rounded MT Bold" panose="020F0704030504030204" pitchFamily="34" charset="0"/>
          </a:endParaRPr>
        </a:p>
      </dgm:t>
    </dgm:pt>
    <dgm:pt modelId="{01BB0835-FDDE-4160-A2A4-83B214C620AD}" type="parTrans" cxnId="{EFDF19BD-5B95-4D39-A1BF-6D52A470D513}">
      <dgm:prSet/>
      <dgm:spPr/>
      <dgm:t>
        <a:bodyPr/>
        <a:lstStyle/>
        <a:p>
          <a:endParaRPr lang="en-US"/>
        </a:p>
      </dgm:t>
    </dgm:pt>
    <dgm:pt modelId="{674F213D-0E62-4EB0-8B58-25AB1389ACC9}" type="sibTrans" cxnId="{EFDF19BD-5B95-4D39-A1BF-6D52A470D513}">
      <dgm:prSet/>
      <dgm:spPr/>
      <dgm:t>
        <a:bodyPr/>
        <a:lstStyle/>
        <a:p>
          <a:endParaRPr lang="en-US"/>
        </a:p>
      </dgm:t>
    </dgm:pt>
    <dgm:pt modelId="{944DCD76-A721-4925-ADB9-384F0D9DDFB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Arial Rounded MT Bold" panose="020F0704030504030204" pitchFamily="34" charset="0"/>
            </a:rPr>
            <a:t>Minimum 2 meetings pre cycle</a:t>
          </a:r>
          <a:endParaRPr lang="en-US" dirty="0">
            <a:latin typeface="Arial Rounded MT Bold" panose="020F0704030504030204" pitchFamily="34" charset="0"/>
          </a:endParaRPr>
        </a:p>
      </dgm:t>
    </dgm:pt>
    <dgm:pt modelId="{A8E7FC54-7896-4C9E-B3C9-60F0B3E0AF88}" type="parTrans" cxnId="{F100A0F6-3A1F-4886-8D5F-921B51DD91A4}">
      <dgm:prSet/>
      <dgm:spPr/>
      <dgm:t>
        <a:bodyPr/>
        <a:lstStyle/>
        <a:p>
          <a:endParaRPr lang="en-US"/>
        </a:p>
      </dgm:t>
    </dgm:pt>
    <dgm:pt modelId="{514E8762-D40A-4940-8CC3-415EE11941F7}" type="sibTrans" cxnId="{F100A0F6-3A1F-4886-8D5F-921B51DD91A4}">
      <dgm:prSet/>
      <dgm:spPr/>
      <dgm:t>
        <a:bodyPr/>
        <a:lstStyle/>
        <a:p>
          <a:endParaRPr lang="en-US"/>
        </a:p>
      </dgm:t>
    </dgm:pt>
    <dgm:pt modelId="{AB3588BD-02A5-45A2-9033-1E8198FEE07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Arial Rounded MT Bold" panose="020F0704030504030204" pitchFamily="34" charset="0"/>
            </a:rPr>
            <a:t>Sub task distributed Fairly</a:t>
          </a:r>
          <a:endParaRPr lang="en-US">
            <a:latin typeface="Arial Rounded MT Bold" panose="020F0704030504030204" pitchFamily="34" charset="0"/>
          </a:endParaRPr>
        </a:p>
      </dgm:t>
    </dgm:pt>
    <dgm:pt modelId="{3CE82592-B9D1-4779-9A9F-8C29BFCB585D}" type="parTrans" cxnId="{5A2C4F89-7250-41EF-9CCC-BDB47BC045EF}">
      <dgm:prSet/>
      <dgm:spPr/>
      <dgm:t>
        <a:bodyPr/>
        <a:lstStyle/>
        <a:p>
          <a:endParaRPr lang="en-US"/>
        </a:p>
      </dgm:t>
    </dgm:pt>
    <dgm:pt modelId="{FC0F7770-155C-40AB-9C82-D79BA58D3923}" type="sibTrans" cxnId="{5A2C4F89-7250-41EF-9CCC-BDB47BC045EF}">
      <dgm:prSet/>
      <dgm:spPr/>
      <dgm:t>
        <a:bodyPr/>
        <a:lstStyle/>
        <a:p>
          <a:endParaRPr lang="en-US"/>
        </a:p>
      </dgm:t>
    </dgm:pt>
    <dgm:pt modelId="{AE1567BC-29FC-468D-B195-FB65D10FA9D8}" type="pres">
      <dgm:prSet presAssocID="{23E72E5A-FADD-4DD8-83EA-CEC2892A84EC}" presName="root" presStyleCnt="0">
        <dgm:presLayoutVars>
          <dgm:dir/>
          <dgm:resizeHandles val="exact"/>
        </dgm:presLayoutVars>
      </dgm:prSet>
      <dgm:spPr/>
    </dgm:pt>
    <dgm:pt modelId="{6D35F7AA-98D9-4BCA-9524-FB34E9E3ECA2}" type="pres">
      <dgm:prSet presAssocID="{AE062299-3639-4B6E-91D9-AA5BF630BA5B}" presName="compNode" presStyleCnt="0"/>
      <dgm:spPr/>
    </dgm:pt>
    <dgm:pt modelId="{F2FE9F0C-A4BD-4921-AAD7-50821E4665C2}" type="pres">
      <dgm:prSet presAssocID="{AE062299-3639-4B6E-91D9-AA5BF630BA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E2BEFAA-36B2-4049-8D34-016C1A609E8F}" type="pres">
      <dgm:prSet presAssocID="{AE062299-3639-4B6E-91D9-AA5BF630BA5B}" presName="spaceRect" presStyleCnt="0"/>
      <dgm:spPr/>
    </dgm:pt>
    <dgm:pt modelId="{78C5D507-BAB9-43AB-88FC-44EE3D5B8770}" type="pres">
      <dgm:prSet presAssocID="{AE062299-3639-4B6E-91D9-AA5BF630BA5B}" presName="textRect" presStyleLbl="revTx" presStyleIdx="0" presStyleCnt="4">
        <dgm:presLayoutVars>
          <dgm:chMax val="1"/>
          <dgm:chPref val="1"/>
        </dgm:presLayoutVars>
      </dgm:prSet>
      <dgm:spPr/>
    </dgm:pt>
    <dgm:pt modelId="{527F9914-E157-4781-9265-232C5D521B96}" type="pres">
      <dgm:prSet presAssocID="{8E33D5A7-648B-4E56-905D-A31E76C270BC}" presName="sibTrans" presStyleCnt="0"/>
      <dgm:spPr/>
    </dgm:pt>
    <dgm:pt modelId="{F1C4C094-5065-482C-B929-B161B3FDE307}" type="pres">
      <dgm:prSet presAssocID="{04B3A2A9-AA22-4767-AAD6-4F2DFB415DFD}" presName="compNode" presStyleCnt="0"/>
      <dgm:spPr/>
    </dgm:pt>
    <dgm:pt modelId="{A483B735-C64A-447C-8E1D-670809B0B1C1}" type="pres">
      <dgm:prSet presAssocID="{04B3A2A9-AA22-4767-AAD6-4F2DFB415D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8E16B48A-5E93-4A97-B188-4A76CC6BCBC5}" type="pres">
      <dgm:prSet presAssocID="{04B3A2A9-AA22-4767-AAD6-4F2DFB415DFD}" presName="spaceRect" presStyleCnt="0"/>
      <dgm:spPr/>
    </dgm:pt>
    <dgm:pt modelId="{0CAF9ADF-674F-45BA-A01B-6243010194B6}" type="pres">
      <dgm:prSet presAssocID="{04B3A2A9-AA22-4767-AAD6-4F2DFB415DFD}" presName="textRect" presStyleLbl="revTx" presStyleIdx="1" presStyleCnt="4">
        <dgm:presLayoutVars>
          <dgm:chMax val="1"/>
          <dgm:chPref val="1"/>
        </dgm:presLayoutVars>
      </dgm:prSet>
      <dgm:spPr/>
    </dgm:pt>
    <dgm:pt modelId="{2FAE8D6F-E269-458C-BC1A-E24022966C45}" type="pres">
      <dgm:prSet presAssocID="{674F213D-0E62-4EB0-8B58-25AB1389ACC9}" presName="sibTrans" presStyleCnt="0"/>
      <dgm:spPr/>
    </dgm:pt>
    <dgm:pt modelId="{FE0623FB-1BC4-41DF-9D2F-DEF073121455}" type="pres">
      <dgm:prSet presAssocID="{944DCD76-A721-4925-ADB9-384F0D9DDFBC}" presName="compNode" presStyleCnt="0"/>
      <dgm:spPr/>
    </dgm:pt>
    <dgm:pt modelId="{8EBB81EC-C6D5-40BB-9BB8-3585EDD2B71F}" type="pres">
      <dgm:prSet presAssocID="{944DCD76-A721-4925-ADB9-384F0D9DDF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73FA0A24-57FD-49BB-9FC7-3BCFF92055F0}" type="pres">
      <dgm:prSet presAssocID="{944DCD76-A721-4925-ADB9-384F0D9DDFBC}" presName="spaceRect" presStyleCnt="0"/>
      <dgm:spPr/>
    </dgm:pt>
    <dgm:pt modelId="{99193C6D-1A9A-43DB-96E2-C0C61CC05D49}" type="pres">
      <dgm:prSet presAssocID="{944DCD76-A721-4925-ADB9-384F0D9DDFBC}" presName="textRect" presStyleLbl="revTx" presStyleIdx="2" presStyleCnt="4">
        <dgm:presLayoutVars>
          <dgm:chMax val="1"/>
          <dgm:chPref val="1"/>
        </dgm:presLayoutVars>
      </dgm:prSet>
      <dgm:spPr/>
    </dgm:pt>
    <dgm:pt modelId="{D6E0D73B-333E-43A5-AD43-54EB76A2274C}" type="pres">
      <dgm:prSet presAssocID="{514E8762-D40A-4940-8CC3-415EE11941F7}" presName="sibTrans" presStyleCnt="0"/>
      <dgm:spPr/>
    </dgm:pt>
    <dgm:pt modelId="{66B3CA42-3356-4E66-831F-72B98463C1E3}" type="pres">
      <dgm:prSet presAssocID="{AB3588BD-02A5-45A2-9033-1E8198FEE077}" presName="compNode" presStyleCnt="0"/>
      <dgm:spPr/>
    </dgm:pt>
    <dgm:pt modelId="{DAF16657-053A-430A-A47D-51305824B02B}" type="pres">
      <dgm:prSet presAssocID="{AB3588BD-02A5-45A2-9033-1E8198FEE0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EB070AD7-668A-4601-A501-834D57BF7EB7}" type="pres">
      <dgm:prSet presAssocID="{AB3588BD-02A5-45A2-9033-1E8198FEE077}" presName="spaceRect" presStyleCnt="0"/>
      <dgm:spPr/>
    </dgm:pt>
    <dgm:pt modelId="{FA09135E-1E28-4EEB-8E4C-EF444F804A51}" type="pres">
      <dgm:prSet presAssocID="{AB3588BD-02A5-45A2-9033-1E8198FEE0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7B3122-FF79-45C7-8F5C-B9AFCE74C1E7}" type="presOf" srcId="{04B3A2A9-AA22-4767-AAD6-4F2DFB415DFD}" destId="{0CAF9ADF-674F-45BA-A01B-6243010194B6}" srcOrd="0" destOrd="0" presId="urn:microsoft.com/office/officeart/2018/2/layout/IconLabelList"/>
    <dgm:cxn modelId="{7629FF28-9971-40E0-BB4D-81627D6C1109}" srcId="{23E72E5A-FADD-4DD8-83EA-CEC2892A84EC}" destId="{AE062299-3639-4B6E-91D9-AA5BF630BA5B}" srcOrd="0" destOrd="0" parTransId="{5A5BCD5B-1D3B-4046-BF71-4D1874DF58D5}" sibTransId="{8E33D5A7-648B-4E56-905D-A31E76C270BC}"/>
    <dgm:cxn modelId="{BA5E3D47-7993-45D8-B5CE-91F110C615F3}" type="presOf" srcId="{AB3588BD-02A5-45A2-9033-1E8198FEE077}" destId="{FA09135E-1E28-4EEB-8E4C-EF444F804A51}" srcOrd="0" destOrd="0" presId="urn:microsoft.com/office/officeart/2018/2/layout/IconLabelList"/>
    <dgm:cxn modelId="{49D62C76-8361-424E-AFDA-4840AF5C48D5}" type="presOf" srcId="{23E72E5A-FADD-4DD8-83EA-CEC2892A84EC}" destId="{AE1567BC-29FC-468D-B195-FB65D10FA9D8}" srcOrd="0" destOrd="0" presId="urn:microsoft.com/office/officeart/2018/2/layout/IconLabelList"/>
    <dgm:cxn modelId="{2DF0FE7B-9BC0-4077-B832-FEEFD72CB169}" type="presOf" srcId="{AE062299-3639-4B6E-91D9-AA5BF630BA5B}" destId="{78C5D507-BAB9-43AB-88FC-44EE3D5B8770}" srcOrd="0" destOrd="0" presId="urn:microsoft.com/office/officeart/2018/2/layout/IconLabelList"/>
    <dgm:cxn modelId="{5A2C4F89-7250-41EF-9CCC-BDB47BC045EF}" srcId="{23E72E5A-FADD-4DD8-83EA-CEC2892A84EC}" destId="{AB3588BD-02A5-45A2-9033-1E8198FEE077}" srcOrd="3" destOrd="0" parTransId="{3CE82592-B9D1-4779-9A9F-8C29BFCB585D}" sibTransId="{FC0F7770-155C-40AB-9C82-D79BA58D3923}"/>
    <dgm:cxn modelId="{F27AB6A5-CEDB-49AA-8D82-0E0A888BD01F}" type="presOf" srcId="{944DCD76-A721-4925-ADB9-384F0D9DDFBC}" destId="{99193C6D-1A9A-43DB-96E2-C0C61CC05D49}" srcOrd="0" destOrd="0" presId="urn:microsoft.com/office/officeart/2018/2/layout/IconLabelList"/>
    <dgm:cxn modelId="{EFDF19BD-5B95-4D39-A1BF-6D52A470D513}" srcId="{23E72E5A-FADD-4DD8-83EA-CEC2892A84EC}" destId="{04B3A2A9-AA22-4767-AAD6-4F2DFB415DFD}" srcOrd="1" destOrd="0" parTransId="{01BB0835-FDDE-4160-A2A4-83B214C620AD}" sibTransId="{674F213D-0E62-4EB0-8B58-25AB1389ACC9}"/>
    <dgm:cxn modelId="{F100A0F6-3A1F-4886-8D5F-921B51DD91A4}" srcId="{23E72E5A-FADD-4DD8-83EA-CEC2892A84EC}" destId="{944DCD76-A721-4925-ADB9-384F0D9DDFBC}" srcOrd="2" destOrd="0" parTransId="{A8E7FC54-7896-4C9E-B3C9-60F0B3E0AF88}" sibTransId="{514E8762-D40A-4940-8CC3-415EE11941F7}"/>
    <dgm:cxn modelId="{E9B4A369-6A04-4940-A10E-020EDA84BD20}" type="presParOf" srcId="{AE1567BC-29FC-468D-B195-FB65D10FA9D8}" destId="{6D35F7AA-98D9-4BCA-9524-FB34E9E3ECA2}" srcOrd="0" destOrd="0" presId="urn:microsoft.com/office/officeart/2018/2/layout/IconLabelList"/>
    <dgm:cxn modelId="{4E73BC2A-B34E-4BB6-BAB4-CB759F21A72C}" type="presParOf" srcId="{6D35F7AA-98D9-4BCA-9524-FB34E9E3ECA2}" destId="{F2FE9F0C-A4BD-4921-AAD7-50821E4665C2}" srcOrd="0" destOrd="0" presId="urn:microsoft.com/office/officeart/2018/2/layout/IconLabelList"/>
    <dgm:cxn modelId="{C10E0FF0-6A13-4073-AE4D-845EA85A885A}" type="presParOf" srcId="{6D35F7AA-98D9-4BCA-9524-FB34E9E3ECA2}" destId="{3E2BEFAA-36B2-4049-8D34-016C1A609E8F}" srcOrd="1" destOrd="0" presId="urn:microsoft.com/office/officeart/2018/2/layout/IconLabelList"/>
    <dgm:cxn modelId="{87B782B7-C4C1-459F-B6E5-F807461CA6B0}" type="presParOf" srcId="{6D35F7AA-98D9-4BCA-9524-FB34E9E3ECA2}" destId="{78C5D507-BAB9-43AB-88FC-44EE3D5B8770}" srcOrd="2" destOrd="0" presId="urn:microsoft.com/office/officeart/2018/2/layout/IconLabelList"/>
    <dgm:cxn modelId="{B6C46B5D-31AA-4759-95F9-A62BBEBB5932}" type="presParOf" srcId="{AE1567BC-29FC-468D-B195-FB65D10FA9D8}" destId="{527F9914-E157-4781-9265-232C5D521B96}" srcOrd="1" destOrd="0" presId="urn:microsoft.com/office/officeart/2018/2/layout/IconLabelList"/>
    <dgm:cxn modelId="{145E1FCE-8AE2-4B64-B953-3ABE8923A3DE}" type="presParOf" srcId="{AE1567BC-29FC-468D-B195-FB65D10FA9D8}" destId="{F1C4C094-5065-482C-B929-B161B3FDE307}" srcOrd="2" destOrd="0" presId="urn:microsoft.com/office/officeart/2018/2/layout/IconLabelList"/>
    <dgm:cxn modelId="{23C363DA-B45B-45B6-8313-F6E25EC1EB5B}" type="presParOf" srcId="{F1C4C094-5065-482C-B929-B161B3FDE307}" destId="{A483B735-C64A-447C-8E1D-670809B0B1C1}" srcOrd="0" destOrd="0" presId="urn:microsoft.com/office/officeart/2018/2/layout/IconLabelList"/>
    <dgm:cxn modelId="{5FA55184-0C3B-4D22-A947-00104A95724D}" type="presParOf" srcId="{F1C4C094-5065-482C-B929-B161B3FDE307}" destId="{8E16B48A-5E93-4A97-B188-4A76CC6BCBC5}" srcOrd="1" destOrd="0" presId="urn:microsoft.com/office/officeart/2018/2/layout/IconLabelList"/>
    <dgm:cxn modelId="{F8D1273A-5B84-412B-B3C9-E8CB8736CADA}" type="presParOf" srcId="{F1C4C094-5065-482C-B929-B161B3FDE307}" destId="{0CAF9ADF-674F-45BA-A01B-6243010194B6}" srcOrd="2" destOrd="0" presId="urn:microsoft.com/office/officeart/2018/2/layout/IconLabelList"/>
    <dgm:cxn modelId="{32F66B33-7E6F-4508-ABEF-F76B440C0545}" type="presParOf" srcId="{AE1567BC-29FC-468D-B195-FB65D10FA9D8}" destId="{2FAE8D6F-E269-458C-BC1A-E24022966C45}" srcOrd="3" destOrd="0" presId="urn:microsoft.com/office/officeart/2018/2/layout/IconLabelList"/>
    <dgm:cxn modelId="{75560435-E8CB-414E-9554-DDBEA431D2BA}" type="presParOf" srcId="{AE1567BC-29FC-468D-B195-FB65D10FA9D8}" destId="{FE0623FB-1BC4-41DF-9D2F-DEF073121455}" srcOrd="4" destOrd="0" presId="urn:microsoft.com/office/officeart/2018/2/layout/IconLabelList"/>
    <dgm:cxn modelId="{699F680C-30B1-4AEC-8920-693150743CA8}" type="presParOf" srcId="{FE0623FB-1BC4-41DF-9D2F-DEF073121455}" destId="{8EBB81EC-C6D5-40BB-9BB8-3585EDD2B71F}" srcOrd="0" destOrd="0" presId="urn:microsoft.com/office/officeart/2018/2/layout/IconLabelList"/>
    <dgm:cxn modelId="{8581D19F-309C-4BAC-A381-70E0FB188B3A}" type="presParOf" srcId="{FE0623FB-1BC4-41DF-9D2F-DEF073121455}" destId="{73FA0A24-57FD-49BB-9FC7-3BCFF92055F0}" srcOrd="1" destOrd="0" presId="urn:microsoft.com/office/officeart/2018/2/layout/IconLabelList"/>
    <dgm:cxn modelId="{D4DABFA0-C27C-484C-80E8-A737BC788A5C}" type="presParOf" srcId="{FE0623FB-1BC4-41DF-9D2F-DEF073121455}" destId="{99193C6D-1A9A-43DB-96E2-C0C61CC05D49}" srcOrd="2" destOrd="0" presId="urn:microsoft.com/office/officeart/2018/2/layout/IconLabelList"/>
    <dgm:cxn modelId="{5275FC5B-548C-4D22-A60A-3C1AD34517EC}" type="presParOf" srcId="{AE1567BC-29FC-468D-B195-FB65D10FA9D8}" destId="{D6E0D73B-333E-43A5-AD43-54EB76A2274C}" srcOrd="5" destOrd="0" presId="urn:microsoft.com/office/officeart/2018/2/layout/IconLabelList"/>
    <dgm:cxn modelId="{AA053ADC-0776-4F61-ACB7-9E1A09A7A5C0}" type="presParOf" srcId="{AE1567BC-29FC-468D-B195-FB65D10FA9D8}" destId="{66B3CA42-3356-4E66-831F-72B98463C1E3}" srcOrd="6" destOrd="0" presId="urn:microsoft.com/office/officeart/2018/2/layout/IconLabelList"/>
    <dgm:cxn modelId="{6F5BCA0C-CDE7-47BF-A848-51F7655E2049}" type="presParOf" srcId="{66B3CA42-3356-4E66-831F-72B98463C1E3}" destId="{DAF16657-053A-430A-A47D-51305824B02B}" srcOrd="0" destOrd="0" presId="urn:microsoft.com/office/officeart/2018/2/layout/IconLabelList"/>
    <dgm:cxn modelId="{CA09B9BB-CD91-4538-8DBE-56F0072DAD46}" type="presParOf" srcId="{66B3CA42-3356-4E66-831F-72B98463C1E3}" destId="{EB070AD7-668A-4601-A501-834D57BF7EB7}" srcOrd="1" destOrd="0" presId="urn:microsoft.com/office/officeart/2018/2/layout/IconLabelList"/>
    <dgm:cxn modelId="{0318BAAC-8B94-4A36-88FA-436EB474EB6F}" type="presParOf" srcId="{66B3CA42-3356-4E66-831F-72B98463C1E3}" destId="{FA09135E-1E28-4EEB-8E4C-EF444F804A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E9F0C-A4BD-4921-AAD7-50821E4665C2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5D507-BAB9-43AB-88FC-44EE3D5B8770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rial Rounded MT Bold" panose="020F0704030504030204" pitchFamily="34" charset="0"/>
            </a:rPr>
            <a:t>Scrum Method</a:t>
          </a:r>
          <a:endParaRPr lang="en-US" sz="1700" kern="1200" dirty="0">
            <a:latin typeface="Arial Rounded MT Bold" panose="020F0704030504030204" pitchFamily="34" charset="0"/>
          </a:endParaRPr>
        </a:p>
      </dsp:txBody>
      <dsp:txXfrm>
        <a:off x="569079" y="2427788"/>
        <a:ext cx="2072362" cy="720000"/>
      </dsp:txXfrm>
    </dsp:sp>
    <dsp:sp modelId="{A483B735-C64A-447C-8E1D-670809B0B1C1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F9ADF-674F-45BA-A01B-6243010194B6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rial Rounded MT Bold" panose="020F0704030504030204" pitchFamily="34" charset="0"/>
            </a:rPr>
            <a:t>12 cycles</a:t>
          </a:r>
          <a:endParaRPr lang="en-US" sz="1700" kern="1200" dirty="0">
            <a:latin typeface="Arial Rounded MT Bold" panose="020F0704030504030204" pitchFamily="34" charset="0"/>
          </a:endParaRPr>
        </a:p>
      </dsp:txBody>
      <dsp:txXfrm>
        <a:off x="3004105" y="2427788"/>
        <a:ext cx="2072362" cy="720000"/>
      </dsp:txXfrm>
    </dsp:sp>
    <dsp:sp modelId="{8EBB81EC-C6D5-40BB-9BB8-3585EDD2B71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93C6D-1A9A-43DB-96E2-C0C61CC05D49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latin typeface="Arial Rounded MT Bold" panose="020F0704030504030204" pitchFamily="34" charset="0"/>
            </a:rPr>
            <a:t>Minimum 2 meetings pre cycle</a:t>
          </a:r>
          <a:endParaRPr lang="en-US" sz="1700" kern="1200" dirty="0">
            <a:latin typeface="Arial Rounded MT Bold" panose="020F0704030504030204" pitchFamily="34" charset="0"/>
          </a:endParaRPr>
        </a:p>
      </dsp:txBody>
      <dsp:txXfrm>
        <a:off x="5439131" y="2427788"/>
        <a:ext cx="2072362" cy="720000"/>
      </dsp:txXfrm>
    </dsp:sp>
    <dsp:sp modelId="{DAF16657-053A-430A-A47D-51305824B02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9135E-1E28-4EEB-8E4C-EF444F804A51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Arial Rounded MT Bold" panose="020F0704030504030204" pitchFamily="34" charset="0"/>
            </a:rPr>
            <a:t>Sub task distributed Fairly</a:t>
          </a:r>
          <a:endParaRPr lang="en-US" sz="1700" kern="1200">
            <a:latin typeface="Arial Rounded MT Bold" panose="020F0704030504030204" pitchFamily="34" charset="0"/>
          </a:endParaRP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7FFD6-7219-4644-A700-1D91CDC88926}" type="datetimeFigureOut">
              <a:rPr lang="LID4096" smtClean="0"/>
              <a:t>06/29/2022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538E5-A659-4D7D-B72C-B98624F190A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243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Sheikh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538E5-A659-4D7D-B72C-B98624F190A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934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sheikh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538E5-A659-4D7D-B72C-B98624F190A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880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538E5-A659-4D7D-B72C-B98624F190A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184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53BC-5D06-4FAC-EE54-E9F3A7722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0930A-B5D2-47F1-4B91-56BCA7DD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5234-0D1C-EA31-A52C-DE80FAD5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0F4D-F296-44F4-8B89-4F0C146F33FE}" type="datetime1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A78A-B95C-03F8-A7A3-CF866CBD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79B0-124A-D38C-82DB-75F2863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9A76-325F-0056-F20F-A4A6A693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64D11-BC19-D862-A180-47DEF6A3E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BA68-30C0-98D6-C4A0-FF6EA275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C60A-822C-4711-91B3-DACCE878FE91}" type="datetime1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93ED9-FD32-0018-86C1-913B68B2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CBDD5-3589-6823-16C9-671CF8D8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550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F8927-3A05-66DF-E35D-A1AD466C3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97A71-6FE1-AF52-4307-97C1E5A4F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D5B05-F3F7-3973-36FA-29FDC7EE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C6C9-8839-49DE-A010-085F950F7DFD}" type="datetime1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85BCB-774D-6CAC-C960-A95F48AA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EBD9B-E0DF-EAAC-0D0D-6673EA5D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837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DB0F-A5CD-FA02-8BCA-1358140A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8962-629B-3860-15EC-6A61E36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4EB4-0DD3-D392-AA49-F99FAF63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5276-532D-45AA-82E1-6ABACBA1F1F6}" type="datetime1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60F2-A619-1BC9-014E-FE7981E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F213-596F-5B48-9005-97173EBA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78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8C7-ED6E-5ECB-5356-941105B0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0A54-A6E9-2104-4FB6-6FEFDF012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D2E50-F8F0-991F-D75D-CBC12769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EF1A-6982-4406-974B-054C3580FAFF}" type="datetime1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AA4C-5010-1FEB-2A2C-A124518B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2E9D-D09B-F589-2E49-44A753B4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266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9496-F448-DAD1-36A1-FF351EA5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97C-377D-4A47-7463-04817E498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3B605-C17B-937B-4BA2-8E22FCAC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72A6-3CFF-1362-B01D-B594DC25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8A249-331D-44A3-9020-EEC9F2D64BD2}" type="datetime1">
              <a:rPr lang="LID4096" smtClean="0"/>
              <a:t>06/29/2022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95830-B814-79DC-BCD4-B1C7EA02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D2E7-053E-058D-0500-5CB497D1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391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23B8-57AC-6539-BCE6-A4E6D8A1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F115-3C17-7BDF-FAB6-EADF2C74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AD5C3-D390-A990-8349-9B741625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75A89-ACBF-B6F8-057E-5BFA9B750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80FDE-BB31-984D-C5CB-398ACF20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8BC2D-F000-A53E-8B7E-D7A7FB5E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C8E4-0061-4406-9F51-4497D69809FD}" type="datetime1">
              <a:rPr lang="LID4096" smtClean="0"/>
              <a:t>06/29/2022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BD90E-AA5C-99ED-30AE-61C6E36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FD857-78BE-5C28-6AE2-61DB7F6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6740-086A-CF89-8245-70FBDCDA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5E456-3F88-6170-A8AC-AD2BE6F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E217-C799-4D9C-8CAD-C3533222B277}" type="datetime1">
              <a:rPr lang="LID4096" smtClean="0"/>
              <a:t>06/29/2022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26C9-EA8C-D8C4-66BD-231872D3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DF8A-17FF-C360-832D-BA824C9E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973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E2447-12BD-2DF1-1784-4862AD5E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9F45-BA7F-46DB-A41B-B55028EFF7E9}" type="datetime1">
              <a:rPr lang="LID4096" smtClean="0"/>
              <a:t>06/29/2022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035D1-5A64-0D66-9C4E-89BA783E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645D-07E0-4FB8-DF3C-203925EC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6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151B-6BB0-19A6-AD6B-7A13FB7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A6FD5-CA75-AED0-D07C-47FE31AF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2350F-915A-592E-C8A3-27647AD46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BDB6-3E21-694D-4B50-D76D5A866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DA44E-CCEB-4270-9227-ABF22E7B8D3D}" type="datetime1">
              <a:rPr lang="LID4096" smtClean="0"/>
              <a:t>06/29/2022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5735-EA96-1E9B-ADD9-862526B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2356C-DD55-C46A-A1A0-DD5C6617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67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EA83-7F73-C3BD-4964-CD1A097A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C951D-8F24-3E8E-E0D7-BA27C8386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D7197-9027-62C1-FA3D-21221A2A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DF7E-E8F3-4361-0D99-483206D3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23F1-9268-4EAB-9949-C24EE5AFE87C}" type="datetime1">
              <a:rPr lang="LID4096" smtClean="0"/>
              <a:t>06/29/2022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E917-D90C-155E-4A0C-CD64A401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5558-CFF8-A913-F1C3-9EBEB91D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363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F197-EAB3-1F3D-0B5A-9B71DE83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8324-06E8-0F2F-581D-29F127CF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8350-166E-C008-8E24-CC215465C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F97B-2D38-456E-B59A-0C85B99514F7}" type="datetime1">
              <a:rPr lang="LID4096" smtClean="0"/>
              <a:t>06/29/2022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8105-8650-A655-5FBD-423C4E4C8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7E0B-5490-BBF6-D1A9-9E698EAE2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7960F-2F80-4C56-A02C-B9D95219D38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CD3BA-A725-E2B2-0C42-F01A59CF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 dirty="0">
                <a:latin typeface="Arial Rounded MT Bold" panose="020F0704030504030204" pitchFamily="34" charset="0"/>
              </a:rPr>
              <a:t>Autonomous traffic system</a:t>
            </a:r>
            <a:endParaRPr lang="LID4096" sz="8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D3DE-36E5-C9DE-CBE6-7FC7A83EC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Team Hoffenheim </a:t>
            </a:r>
            <a:endParaRPr lang="LID4096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5D40D-7309-F31C-5FCD-2FFF4C95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454" y="6368277"/>
            <a:ext cx="2743200" cy="365125"/>
          </a:xfrm>
        </p:spPr>
        <p:txBody>
          <a:bodyPr/>
          <a:lstStyle/>
          <a:p>
            <a:fld id="{18B7960F-2F80-4C56-A02C-B9D95219D382}" type="slidenum">
              <a:rPr lang="LID4096" smtClean="0">
                <a:solidFill>
                  <a:schemeClr val="tx1"/>
                </a:solidFill>
              </a:rPr>
              <a:t>1</a:t>
            </a:fld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VHDL		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7857D-1C12-691F-D460-5CC5598E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39" y="3325689"/>
            <a:ext cx="6788499" cy="11748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2ACD7A-57D3-95B9-830B-36B9F6AA4B40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BA3DCA-F1C0-6E24-615C-E315399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49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The Prototype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845471-93FB-5105-641E-EE6259EDA47C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75827-CB86-613F-5457-86D73988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836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7787335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RTOS on Arduino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</a:t>
            </a:r>
            <a:r>
              <a:rPr lang="en-GB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Mananger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9839896" y="406510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9853499" y="1024766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A86566-9E62-3AED-2238-880A54D1075D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3D1A5-3A48-B623-B147-6F83A12A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747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E88D303-E063-4235-EBBC-82AACEAED374}"/>
              </a:ext>
            </a:extLst>
          </p:cNvPr>
          <p:cNvSpPr/>
          <p:nvPr/>
        </p:nvSpPr>
        <p:spPr>
          <a:xfrm>
            <a:off x="502418" y="1893990"/>
            <a:ext cx="1764876" cy="31256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59F477-EBA7-30B2-58D8-A5BFE2BA9AF8}"/>
              </a:ext>
            </a:extLst>
          </p:cNvPr>
          <p:cNvSpPr/>
          <p:nvPr/>
        </p:nvSpPr>
        <p:spPr>
          <a:xfrm>
            <a:off x="2453103" y="1913077"/>
            <a:ext cx="1814171" cy="308745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093CC7E-63A8-8B6D-5D57-B9B2ADB36153}"/>
              </a:ext>
            </a:extLst>
          </p:cNvPr>
          <p:cNvSpPr/>
          <p:nvPr/>
        </p:nvSpPr>
        <p:spPr>
          <a:xfrm>
            <a:off x="4464839" y="1893990"/>
            <a:ext cx="1752997" cy="318122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F8861-AEB3-CF11-67F8-916D6759DD7C}"/>
              </a:ext>
            </a:extLst>
          </p:cNvPr>
          <p:cNvSpPr/>
          <p:nvPr/>
        </p:nvSpPr>
        <p:spPr>
          <a:xfrm>
            <a:off x="6536756" y="1913077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A76EB-7DD6-8EA9-AD30-413B3C112975}"/>
              </a:ext>
            </a:extLst>
          </p:cNvPr>
          <p:cNvSpPr/>
          <p:nvPr/>
        </p:nvSpPr>
        <p:spPr>
          <a:xfrm>
            <a:off x="502418" y="5261711"/>
            <a:ext cx="9794601" cy="138572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A4D1F-AD2B-840A-69FE-C979D68A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Simulation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22B22-432B-8BD2-C4E4-75A405F96E51}"/>
              </a:ext>
            </a:extLst>
          </p:cNvPr>
          <p:cNvSpPr/>
          <p:nvPr/>
        </p:nvSpPr>
        <p:spPr>
          <a:xfrm>
            <a:off x="741768" y="2217178"/>
            <a:ext cx="1339356" cy="518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3397AA-D8E4-F7A5-8628-510659789AEE}"/>
              </a:ext>
            </a:extLst>
          </p:cNvPr>
          <p:cNvSpPr/>
          <p:nvPr/>
        </p:nvSpPr>
        <p:spPr>
          <a:xfrm>
            <a:off x="688227" y="2162170"/>
            <a:ext cx="1339356" cy="518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387442-9D85-7B6A-076C-07478BB6D6B0}"/>
              </a:ext>
            </a:extLst>
          </p:cNvPr>
          <p:cNvSpPr/>
          <p:nvPr/>
        </p:nvSpPr>
        <p:spPr>
          <a:xfrm>
            <a:off x="2650668" y="2286543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4619C8-4822-8447-F57B-E38835EC0519}"/>
              </a:ext>
            </a:extLst>
          </p:cNvPr>
          <p:cNvSpPr/>
          <p:nvPr/>
        </p:nvSpPr>
        <p:spPr>
          <a:xfrm>
            <a:off x="2597127" y="2231535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3206F-5CB0-9792-EB3A-756A7B2C6495}"/>
              </a:ext>
            </a:extLst>
          </p:cNvPr>
          <p:cNvSpPr/>
          <p:nvPr/>
        </p:nvSpPr>
        <p:spPr>
          <a:xfrm>
            <a:off x="1614350" y="5827482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09290-E730-5E8C-4A22-8B921C66B63E}"/>
              </a:ext>
            </a:extLst>
          </p:cNvPr>
          <p:cNvSpPr/>
          <p:nvPr/>
        </p:nvSpPr>
        <p:spPr>
          <a:xfrm>
            <a:off x="1560809" y="578279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2A5278-7816-0E6C-3255-BF258C604C5E}"/>
              </a:ext>
            </a:extLst>
          </p:cNvPr>
          <p:cNvSpPr/>
          <p:nvPr/>
        </p:nvSpPr>
        <p:spPr>
          <a:xfrm>
            <a:off x="5508819" y="5824501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3E0983-FEE5-746A-7360-423A09C9C12E}"/>
              </a:ext>
            </a:extLst>
          </p:cNvPr>
          <p:cNvSpPr/>
          <p:nvPr/>
        </p:nvSpPr>
        <p:spPr>
          <a:xfrm>
            <a:off x="5455278" y="5769493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F76C21-B456-0EE4-6BDB-6F29570F44BB}"/>
              </a:ext>
            </a:extLst>
          </p:cNvPr>
          <p:cNvSpPr/>
          <p:nvPr/>
        </p:nvSpPr>
        <p:spPr>
          <a:xfrm>
            <a:off x="4641181" y="2258049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3017A5-F3BC-1E84-ECA6-61EB353F4ADE}"/>
              </a:ext>
            </a:extLst>
          </p:cNvPr>
          <p:cNvSpPr/>
          <p:nvPr/>
        </p:nvSpPr>
        <p:spPr>
          <a:xfrm>
            <a:off x="4587640" y="2203041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43BE6A-B6D2-88A1-CEF1-E3F9E34C556A}"/>
              </a:ext>
            </a:extLst>
          </p:cNvPr>
          <p:cNvSpPr/>
          <p:nvPr/>
        </p:nvSpPr>
        <p:spPr>
          <a:xfrm>
            <a:off x="6703796" y="2294426"/>
            <a:ext cx="142815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75C90C-50B3-D400-F587-0CD643DB3D33}"/>
              </a:ext>
            </a:extLst>
          </p:cNvPr>
          <p:cNvSpPr/>
          <p:nvPr/>
        </p:nvSpPr>
        <p:spPr>
          <a:xfrm>
            <a:off x="6650255" y="2239418"/>
            <a:ext cx="1428159" cy="61815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6E8D8E-4143-0E65-99C8-E9ABDBDCCA79}"/>
              </a:ext>
            </a:extLst>
          </p:cNvPr>
          <p:cNvSpPr/>
          <p:nvPr/>
        </p:nvSpPr>
        <p:spPr>
          <a:xfrm>
            <a:off x="9585168" y="365125"/>
            <a:ext cx="1423702" cy="46114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Process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0571461-B398-BCE4-5125-7913BB1E9699}"/>
              </a:ext>
            </a:extLst>
          </p:cNvPr>
          <p:cNvSpPr/>
          <p:nvPr/>
        </p:nvSpPr>
        <p:spPr>
          <a:xfrm>
            <a:off x="9598771" y="983381"/>
            <a:ext cx="1500301" cy="46114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Memory</a:t>
            </a:r>
            <a:endParaRPr lang="LID4096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D6834D-3ADA-0CAA-7EB1-5512748CD365}"/>
              </a:ext>
            </a:extLst>
          </p:cNvPr>
          <p:cNvSpPr/>
          <p:nvPr/>
        </p:nvSpPr>
        <p:spPr>
          <a:xfrm>
            <a:off x="8544022" y="1893990"/>
            <a:ext cx="1752997" cy="318122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FC1AB9-3B06-841E-129B-A1AF51DC2FD0}"/>
              </a:ext>
            </a:extLst>
          </p:cNvPr>
          <p:cNvSpPr/>
          <p:nvPr/>
        </p:nvSpPr>
        <p:spPr>
          <a:xfrm>
            <a:off x="8711062" y="2275339"/>
            <a:ext cx="1520149" cy="61815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846AAA-A5C1-5585-76AE-F6E0B89BF1BB}"/>
              </a:ext>
            </a:extLst>
          </p:cNvPr>
          <p:cNvSpPr/>
          <p:nvPr/>
        </p:nvSpPr>
        <p:spPr>
          <a:xfrm>
            <a:off x="8657521" y="2220331"/>
            <a:ext cx="1520149" cy="6181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Requesting car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ECAD8C-4D90-8C73-AF94-C7A88E33CBD0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Implementation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9A6C2-736A-4C17-1D52-C19A64D0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273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4C7-3A14-CFFF-D1C7-B650B221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Project Management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FB827-2F4D-735C-A0E0-35EBBE399BF5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Project </a:t>
            </a:r>
            <a:r>
              <a:rPr lang="en-GB" dirty="0" err="1">
                <a:latin typeface="Arial Rounded MT Bold" panose="020F0704030504030204" pitchFamily="34" charset="0"/>
              </a:rPr>
              <a:t>Manangement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4968DF-BAB8-9EB6-0AE5-341039208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9716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1B03E-CB5B-C522-C0C2-763DED1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75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04C7-3A14-CFFF-D1C7-B650B221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Conclusion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1B73-2BBC-083E-F890-DCEE742E0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RTS help to solve our problem</a:t>
            </a:r>
          </a:p>
          <a:p>
            <a:r>
              <a:rPr lang="en-GB" dirty="0"/>
              <a:t>Advance modelling tools ease our approach to the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FB827-2F4D-735C-A0E0-35EBBE399BF5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Conclusion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F19D8-D74A-DA86-7466-1E922659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774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5353-BABF-5137-E20F-2B0CCE76B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Thank you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4CB45-5D80-2A25-57B2-629D3437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172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325C-F64D-AC56-394F-76F69C89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Reference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EA780-6771-FBE3-71B7-4B279F64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0461" cy="4351338"/>
          </a:xfrm>
        </p:spPr>
        <p:txBody>
          <a:bodyPr/>
          <a:lstStyle/>
          <a:p>
            <a:r>
              <a:rPr lang="en-US" dirty="0"/>
              <a:t>All model for simulation can be access here: </a:t>
            </a:r>
            <a:r>
              <a:rPr lang="en-US" b="0" i="0" dirty="0">
                <a:effectLst/>
                <a:latin typeface="Arial" panose="020B0604020202020204" pitchFamily="34" charset="0"/>
              </a:rPr>
              <a:t>https://github.com/Adib6637/AutonomusTraficSystemHoffenheim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18BF0-513F-F488-6189-F1959355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254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nnovative radar solutions for reliable traffic detection">
            <a:extLst>
              <a:ext uri="{FF2B5EF4-FFF2-40B4-BE49-F238E27FC236}">
                <a16:creationId xmlns:a16="http://schemas.microsoft.com/office/drawing/2014/main" id="{69599659-0C44-4DE8-FD84-2DA6E82A39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Why ?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09BA1-E1D2-C495-2386-DF30DAD638E6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Problem Statement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8B99D-FC50-2A33-B91D-26BFE611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305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21511"/>
            <a:ext cx="9144000" cy="10149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How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6FC8B9-7A8B-AD31-E8A6-234EBF9BFE79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Concept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CFB74-4727-4C7E-42FF-9CB6415B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375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 descr="Question mark with solid fill">
            <a:extLst>
              <a:ext uri="{FF2B5EF4-FFF2-40B4-BE49-F238E27FC236}">
                <a16:creationId xmlns:a16="http://schemas.microsoft.com/office/drawing/2014/main" id="{14785273-0164-36AE-1C01-7FD8E4B03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5093" y="3643578"/>
            <a:ext cx="691879" cy="69187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DFBC231-CE8F-FAC7-2CB2-4EE618F1A9C1}"/>
              </a:ext>
            </a:extLst>
          </p:cNvPr>
          <p:cNvSpPr/>
          <p:nvPr/>
        </p:nvSpPr>
        <p:spPr>
          <a:xfrm>
            <a:off x="9469842" y="4483228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B695D-EBB2-A601-6CD1-6E8A2A7AD330}"/>
              </a:ext>
            </a:extLst>
          </p:cNvPr>
          <p:cNvSpPr/>
          <p:nvPr/>
        </p:nvSpPr>
        <p:spPr>
          <a:xfrm>
            <a:off x="9375181" y="4606640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6AF82-F4A7-18FD-495C-6DA5931D0E52}"/>
              </a:ext>
            </a:extLst>
          </p:cNvPr>
          <p:cNvSpPr/>
          <p:nvPr/>
        </p:nvSpPr>
        <p:spPr>
          <a:xfrm>
            <a:off x="9430111" y="4741275"/>
            <a:ext cx="585290" cy="4571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Graphic 12" descr="Car with solid fill">
            <a:extLst>
              <a:ext uri="{FF2B5EF4-FFF2-40B4-BE49-F238E27FC236}">
                <a16:creationId xmlns:a16="http://schemas.microsoft.com/office/drawing/2014/main" id="{B62BF40F-6BC5-6CAB-193B-FD2386C25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374" y="4060572"/>
            <a:ext cx="1149077" cy="1149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C4E9F3-92CD-7FC6-20EA-17EBCDFB00AA}"/>
              </a:ext>
            </a:extLst>
          </p:cNvPr>
          <p:cNvSpPr/>
          <p:nvPr/>
        </p:nvSpPr>
        <p:spPr>
          <a:xfrm>
            <a:off x="3455169" y="3305586"/>
            <a:ext cx="5407862" cy="29507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DEBBB35-B6F9-26D7-B32B-9A7ABAC56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468" y="3908275"/>
            <a:ext cx="179107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C3D7B-E086-CB20-AE91-18155F79D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761" y="3908275"/>
            <a:ext cx="1820485" cy="1818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C120C9-1626-26A0-ABC8-F174FA6CD385}"/>
              </a:ext>
            </a:extLst>
          </p:cNvPr>
          <p:cNvSpPr/>
          <p:nvPr/>
        </p:nvSpPr>
        <p:spPr>
          <a:xfrm>
            <a:off x="4572456" y="2783457"/>
            <a:ext cx="3448712" cy="75555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9DB047-536C-7D0C-DBE8-7FCF24F8C451}"/>
              </a:ext>
            </a:extLst>
          </p:cNvPr>
          <p:cNvSpPr/>
          <p:nvPr/>
        </p:nvSpPr>
        <p:spPr>
          <a:xfrm>
            <a:off x="4464934" y="2673441"/>
            <a:ext cx="3448712" cy="7555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Autonomous traffic controller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2" name="Graphic 11" descr="Car with solid fill">
            <a:extLst>
              <a:ext uri="{FF2B5EF4-FFF2-40B4-BE49-F238E27FC236}">
                <a16:creationId xmlns:a16="http://schemas.microsoft.com/office/drawing/2014/main" id="{50D4C9B1-F829-D746-85D0-296295AF30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444" y="4032101"/>
            <a:ext cx="1149077" cy="1149077"/>
          </a:xfrm>
          <a:prstGeom prst="rect">
            <a:avLst/>
          </a:prstGeom>
        </p:spPr>
      </p:pic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4EAC115C-698E-09A3-1524-2F54745F1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30381" y="4117605"/>
            <a:ext cx="1149077" cy="1149077"/>
          </a:xfrm>
          <a:prstGeom prst="rect">
            <a:avLst/>
          </a:prstGeom>
        </p:spPr>
      </p:pic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E1DD37D0-5E83-8BFD-E353-3CDBB83D2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04723" y="4077820"/>
            <a:ext cx="1149077" cy="1149077"/>
          </a:xfrm>
          <a:prstGeom prst="rect">
            <a:avLst/>
          </a:prstGeom>
        </p:spPr>
      </p:pic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0D8D9B1-6698-30F9-026E-6A1048679188}"/>
              </a:ext>
            </a:extLst>
          </p:cNvPr>
          <p:cNvSpPr/>
          <p:nvPr/>
        </p:nvSpPr>
        <p:spPr>
          <a:xfrm>
            <a:off x="1058374" y="1134587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1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E9D5D6D-0E2D-D884-0C61-97D13CF50E33}"/>
              </a:ext>
            </a:extLst>
          </p:cNvPr>
          <p:cNvSpPr/>
          <p:nvPr/>
        </p:nvSpPr>
        <p:spPr>
          <a:xfrm>
            <a:off x="5663654" y="1134587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2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9D00C11-F566-C5A7-47E4-E6454D514028}"/>
              </a:ext>
            </a:extLst>
          </p:cNvPr>
          <p:cNvSpPr/>
          <p:nvPr/>
        </p:nvSpPr>
        <p:spPr>
          <a:xfrm>
            <a:off x="10130381" y="1134587"/>
            <a:ext cx="807814" cy="75732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 Rounded MT Bold" panose="020F0704030504030204" pitchFamily="34" charset="0"/>
              </a:rPr>
              <a:t>3</a:t>
            </a:r>
            <a:endParaRPr lang="LID4096" b="1" dirty="0">
              <a:latin typeface="Arial Rounded MT Bold" panose="020F07040305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C63108-5586-0637-863A-F9256391408E}"/>
              </a:ext>
            </a:extLst>
          </p:cNvPr>
          <p:cNvSpPr/>
          <p:nvPr/>
        </p:nvSpPr>
        <p:spPr>
          <a:xfrm>
            <a:off x="9564503" y="4460369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E74907-1022-DA1F-C442-7128E2D18241}"/>
              </a:ext>
            </a:extLst>
          </p:cNvPr>
          <p:cNvSpPr/>
          <p:nvPr/>
        </p:nvSpPr>
        <p:spPr>
          <a:xfrm>
            <a:off x="9469842" y="4583781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851D38-1D8F-EADE-E94E-CC728223DE70}"/>
              </a:ext>
            </a:extLst>
          </p:cNvPr>
          <p:cNvSpPr/>
          <p:nvPr/>
        </p:nvSpPr>
        <p:spPr>
          <a:xfrm>
            <a:off x="9524772" y="4718416"/>
            <a:ext cx="585290" cy="4571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8" name="Graphic 27" descr="Question mark with solid fill">
            <a:extLst>
              <a:ext uri="{FF2B5EF4-FFF2-40B4-BE49-F238E27FC236}">
                <a16:creationId xmlns:a16="http://schemas.microsoft.com/office/drawing/2014/main" id="{7E22219C-6918-6602-5E49-0FC999B1BB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9398" y="3609288"/>
            <a:ext cx="691879" cy="69187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CA8B716-FD94-387E-95D0-70AAA56FB21A}"/>
              </a:ext>
            </a:extLst>
          </p:cNvPr>
          <p:cNvSpPr/>
          <p:nvPr/>
        </p:nvSpPr>
        <p:spPr>
          <a:xfrm>
            <a:off x="0" y="-1148"/>
            <a:ext cx="12192000" cy="5909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Concept: Centralize System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8579DA-CE41-7523-2F1B-BFA9B0F0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4</a:t>
            </a:fld>
            <a:endParaRPr lang="LID4096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E89013C-B906-9D4F-6B45-D168C875259F}"/>
              </a:ext>
            </a:extLst>
          </p:cNvPr>
          <p:cNvSpPr/>
          <p:nvPr/>
        </p:nvSpPr>
        <p:spPr>
          <a:xfrm>
            <a:off x="615219" y="1783435"/>
            <a:ext cx="1694123" cy="3670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26BD48C-BCFC-E177-B66C-ACA2A60C51EC}"/>
              </a:ext>
            </a:extLst>
          </p:cNvPr>
          <p:cNvSpPr/>
          <p:nvPr/>
        </p:nvSpPr>
        <p:spPr>
          <a:xfrm>
            <a:off x="5220499" y="1783435"/>
            <a:ext cx="1694123" cy="3670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Manage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FA517C5-1FC6-D3FC-1096-B1DF0129EFF5}"/>
              </a:ext>
            </a:extLst>
          </p:cNvPr>
          <p:cNvSpPr/>
          <p:nvPr/>
        </p:nvSpPr>
        <p:spPr>
          <a:xfrm>
            <a:off x="9738172" y="1783435"/>
            <a:ext cx="1592232" cy="3670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Go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2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36B-836F-D9C0-DE96-1C98126F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915901"/>
            <a:ext cx="9144000" cy="10261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Approach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0728E3-6793-8D4D-A014-B796656DDB54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5FCE7-6191-4542-CD21-ED626D20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564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Architecture model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95E7B1-02AF-98DF-9CAF-8CA818FD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-76" b="1"/>
          <a:stretch/>
        </p:blipFill>
        <p:spPr>
          <a:xfrm>
            <a:off x="2751449" y="2285346"/>
            <a:ext cx="6689102" cy="3826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1102D5-BC1B-C8AA-0697-71D81BB00277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architectural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23338-5693-FFA3-014D-4531009F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6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State Chart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B78700-9DC4-AABD-B640-E61DDD5D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834" y="2322064"/>
            <a:ext cx="2997716" cy="2213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FD2F91-73B1-81A0-FD6B-E308D51D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454" y="5137148"/>
            <a:ext cx="3579027" cy="1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CD8A1D-18E7-50F2-027E-6A031017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95" y="2077634"/>
            <a:ext cx="4362043" cy="275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65670D-AEFC-F9BA-AD12-2ED0A0220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362" y="4980049"/>
            <a:ext cx="1905000" cy="152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6A746B-B88E-9B87-52F9-FB194098DFB9}"/>
              </a:ext>
            </a:extLst>
          </p:cNvPr>
          <p:cNvSpPr/>
          <p:nvPr/>
        </p:nvSpPr>
        <p:spPr>
          <a:xfrm>
            <a:off x="3281768" y="2651639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5A3957D-7D5E-89D0-50C3-37CBE5B91A05}"/>
              </a:ext>
            </a:extLst>
          </p:cNvPr>
          <p:cNvSpPr/>
          <p:nvPr/>
        </p:nvSpPr>
        <p:spPr>
          <a:xfrm>
            <a:off x="3228227" y="2596631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Request Handler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D412507-9477-7E64-74AA-FCC096B525DD}"/>
              </a:ext>
            </a:extLst>
          </p:cNvPr>
          <p:cNvSpPr/>
          <p:nvPr/>
        </p:nvSpPr>
        <p:spPr>
          <a:xfrm>
            <a:off x="5010555" y="4413244"/>
            <a:ext cx="2516859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2FABE9-EB91-9BF0-E79A-D67D136B0BB6}"/>
              </a:ext>
            </a:extLst>
          </p:cNvPr>
          <p:cNvSpPr/>
          <p:nvPr/>
        </p:nvSpPr>
        <p:spPr>
          <a:xfrm>
            <a:off x="4957014" y="4358236"/>
            <a:ext cx="2516859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 Manager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01D1A32-86F5-58CB-2392-676D38DD822B}"/>
              </a:ext>
            </a:extLst>
          </p:cNvPr>
          <p:cNvSpPr/>
          <p:nvPr/>
        </p:nvSpPr>
        <p:spPr>
          <a:xfrm>
            <a:off x="3622004" y="6165534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32464A-4848-AF28-C183-A1380D4270D1}"/>
              </a:ext>
            </a:extLst>
          </p:cNvPr>
          <p:cNvSpPr/>
          <p:nvPr/>
        </p:nvSpPr>
        <p:spPr>
          <a:xfrm>
            <a:off x="3568463" y="6110526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Queue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3A8365-132A-AE65-9A7E-728160FCAD53}"/>
              </a:ext>
            </a:extLst>
          </p:cNvPr>
          <p:cNvSpPr/>
          <p:nvPr/>
        </p:nvSpPr>
        <p:spPr>
          <a:xfrm>
            <a:off x="5353051" y="5347920"/>
            <a:ext cx="1784588" cy="31407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3D18EAE-8928-1228-A8C3-8C13347FF800}"/>
              </a:ext>
            </a:extLst>
          </p:cNvPr>
          <p:cNvSpPr/>
          <p:nvPr/>
        </p:nvSpPr>
        <p:spPr>
          <a:xfrm>
            <a:off x="5299510" y="5292912"/>
            <a:ext cx="1784588" cy="3140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C0B8B7-8146-A1A8-0AF2-00974720C99A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C1A56-708B-749D-75B4-D55D0016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530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State Chart      					Simulation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A66A63-33B6-45BC-8183-B2AB85EF6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93" y="2449526"/>
            <a:ext cx="2929898" cy="3998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D532B0-00B8-4E5D-EC00-2D1AE3FF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92" y="2449526"/>
            <a:ext cx="3153794" cy="39668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806E55-13B9-83A4-D184-A5F57AFA874D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730FF-A3C7-253E-EE7B-0FF1A660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118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81CF-C894-AB59-F5F3-CBE2D7C8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1061721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Behavioral model                        VHDL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A0B80E-1507-F6E9-E620-D73723B9D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89" y="2159330"/>
            <a:ext cx="4548221" cy="1319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8CE97D-1B51-7127-BA22-97A57341A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8" y="3750335"/>
            <a:ext cx="3138510" cy="1814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0E16FF-C249-2743-50C9-01129C53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129" y="5334359"/>
            <a:ext cx="3400450" cy="1252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1D82F3-B2D4-69AF-3D87-42DA39AE6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615" y="1978724"/>
            <a:ext cx="4152930" cy="261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975A9E-DC95-FBDD-F49B-1C976BBDB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366" y="4323156"/>
            <a:ext cx="4814923" cy="218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10191-C09D-43A4-97AB-FB556859F2B1}"/>
              </a:ext>
            </a:extLst>
          </p:cNvPr>
          <p:cNvSpPr/>
          <p:nvPr/>
        </p:nvSpPr>
        <p:spPr>
          <a:xfrm>
            <a:off x="6428592" y="4515184"/>
            <a:ext cx="1665999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5EDD39-D823-6E09-0B47-9A06282ACDFF}"/>
              </a:ext>
            </a:extLst>
          </p:cNvPr>
          <p:cNvSpPr/>
          <p:nvPr/>
        </p:nvSpPr>
        <p:spPr>
          <a:xfrm>
            <a:off x="4884025" y="2170752"/>
            <a:ext cx="2101850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FFE4E-2717-B551-3B0E-A9F8ED618B30}"/>
              </a:ext>
            </a:extLst>
          </p:cNvPr>
          <p:cNvSpPr/>
          <p:nvPr/>
        </p:nvSpPr>
        <p:spPr>
          <a:xfrm>
            <a:off x="2657359" y="5577637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5AAD0-6937-628B-FA07-DBC056461007}"/>
              </a:ext>
            </a:extLst>
          </p:cNvPr>
          <p:cNvSpPr/>
          <p:nvPr/>
        </p:nvSpPr>
        <p:spPr>
          <a:xfrm>
            <a:off x="122354" y="3946030"/>
            <a:ext cx="1397715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1627AE-8199-298D-FC56-47B27F57C004}"/>
              </a:ext>
            </a:extLst>
          </p:cNvPr>
          <p:cNvSpPr/>
          <p:nvPr/>
        </p:nvSpPr>
        <p:spPr>
          <a:xfrm>
            <a:off x="107195" y="2639663"/>
            <a:ext cx="724297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F8A0B-560A-3C09-1F54-62FBA259844B}"/>
              </a:ext>
            </a:extLst>
          </p:cNvPr>
          <p:cNvSpPr/>
          <p:nvPr/>
        </p:nvSpPr>
        <p:spPr>
          <a:xfrm rot="5400000">
            <a:off x="8467548" y="3133550"/>
            <a:ext cx="6858002" cy="5909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Rounded MT Bold" panose="020F0704030504030204" pitchFamily="34" charset="0"/>
              </a:rPr>
              <a:t>Approach : Behavioural model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79D6F-CE31-B6C4-0885-15AB1EFD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960F-2F80-4C56-A02C-B9D95219D382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393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194</Words>
  <Application>Microsoft Office PowerPoint</Application>
  <PresentationFormat>Widescreen</PresentationFormat>
  <Paragraphs>89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Office Theme</vt:lpstr>
      <vt:lpstr>Autonomous traffic system</vt:lpstr>
      <vt:lpstr>Why ?</vt:lpstr>
      <vt:lpstr>How ?</vt:lpstr>
      <vt:lpstr>PowerPoint Presentation</vt:lpstr>
      <vt:lpstr>Approach </vt:lpstr>
      <vt:lpstr>Architecture model</vt:lpstr>
      <vt:lpstr>Behavioral model                        State Chart</vt:lpstr>
      <vt:lpstr>State Chart           Simulation</vt:lpstr>
      <vt:lpstr>Behavioral model                        VHDL</vt:lpstr>
      <vt:lpstr>VHDL       Simulation</vt:lpstr>
      <vt:lpstr>The Prototype </vt:lpstr>
      <vt:lpstr>RTOS on Arduino</vt:lpstr>
      <vt:lpstr>Simulation</vt:lpstr>
      <vt:lpstr>Project Management</vt:lpstr>
      <vt:lpstr>Conclusion</vt:lpstr>
      <vt:lpstr>Thank you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traffic system</dc:title>
  <dc:creator>Sheikh Adib</dc:creator>
  <cp:lastModifiedBy>Sheikh Adib</cp:lastModifiedBy>
  <cp:revision>9</cp:revision>
  <dcterms:created xsi:type="dcterms:W3CDTF">2022-06-16T09:55:42Z</dcterms:created>
  <dcterms:modified xsi:type="dcterms:W3CDTF">2022-06-29T11:03:19Z</dcterms:modified>
</cp:coreProperties>
</file>