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A7B1C3-47C0-413E-B9CF-D19F5817FFDC}" v="257" dt="2023-02-21T04:29:13.3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北野愛実" userId="6d9c62ed-fbb8-4f85-bae9-d31c57d8bc87" providerId="ADAL" clId="{34A7B1C3-47C0-413E-B9CF-D19F5817FFDC}"/>
    <pc:docChg chg="undo redo custSel addSld modSld">
      <pc:chgData name="北野愛実" userId="6d9c62ed-fbb8-4f85-bae9-d31c57d8bc87" providerId="ADAL" clId="{34A7B1C3-47C0-413E-B9CF-D19F5817FFDC}" dt="2023-02-21T04:29:13.338" v="909" actId="20577"/>
      <pc:docMkLst>
        <pc:docMk/>
      </pc:docMkLst>
      <pc:sldChg chg="addSp modSp mod">
        <pc:chgData name="北野愛実" userId="6d9c62ed-fbb8-4f85-bae9-d31c57d8bc87" providerId="ADAL" clId="{34A7B1C3-47C0-413E-B9CF-D19F5817FFDC}" dt="2023-02-21T03:49:42.270" v="126" actId="1076"/>
        <pc:sldMkLst>
          <pc:docMk/>
          <pc:sldMk cId="2791953913" sldId="256"/>
        </pc:sldMkLst>
        <pc:spChg chg="add mod">
          <ac:chgData name="北野愛実" userId="6d9c62ed-fbb8-4f85-bae9-d31c57d8bc87" providerId="ADAL" clId="{34A7B1C3-47C0-413E-B9CF-D19F5817FFDC}" dt="2023-02-21T03:49:42.270" v="126" actId="1076"/>
          <ac:spMkLst>
            <pc:docMk/>
            <pc:sldMk cId="2791953913" sldId="256"/>
            <ac:spMk id="20" creationId="{BA303660-CA21-A5BF-BDD1-A5E80BA25A65}"/>
          </ac:spMkLst>
        </pc:spChg>
      </pc:sldChg>
      <pc:sldChg chg="addSp delSp modSp add mod">
        <pc:chgData name="北野愛実" userId="6d9c62ed-fbb8-4f85-bae9-d31c57d8bc87" providerId="ADAL" clId="{34A7B1C3-47C0-413E-B9CF-D19F5817FFDC}" dt="2023-02-21T04:07:24.542" v="500" actId="1076"/>
        <pc:sldMkLst>
          <pc:docMk/>
          <pc:sldMk cId="1238833982" sldId="257"/>
        </pc:sldMkLst>
        <pc:spChg chg="add mod">
          <ac:chgData name="北野愛実" userId="6d9c62ed-fbb8-4f85-bae9-d31c57d8bc87" providerId="ADAL" clId="{34A7B1C3-47C0-413E-B9CF-D19F5817FFDC}" dt="2023-02-21T04:07:24.542" v="500" actId="1076"/>
          <ac:spMkLst>
            <pc:docMk/>
            <pc:sldMk cId="1238833982" sldId="257"/>
            <ac:spMk id="7" creationId="{B32F5615-9F60-6E6F-7751-BDB4999223E6}"/>
          </ac:spMkLst>
        </pc:spChg>
        <pc:spChg chg="del">
          <ac:chgData name="北野愛実" userId="6d9c62ed-fbb8-4f85-bae9-d31c57d8bc87" providerId="ADAL" clId="{34A7B1C3-47C0-413E-B9CF-D19F5817FFDC}" dt="2023-02-21T03:50:10.435" v="128" actId="478"/>
          <ac:spMkLst>
            <pc:docMk/>
            <pc:sldMk cId="1238833982" sldId="257"/>
            <ac:spMk id="16" creationId="{72E802A6-B7AB-1A17-4DFA-540482976018}"/>
          </ac:spMkLst>
        </pc:spChg>
        <pc:spChg chg="del">
          <ac:chgData name="北野愛実" userId="6d9c62ed-fbb8-4f85-bae9-d31c57d8bc87" providerId="ADAL" clId="{34A7B1C3-47C0-413E-B9CF-D19F5817FFDC}" dt="2023-02-21T03:50:10.435" v="128" actId="478"/>
          <ac:spMkLst>
            <pc:docMk/>
            <pc:sldMk cId="1238833982" sldId="257"/>
            <ac:spMk id="17" creationId="{D0D68CEF-2DB9-2048-124E-C2CD33F487E3}"/>
          </ac:spMkLst>
        </pc:spChg>
        <pc:spChg chg="del">
          <ac:chgData name="北野愛実" userId="6d9c62ed-fbb8-4f85-bae9-d31c57d8bc87" providerId="ADAL" clId="{34A7B1C3-47C0-413E-B9CF-D19F5817FFDC}" dt="2023-02-21T03:50:10.435" v="128" actId="478"/>
          <ac:spMkLst>
            <pc:docMk/>
            <pc:sldMk cId="1238833982" sldId="257"/>
            <ac:spMk id="18" creationId="{A2FD4067-0D27-4CEB-8B91-4B60C8EBF1F4}"/>
          </ac:spMkLst>
        </pc:spChg>
        <pc:spChg chg="del">
          <ac:chgData name="北野愛実" userId="6d9c62ed-fbb8-4f85-bae9-d31c57d8bc87" providerId="ADAL" clId="{34A7B1C3-47C0-413E-B9CF-D19F5817FFDC}" dt="2023-02-21T03:50:10.435" v="128" actId="478"/>
          <ac:spMkLst>
            <pc:docMk/>
            <pc:sldMk cId="1238833982" sldId="257"/>
            <ac:spMk id="19" creationId="{E1C163A1-C45C-8437-4FBD-33C035BFCDC3}"/>
          </ac:spMkLst>
        </pc:spChg>
        <pc:graphicFrameChg chg="add del">
          <ac:chgData name="北野愛実" userId="6d9c62ed-fbb8-4f85-bae9-d31c57d8bc87" providerId="ADAL" clId="{34A7B1C3-47C0-413E-B9CF-D19F5817FFDC}" dt="2023-02-21T03:50:42.389" v="130" actId="478"/>
          <ac:graphicFrameMkLst>
            <pc:docMk/>
            <pc:sldMk cId="1238833982" sldId="257"/>
            <ac:graphicFrameMk id="2" creationId="{1C680CA5-1D34-0988-EC1A-8B224A6E8C48}"/>
          </ac:graphicFrameMkLst>
        </pc:graphicFrameChg>
        <pc:graphicFrameChg chg="add del">
          <ac:chgData name="北野愛実" userId="6d9c62ed-fbb8-4f85-bae9-d31c57d8bc87" providerId="ADAL" clId="{34A7B1C3-47C0-413E-B9CF-D19F5817FFDC}" dt="2023-02-21T03:50:55.123" v="132" actId="3680"/>
          <ac:graphicFrameMkLst>
            <pc:docMk/>
            <pc:sldMk cId="1238833982" sldId="257"/>
            <ac:graphicFrameMk id="3" creationId="{09B83912-A630-B78C-388F-547814AF4D4C}"/>
          </ac:graphicFrameMkLst>
        </pc:graphicFrameChg>
        <pc:graphicFrameChg chg="add mod modGraphic">
          <ac:chgData name="北野愛実" userId="6d9c62ed-fbb8-4f85-bae9-d31c57d8bc87" providerId="ADAL" clId="{34A7B1C3-47C0-413E-B9CF-D19F5817FFDC}" dt="2023-02-21T04:06:52.455" v="493" actId="21"/>
          <ac:graphicFrameMkLst>
            <pc:docMk/>
            <pc:sldMk cId="1238833982" sldId="257"/>
            <ac:graphicFrameMk id="4" creationId="{623CBABF-44DE-3061-4FE4-B9093385784E}"/>
          </ac:graphicFrameMkLst>
        </pc:graphicFrameChg>
        <pc:graphicFrameChg chg="add del mod">
          <ac:chgData name="北野愛実" userId="6d9c62ed-fbb8-4f85-bae9-d31c57d8bc87" providerId="ADAL" clId="{34A7B1C3-47C0-413E-B9CF-D19F5817FFDC}" dt="2023-02-21T03:51:16.173" v="136"/>
          <ac:graphicFrameMkLst>
            <pc:docMk/>
            <pc:sldMk cId="1238833982" sldId="257"/>
            <ac:graphicFrameMk id="5" creationId="{F1F6B114-8895-9A55-42A6-DDC977BDE1CE}"/>
          </ac:graphicFrameMkLst>
        </pc:graphicFrameChg>
        <pc:cxnChg chg="del">
          <ac:chgData name="北野愛実" userId="6d9c62ed-fbb8-4f85-bae9-d31c57d8bc87" providerId="ADAL" clId="{34A7B1C3-47C0-413E-B9CF-D19F5817FFDC}" dt="2023-02-21T03:50:10.435" v="128" actId="478"/>
          <ac:cxnSpMkLst>
            <pc:docMk/>
            <pc:sldMk cId="1238833982" sldId="257"/>
            <ac:cxnSpMk id="6" creationId="{3C532C38-4F6A-30CF-C816-3F3FB13256C3}"/>
          </ac:cxnSpMkLst>
        </pc:cxnChg>
        <pc:cxnChg chg="del">
          <ac:chgData name="北野愛実" userId="6d9c62ed-fbb8-4f85-bae9-d31c57d8bc87" providerId="ADAL" clId="{34A7B1C3-47C0-413E-B9CF-D19F5817FFDC}" dt="2023-02-21T03:50:10.435" v="128" actId="478"/>
          <ac:cxnSpMkLst>
            <pc:docMk/>
            <pc:sldMk cId="1238833982" sldId="257"/>
            <ac:cxnSpMk id="8" creationId="{FEB3CD10-4EF3-0103-E130-FD4CFA90D761}"/>
          </ac:cxnSpMkLst>
        </pc:cxnChg>
        <pc:cxnChg chg="del">
          <ac:chgData name="北野愛実" userId="6d9c62ed-fbb8-4f85-bae9-d31c57d8bc87" providerId="ADAL" clId="{34A7B1C3-47C0-413E-B9CF-D19F5817FFDC}" dt="2023-02-21T03:50:10.435" v="128" actId="478"/>
          <ac:cxnSpMkLst>
            <pc:docMk/>
            <pc:sldMk cId="1238833982" sldId="257"/>
            <ac:cxnSpMk id="9" creationId="{3B598C1E-E61E-87AE-59EE-A97F45578338}"/>
          </ac:cxnSpMkLst>
        </pc:cxnChg>
        <pc:cxnChg chg="del">
          <ac:chgData name="北野愛実" userId="6d9c62ed-fbb8-4f85-bae9-d31c57d8bc87" providerId="ADAL" clId="{34A7B1C3-47C0-413E-B9CF-D19F5817FFDC}" dt="2023-02-21T03:50:10.435" v="128" actId="478"/>
          <ac:cxnSpMkLst>
            <pc:docMk/>
            <pc:sldMk cId="1238833982" sldId="257"/>
            <ac:cxnSpMk id="15" creationId="{ECD06CD3-49CF-F382-706D-7434DAF72801}"/>
          </ac:cxnSpMkLst>
        </pc:cxnChg>
      </pc:sldChg>
      <pc:sldChg chg="addSp delSp modSp add mod">
        <pc:chgData name="北野愛実" userId="6d9c62ed-fbb8-4f85-bae9-d31c57d8bc87" providerId="ADAL" clId="{34A7B1C3-47C0-413E-B9CF-D19F5817FFDC}" dt="2023-02-21T04:29:13.338" v="909" actId="20577"/>
        <pc:sldMkLst>
          <pc:docMk/>
          <pc:sldMk cId="3509145984" sldId="258"/>
        </pc:sldMkLst>
        <pc:spChg chg="add mod">
          <ac:chgData name="北野愛実" userId="6d9c62ed-fbb8-4f85-bae9-d31c57d8bc87" providerId="ADAL" clId="{34A7B1C3-47C0-413E-B9CF-D19F5817FFDC}" dt="2023-02-21T04:10:43.755" v="538" actId="1076"/>
          <ac:spMkLst>
            <pc:docMk/>
            <pc:sldMk cId="3509145984" sldId="258"/>
            <ac:spMk id="2" creationId="{13914231-EEC7-60FA-4FDF-8266FB7A5862}"/>
          </ac:spMkLst>
        </pc:spChg>
        <pc:spChg chg="add mod">
          <ac:chgData name="北野愛実" userId="6d9c62ed-fbb8-4f85-bae9-d31c57d8bc87" providerId="ADAL" clId="{34A7B1C3-47C0-413E-B9CF-D19F5817FFDC}" dt="2023-02-21T04:10:38.617" v="537" actId="1076"/>
          <ac:spMkLst>
            <pc:docMk/>
            <pc:sldMk cId="3509145984" sldId="258"/>
            <ac:spMk id="3" creationId="{45F53534-50C4-A3D0-42FE-A84639B2BF43}"/>
          </ac:spMkLst>
        </pc:spChg>
        <pc:spChg chg="add mod">
          <ac:chgData name="北野愛実" userId="6d9c62ed-fbb8-4f85-bae9-d31c57d8bc87" providerId="ADAL" clId="{34A7B1C3-47C0-413E-B9CF-D19F5817FFDC}" dt="2023-02-21T04:10:52.473" v="544" actId="20577"/>
          <ac:spMkLst>
            <pc:docMk/>
            <pc:sldMk cId="3509145984" sldId="258"/>
            <ac:spMk id="5" creationId="{3B173E85-2818-3F39-B36F-DFBEF0C1AE0F}"/>
          </ac:spMkLst>
        </pc:spChg>
        <pc:spChg chg="add mod">
          <ac:chgData name="北野愛実" userId="6d9c62ed-fbb8-4f85-bae9-d31c57d8bc87" providerId="ADAL" clId="{34A7B1C3-47C0-413E-B9CF-D19F5817FFDC}" dt="2023-02-21T04:11:19.997" v="562" actId="14100"/>
          <ac:spMkLst>
            <pc:docMk/>
            <pc:sldMk cId="3509145984" sldId="258"/>
            <ac:spMk id="6" creationId="{8507F208-21D3-ED1E-E665-8ACB25DB6166}"/>
          </ac:spMkLst>
        </pc:spChg>
        <pc:spChg chg="del">
          <ac:chgData name="北野愛実" userId="6d9c62ed-fbb8-4f85-bae9-d31c57d8bc87" providerId="ADAL" clId="{34A7B1C3-47C0-413E-B9CF-D19F5817FFDC}" dt="2023-02-21T04:08:34.638" v="503" actId="478"/>
          <ac:spMkLst>
            <pc:docMk/>
            <pc:sldMk cId="3509145984" sldId="258"/>
            <ac:spMk id="7" creationId="{B32F5615-9F60-6E6F-7751-BDB4999223E6}"/>
          </ac:spMkLst>
        </pc:spChg>
        <pc:spChg chg="add mod">
          <ac:chgData name="北野愛実" userId="6d9c62ed-fbb8-4f85-bae9-d31c57d8bc87" providerId="ADAL" clId="{34A7B1C3-47C0-413E-B9CF-D19F5817FFDC}" dt="2023-02-21T04:11:39.791" v="567" actId="20577"/>
          <ac:spMkLst>
            <pc:docMk/>
            <pc:sldMk cId="3509145984" sldId="258"/>
            <ac:spMk id="8" creationId="{F18BDCC4-9B28-9F29-82A7-2C1689A75E5B}"/>
          </ac:spMkLst>
        </pc:spChg>
        <pc:spChg chg="add mod">
          <ac:chgData name="北野愛実" userId="6d9c62ed-fbb8-4f85-bae9-d31c57d8bc87" providerId="ADAL" clId="{34A7B1C3-47C0-413E-B9CF-D19F5817FFDC}" dt="2023-02-21T04:12:23.093" v="586" actId="20577"/>
          <ac:spMkLst>
            <pc:docMk/>
            <pc:sldMk cId="3509145984" sldId="258"/>
            <ac:spMk id="9" creationId="{50660606-8713-9099-651F-FBBCF46E27C1}"/>
          </ac:spMkLst>
        </pc:spChg>
        <pc:spChg chg="add del mod">
          <ac:chgData name="北野愛実" userId="6d9c62ed-fbb8-4f85-bae9-d31c57d8bc87" providerId="ADAL" clId="{34A7B1C3-47C0-413E-B9CF-D19F5817FFDC}" dt="2023-02-21T04:26:15.797" v="856" actId="1076"/>
          <ac:spMkLst>
            <pc:docMk/>
            <pc:sldMk cId="3509145984" sldId="258"/>
            <ac:spMk id="10" creationId="{201750FC-0778-F4CC-42C8-674F5136E471}"/>
          </ac:spMkLst>
        </pc:spChg>
        <pc:spChg chg="add mod">
          <ac:chgData name="北野愛実" userId="6d9c62ed-fbb8-4f85-bae9-d31c57d8bc87" providerId="ADAL" clId="{34A7B1C3-47C0-413E-B9CF-D19F5817FFDC}" dt="2023-02-21T04:26:20.488" v="857" actId="1076"/>
          <ac:spMkLst>
            <pc:docMk/>
            <pc:sldMk cId="3509145984" sldId="258"/>
            <ac:spMk id="11" creationId="{139007C4-9FB1-5087-84FF-892848E29647}"/>
          </ac:spMkLst>
        </pc:spChg>
        <pc:spChg chg="add mod">
          <ac:chgData name="北野愛実" userId="6d9c62ed-fbb8-4f85-bae9-d31c57d8bc87" providerId="ADAL" clId="{34A7B1C3-47C0-413E-B9CF-D19F5817FFDC}" dt="2023-02-21T04:29:13.338" v="909" actId="20577"/>
          <ac:spMkLst>
            <pc:docMk/>
            <pc:sldMk cId="3509145984" sldId="258"/>
            <ac:spMk id="12" creationId="{27F79A75-2F94-CB0B-1E14-DCBDC0F9E9B1}"/>
          </ac:spMkLst>
        </pc:spChg>
        <pc:spChg chg="add mod">
          <ac:chgData name="北野愛実" userId="6d9c62ed-fbb8-4f85-bae9-d31c57d8bc87" providerId="ADAL" clId="{34A7B1C3-47C0-413E-B9CF-D19F5817FFDC}" dt="2023-02-21T04:27:10.504" v="872" actId="20577"/>
          <ac:spMkLst>
            <pc:docMk/>
            <pc:sldMk cId="3509145984" sldId="258"/>
            <ac:spMk id="13" creationId="{6B04FF7F-D881-E2CA-BE7D-B375397AC971}"/>
          </ac:spMkLst>
        </pc:spChg>
        <pc:spChg chg="mod">
          <ac:chgData name="北野愛実" userId="6d9c62ed-fbb8-4f85-bae9-d31c57d8bc87" providerId="ADAL" clId="{34A7B1C3-47C0-413E-B9CF-D19F5817FFDC}" dt="2023-02-21T04:14:35.531" v="614" actId="14100"/>
          <ac:spMkLst>
            <pc:docMk/>
            <pc:sldMk cId="3509145984" sldId="258"/>
            <ac:spMk id="20" creationId="{BA303660-CA21-A5BF-BDD1-A5E80BA25A65}"/>
          </ac:spMkLst>
        </pc:spChg>
        <pc:graphicFrameChg chg="modGraphic">
          <ac:chgData name="北野愛実" userId="6d9c62ed-fbb8-4f85-bae9-d31c57d8bc87" providerId="ADAL" clId="{34A7B1C3-47C0-413E-B9CF-D19F5817FFDC}" dt="2023-02-21T04:21:14.302" v="731" actId="207"/>
          <ac:graphicFrameMkLst>
            <pc:docMk/>
            <pc:sldMk cId="3509145984" sldId="258"/>
            <ac:graphicFrameMk id="4" creationId="{623CBABF-44DE-3061-4FE4-B9093385784E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1E4A50-7938-6AC4-6231-D603A245C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77413CE-FA05-611B-99B8-7978E0AAF8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5297D1-DC99-EFAC-FD3E-1E1FCFAE9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84957-BA20-4D32-B589-E036269A9B7D}" type="datetimeFigureOut">
              <a:rPr kumimoji="1" lang="ja-JP" altLang="en-US" smtClean="0"/>
              <a:t>2023/2/21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460B54-447A-6301-383C-6C1A5B527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FE19DB-A88D-2A96-3AFB-4C2272F04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CF60-A92C-4AE8-ADB0-5C1DD22206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8858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7E11F4-3087-957F-543F-F3BDE512E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21A1B38-8817-AD91-B3A0-120918082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148BD6-63F6-A07C-A1EE-33C269679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84957-BA20-4D32-B589-E036269A9B7D}" type="datetimeFigureOut">
              <a:rPr kumimoji="1" lang="ja-JP" altLang="en-US" smtClean="0"/>
              <a:t>2023/2/21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5BD58B-7E43-4D83-E20A-942EE10E0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18731F-A9FB-A614-E45D-58852853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CF60-A92C-4AE8-ADB0-5C1DD22206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1266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C8D5800-389D-5782-95E7-1603C42CC5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7F6FE37-F4AB-11DC-222A-570EC1277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378821-A874-43AB-70E6-033068790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84957-BA20-4D32-B589-E036269A9B7D}" type="datetimeFigureOut">
              <a:rPr kumimoji="1" lang="ja-JP" altLang="en-US" smtClean="0"/>
              <a:t>2023/2/21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A76CA7-D784-7369-16DF-52F9A7049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60CCB1-47AA-7583-1556-01BF8147E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CF60-A92C-4AE8-ADB0-5C1DD22206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4074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97787D-0724-F355-BF0B-D5070DA76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D486E6-0E3E-8F5B-6EE6-3EF4379C1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5FE357-935C-51CF-2B33-18E5EA0B3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84957-BA20-4D32-B589-E036269A9B7D}" type="datetimeFigureOut">
              <a:rPr kumimoji="1" lang="ja-JP" altLang="en-US" smtClean="0"/>
              <a:t>2023/2/21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810A12-1688-D0D1-1EF9-1E682C274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D575F0-5F60-EB71-EE42-B89FF519A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CF60-A92C-4AE8-ADB0-5C1DD22206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5762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B1CBD7-3195-8811-D218-D3CE0D520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42EBE14-A071-DB95-1614-59CBBF1E7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5D5C0B-D011-58DE-8FDF-6C0A10875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84957-BA20-4D32-B589-E036269A9B7D}" type="datetimeFigureOut">
              <a:rPr kumimoji="1" lang="ja-JP" altLang="en-US" smtClean="0"/>
              <a:t>2023/2/21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FA7704-6221-A29B-A941-41D4A0559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3D5D05-EF55-A4B5-EECE-1011CC823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CF60-A92C-4AE8-ADB0-5C1DD22206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0898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8034BB-46B6-2971-28BF-1F2DABB28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95BFC54-83BB-168E-6DC6-5F85DDD86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CCF56E8-5030-208D-E5F8-703D42052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9587F5-4B58-DE9E-F0F9-A525600C2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84957-BA20-4D32-B589-E036269A9B7D}" type="datetimeFigureOut">
              <a:rPr kumimoji="1" lang="ja-JP" altLang="en-US" smtClean="0"/>
              <a:t>2023/2/21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04C08C1-68A2-D7A9-E3DC-A4B89134E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AD064BD-C813-7FA8-97F6-51D58D818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CF60-A92C-4AE8-ADB0-5C1DD22206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81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525031-BFEA-0FE7-E051-BDB2335A0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3B08F36-28DD-DDCF-E05E-D07BE4DF8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CA869C8-1F21-ADCA-84F6-39BFD5BA9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3F5CC16-50D4-1FE4-4D19-7FF0ADE045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5DBA0A0-7061-DBE7-89C5-7A9725A15E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597AB1C-97EC-0256-CBEA-7F776DAD5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84957-BA20-4D32-B589-E036269A9B7D}" type="datetimeFigureOut">
              <a:rPr kumimoji="1" lang="ja-JP" altLang="en-US" smtClean="0"/>
              <a:t>2023/2/21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EEE689C-F2F8-93F0-7D84-9B4C04D40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8667A64-FDDB-5B36-02A3-2925DC35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CF60-A92C-4AE8-ADB0-5C1DD22206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2580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BC616C-BD53-0BE8-C6EB-39BA05FC0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71DD9F6-EB7A-627D-4599-F6EBF2C91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84957-BA20-4D32-B589-E036269A9B7D}" type="datetimeFigureOut">
              <a:rPr kumimoji="1" lang="ja-JP" altLang="en-US" smtClean="0"/>
              <a:t>2023/2/21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326E48A-39CE-02F7-027F-DC6138BA2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7BD9225-EF59-0DA9-C206-2B9EF4DCD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CF60-A92C-4AE8-ADB0-5C1DD22206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2212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32F4FC5-8B25-DDB3-F0F2-B72E844CF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84957-BA20-4D32-B589-E036269A9B7D}" type="datetimeFigureOut">
              <a:rPr kumimoji="1" lang="ja-JP" altLang="en-US" smtClean="0"/>
              <a:t>2023/2/21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6803691-33F7-4965-7718-6D657143A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C193C6F-38EF-BDE7-9684-441C71D46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CF60-A92C-4AE8-ADB0-5C1DD22206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1268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30A078-9BC1-A629-8A17-646D35B90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8CE5DD-7057-606E-F989-B65F4B771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0F39FF3-9024-7935-5145-AFBE903BF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1DC8AE1-839D-5404-FC96-40A37F301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84957-BA20-4D32-B589-E036269A9B7D}" type="datetimeFigureOut">
              <a:rPr kumimoji="1" lang="ja-JP" altLang="en-US" smtClean="0"/>
              <a:t>2023/2/21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4DA1C2-2060-59FA-303A-9382E601E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E4D8370-CB2F-B8E6-03A2-B2AD1F779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CF60-A92C-4AE8-ADB0-5C1DD22206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1326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7055CF-40A1-B69E-40A9-7D3719D4A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C75E033-36EE-0159-4172-9B6AAFFC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04E2D52-9EAE-FB7C-3B11-A3CEBD31C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624870F-C7A3-5368-074E-EDCEF4C30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84957-BA20-4D32-B589-E036269A9B7D}" type="datetimeFigureOut">
              <a:rPr kumimoji="1" lang="ja-JP" altLang="en-US" smtClean="0"/>
              <a:t>2023/2/21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620AE1E-4417-5DFB-BAF3-D4A32F069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809F3F6-648D-B799-A689-89A5D10A5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CF60-A92C-4AE8-ADB0-5C1DD22206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4848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9E00933-80C1-9274-0908-F5A476A4A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5CE69F7-BE8E-76C8-1860-FBCCC80D6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404B21-C1E9-95BB-A1DB-4F84E8D3C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84957-BA20-4D32-B589-E036269A9B7D}" type="datetimeFigureOut">
              <a:rPr kumimoji="1" lang="ja-JP" altLang="en-US" smtClean="0"/>
              <a:t>2023/2/21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748ED4-8896-D555-C957-B47F128C3F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538E74-BC0D-1B17-0C77-5E21462488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9CF60-A92C-4AE8-ADB0-5C1DD22206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4328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3C532C38-4F6A-30CF-C816-3F3FB13256C3}"/>
              </a:ext>
            </a:extLst>
          </p:cNvPr>
          <p:cNvCxnSpPr/>
          <p:nvPr/>
        </p:nvCxnSpPr>
        <p:spPr>
          <a:xfrm>
            <a:off x="1863634" y="1924594"/>
            <a:ext cx="552994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EB3CD10-4EF3-0103-E130-FD4CFA90D761}"/>
              </a:ext>
            </a:extLst>
          </p:cNvPr>
          <p:cNvCxnSpPr/>
          <p:nvPr/>
        </p:nvCxnSpPr>
        <p:spPr>
          <a:xfrm>
            <a:off x="1863634" y="4380411"/>
            <a:ext cx="552994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3B598C1E-E61E-87AE-59EE-A97F45578338}"/>
              </a:ext>
            </a:extLst>
          </p:cNvPr>
          <p:cNvCxnSpPr>
            <a:cxnSpLocks/>
          </p:cNvCxnSpPr>
          <p:nvPr/>
        </p:nvCxnSpPr>
        <p:spPr>
          <a:xfrm>
            <a:off x="3200398" y="1267096"/>
            <a:ext cx="0" cy="359228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CD06CD3-49CF-F382-706D-7434DAF72801}"/>
              </a:ext>
            </a:extLst>
          </p:cNvPr>
          <p:cNvCxnSpPr>
            <a:cxnSpLocks/>
          </p:cNvCxnSpPr>
          <p:nvPr/>
        </p:nvCxnSpPr>
        <p:spPr>
          <a:xfrm>
            <a:off x="5913119" y="1267096"/>
            <a:ext cx="0" cy="359228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楕円 15">
            <a:extLst>
              <a:ext uri="{FF2B5EF4-FFF2-40B4-BE49-F238E27FC236}">
                <a16:creationId xmlns:a16="http://schemas.microsoft.com/office/drawing/2014/main" id="{72E802A6-B7AB-1A17-4DFA-540482976018}"/>
              </a:ext>
            </a:extLst>
          </p:cNvPr>
          <p:cNvSpPr/>
          <p:nvPr/>
        </p:nvSpPr>
        <p:spPr>
          <a:xfrm>
            <a:off x="3074398" y="1798594"/>
            <a:ext cx="252000" cy="252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D0D68CEF-2DB9-2048-124E-C2CD33F487E3}"/>
              </a:ext>
            </a:extLst>
          </p:cNvPr>
          <p:cNvSpPr/>
          <p:nvPr/>
        </p:nvSpPr>
        <p:spPr>
          <a:xfrm>
            <a:off x="5787119" y="1798594"/>
            <a:ext cx="252000" cy="252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A2FD4067-0D27-4CEB-8B91-4B60C8EBF1F4}"/>
              </a:ext>
            </a:extLst>
          </p:cNvPr>
          <p:cNvSpPr/>
          <p:nvPr/>
        </p:nvSpPr>
        <p:spPr>
          <a:xfrm>
            <a:off x="5787119" y="4254411"/>
            <a:ext cx="252000" cy="252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E1C163A1-C45C-8437-4FBD-33C035BFCDC3}"/>
              </a:ext>
            </a:extLst>
          </p:cNvPr>
          <p:cNvSpPr/>
          <p:nvPr/>
        </p:nvSpPr>
        <p:spPr>
          <a:xfrm>
            <a:off x="3074398" y="4254411"/>
            <a:ext cx="252000" cy="252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A303660-CA21-A5BF-BDD1-A5E80BA25A65}"/>
              </a:ext>
            </a:extLst>
          </p:cNvPr>
          <p:cNvSpPr txBox="1"/>
          <p:nvPr/>
        </p:nvSpPr>
        <p:spPr>
          <a:xfrm>
            <a:off x="714103" y="339635"/>
            <a:ext cx="6740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代表点のコストを求め、マップを予測する。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91953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A303660-CA21-A5BF-BDD1-A5E80BA25A65}"/>
              </a:ext>
            </a:extLst>
          </p:cNvPr>
          <p:cNvSpPr txBox="1"/>
          <p:nvPr/>
        </p:nvSpPr>
        <p:spPr>
          <a:xfrm>
            <a:off x="714103" y="339635"/>
            <a:ext cx="6740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代表点のコストを求め、マップを予測する。</a:t>
            </a:r>
            <a:endParaRPr kumimoji="1" lang="ja-JP" altLang="en-US" sz="2400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623CBABF-44DE-3061-4FE4-B90933857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071384"/>
              </p:ext>
            </p:extLst>
          </p:nvPr>
        </p:nvGraphicFramePr>
        <p:xfrm>
          <a:off x="1140821" y="1567542"/>
          <a:ext cx="6120000" cy="43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1225404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819135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300971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97957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3775914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8275813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57402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076888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3136307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250957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176195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95145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2646548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049964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9185828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700676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9478587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51487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103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6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1801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6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7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6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03327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6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7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8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7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6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109185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6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7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8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9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8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7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6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325075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6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7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8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9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9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8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7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6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24879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6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7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8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9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8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7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6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365541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6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7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8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7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6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3454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6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7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6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97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6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9232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6187246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32F5615-9F60-6E6F-7751-BDB4999223E6}"/>
              </a:ext>
            </a:extLst>
          </p:cNvPr>
          <p:cNvSpPr txBox="1"/>
          <p:nvPr/>
        </p:nvSpPr>
        <p:spPr>
          <a:xfrm>
            <a:off x="4354285" y="3727542"/>
            <a:ext cx="5050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10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38833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A303660-CA21-A5BF-BDD1-A5E80BA25A65}"/>
              </a:ext>
            </a:extLst>
          </p:cNvPr>
          <p:cNvSpPr txBox="1"/>
          <p:nvPr/>
        </p:nvSpPr>
        <p:spPr>
          <a:xfrm>
            <a:off x="714103" y="339635"/>
            <a:ext cx="7158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代表点のコストを求め、マップを予測する。案</a:t>
            </a:r>
            <a:r>
              <a:rPr lang="en-US" altLang="ja-JP" sz="2400" dirty="0"/>
              <a:t>2</a:t>
            </a:r>
            <a:endParaRPr kumimoji="1" lang="ja-JP" altLang="en-US" sz="2400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623CBABF-44DE-3061-4FE4-B90933857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513810"/>
              </p:ext>
            </p:extLst>
          </p:nvPr>
        </p:nvGraphicFramePr>
        <p:xfrm>
          <a:off x="1140821" y="1567542"/>
          <a:ext cx="6114330" cy="43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1225404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819135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300971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97957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3775914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8275813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57402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076888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3136307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250957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1761950"/>
                    </a:ext>
                  </a:extLst>
                </a:gridCol>
                <a:gridCol w="354330">
                  <a:extLst>
                    <a:ext uri="{9D8B030D-6E8A-4147-A177-3AD203B41FA5}">
                      <a16:colId xmlns:a16="http://schemas.microsoft.com/office/drawing/2014/main" val="3695145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2646548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049964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9185828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700676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9478587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51487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103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1801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3327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09185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25075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4879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65541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3454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97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9232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618724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13914231-EEC7-60FA-4FDF-8266FB7A5862}"/>
                  </a:ext>
                </a:extLst>
              </p:cNvPr>
              <p:cNvSpPr txBox="1"/>
              <p:nvPr/>
            </p:nvSpPr>
            <p:spPr>
              <a:xfrm>
                <a:off x="522515" y="1915886"/>
                <a:ext cx="7141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13914231-EEC7-60FA-4FDF-8266FB7A58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15" y="1915886"/>
                <a:ext cx="71410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5F53534-50C4-A3D0-42FE-A84639B2BF43}"/>
                  </a:ext>
                </a:extLst>
              </p:cNvPr>
              <p:cNvSpPr txBox="1"/>
              <p:nvPr/>
            </p:nvSpPr>
            <p:spPr>
              <a:xfrm>
                <a:off x="200298" y="5518210"/>
                <a:ext cx="9013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+10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5F53534-50C4-A3D0-42FE-A84639B2B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98" y="5518210"/>
                <a:ext cx="90133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B173E85-2818-3F39-B36F-DFBEF0C1AE0F}"/>
                  </a:ext>
                </a:extLst>
              </p:cNvPr>
              <p:cNvSpPr txBox="1"/>
              <p:nvPr/>
            </p:nvSpPr>
            <p:spPr>
              <a:xfrm>
                <a:off x="2416629" y="1153323"/>
                <a:ext cx="7141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B173E85-2818-3F39-B36F-DFBEF0C1A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6629" y="1153323"/>
                <a:ext cx="714103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507F208-21D3-ED1E-E665-8ACB25DB6166}"/>
                  </a:ext>
                </a:extLst>
              </p:cNvPr>
              <p:cNvSpPr txBox="1"/>
              <p:nvPr/>
            </p:nvSpPr>
            <p:spPr>
              <a:xfrm>
                <a:off x="5969726" y="1153323"/>
                <a:ext cx="9100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+10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507F208-21D3-ED1E-E665-8ACB25DB6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726" y="1153323"/>
                <a:ext cx="910045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F18BDCC4-9B28-9F29-82A7-2C1689A75E5B}"/>
                  </a:ext>
                </a:extLst>
              </p:cNvPr>
              <p:cNvSpPr txBox="1"/>
              <p:nvPr/>
            </p:nvSpPr>
            <p:spPr>
              <a:xfrm>
                <a:off x="200298" y="3717048"/>
                <a:ext cx="9013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+5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F18BDCC4-9B28-9F29-82A7-2C1689A75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98" y="3717048"/>
                <a:ext cx="90133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50660606-8713-9099-651F-FBBCF46E27C1}"/>
                  </a:ext>
                </a:extLst>
              </p:cNvPr>
              <p:cNvSpPr txBox="1"/>
              <p:nvPr/>
            </p:nvSpPr>
            <p:spPr>
              <a:xfrm>
                <a:off x="4099561" y="1153323"/>
                <a:ext cx="9013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+5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50660606-8713-9099-651F-FBBCF46E2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561" y="1153323"/>
                <a:ext cx="901335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201750FC-0778-F4CC-42C8-674F5136E471}"/>
                  </a:ext>
                </a:extLst>
              </p:cNvPr>
              <p:cNvSpPr txBox="1"/>
              <p:nvPr/>
            </p:nvSpPr>
            <p:spPr>
              <a:xfrm>
                <a:off x="7255151" y="1620994"/>
                <a:ext cx="28738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=0, 1, 2, …, 19 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201750FC-0778-F4CC-42C8-674F5136E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5151" y="1620994"/>
                <a:ext cx="2873828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139007C4-9FB1-5087-84FF-892848E29647}"/>
                  </a:ext>
                </a:extLst>
              </p:cNvPr>
              <p:cNvSpPr txBox="1"/>
              <p:nvPr/>
            </p:nvSpPr>
            <p:spPr>
              <a:xfrm>
                <a:off x="9318172" y="1620994"/>
                <a:ext cx="28738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 10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139007C4-9FB1-5087-84FF-892848E29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172" y="1620994"/>
                <a:ext cx="2873828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7F79A75-2F94-CB0B-1E14-DCBDC0F9E9B1}"/>
                  </a:ext>
                </a:extLst>
              </p:cNvPr>
              <p:cNvSpPr txBox="1"/>
              <p:nvPr/>
            </p:nvSpPr>
            <p:spPr>
              <a:xfrm>
                <a:off x="7663544" y="2469884"/>
                <a:ext cx="28738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+5, 10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+5</m:t>
                          </m:r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7F79A75-2F94-CB0B-1E14-DCBDC0F9E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3544" y="2469884"/>
                <a:ext cx="2873828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6B04FF7F-D881-E2CA-BE7D-B375397AC971}"/>
                  </a:ext>
                </a:extLst>
              </p:cNvPr>
              <p:cNvSpPr txBox="1"/>
              <p:nvPr/>
            </p:nvSpPr>
            <p:spPr>
              <a:xfrm>
                <a:off x="7255151" y="2100552"/>
                <a:ext cx="28738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=0, 1, 2, …, 19 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6B04FF7F-D881-E2CA-BE7D-B375397AC9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5151" y="2100552"/>
                <a:ext cx="2873828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9145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324</Words>
  <Application>Microsoft Office PowerPoint</Application>
  <PresentationFormat>ワイド画面</PresentationFormat>
  <Paragraphs>258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北野愛実</dc:creator>
  <cp:lastModifiedBy>北野愛実</cp:lastModifiedBy>
  <cp:revision>1</cp:revision>
  <dcterms:created xsi:type="dcterms:W3CDTF">2023-02-21T03:44:57Z</dcterms:created>
  <dcterms:modified xsi:type="dcterms:W3CDTF">2023-02-21T04:29:16Z</dcterms:modified>
</cp:coreProperties>
</file>