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4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8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F5D7-FFF8-AB45-92FB-A9FA7B20BBDB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3A1C-F013-8641-B08C-60DA2889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467" y="321733"/>
            <a:ext cx="8568266" cy="769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Times"/>
                <a:cs typeface="Times"/>
              </a:rPr>
              <a:t>Instructions:</a:t>
            </a:r>
          </a:p>
          <a:p>
            <a:endParaRPr lang="en-US" sz="2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Times"/>
                <a:cs typeface="Times"/>
              </a:rPr>
              <a:t>Your task is to report when you have felt a tactile stimulation on your finger. </a:t>
            </a:r>
          </a:p>
          <a:p>
            <a:endParaRPr lang="en-US" sz="2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Times"/>
                <a:cs typeface="Times"/>
              </a:rPr>
              <a:t>During the task, you will be presented with a fixation cross. When the cross is WHITE, a tactile stimulus may or may not be delivered to your finger. When the cross turns </a:t>
            </a:r>
            <a:r>
              <a:rPr lang="en-US" sz="2600" dirty="0" smtClean="0">
                <a:solidFill>
                  <a:srgbClr val="008000"/>
                </a:solidFill>
                <a:latin typeface="Times"/>
                <a:cs typeface="Times"/>
              </a:rPr>
              <a:t>GREEN</a:t>
            </a:r>
            <a:r>
              <a:rPr lang="en-US" sz="2600" dirty="0" smtClean="0">
                <a:solidFill>
                  <a:schemeClr val="bg1"/>
                </a:solidFill>
                <a:latin typeface="Times"/>
                <a:cs typeface="Times"/>
              </a:rPr>
              <a:t>, press the left foot pedal if you felt a stimulus during the white cross. If you did not feel a stimulus, press the right foot pedal. </a:t>
            </a:r>
          </a:p>
          <a:p>
            <a:endParaRPr lang="en-US" sz="2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Times"/>
                <a:cs typeface="Times"/>
              </a:rPr>
              <a:t>You will have 1 second to respond, and responses are only recorded during the </a:t>
            </a:r>
            <a:r>
              <a:rPr lang="en-US" sz="2600" dirty="0" smtClean="0">
                <a:solidFill>
                  <a:srgbClr val="008000"/>
                </a:solidFill>
                <a:latin typeface="Times"/>
                <a:cs typeface="Times"/>
              </a:rPr>
              <a:t>GREEN</a:t>
            </a:r>
            <a:r>
              <a:rPr lang="en-US" sz="2600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"/>
                <a:cs typeface="Times"/>
              </a:rPr>
              <a:t>cross. </a:t>
            </a:r>
          </a:p>
          <a:p>
            <a:endParaRPr lang="en-US" sz="2600" dirty="0" smtClean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Times"/>
                <a:cs typeface="Times"/>
              </a:rPr>
              <a:t>Press any key to continue…</a:t>
            </a:r>
          </a:p>
          <a:p>
            <a:endParaRPr lang="en-US" sz="2600" dirty="0">
              <a:solidFill>
                <a:schemeClr val="bg1"/>
              </a:solidFill>
              <a:latin typeface="Times"/>
              <a:cs typeface="Times"/>
            </a:endParaRPr>
          </a:p>
          <a:p>
            <a:endParaRPr lang="en-US" sz="2600" dirty="0" smtClean="0">
              <a:solidFill>
                <a:schemeClr val="bg1"/>
              </a:solidFill>
              <a:latin typeface="Times"/>
              <a:cs typeface="Times"/>
            </a:endParaRPr>
          </a:p>
          <a:p>
            <a:endParaRPr lang="en-US" sz="2600" dirty="0">
              <a:solidFill>
                <a:schemeClr val="bg1"/>
              </a:solidFill>
              <a:latin typeface="Times"/>
              <a:cs typeface="Times"/>
            </a:endParaRPr>
          </a:p>
          <a:p>
            <a:endParaRPr lang="en-US" sz="2600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65810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109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Cullen</dc:creator>
  <cp:lastModifiedBy>Brendan Cullen</cp:lastModifiedBy>
  <cp:revision>4</cp:revision>
  <dcterms:created xsi:type="dcterms:W3CDTF">2016-06-22T15:47:46Z</dcterms:created>
  <dcterms:modified xsi:type="dcterms:W3CDTF">2016-06-22T16:27:35Z</dcterms:modified>
</cp:coreProperties>
</file>