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4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3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1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99AA-952E-7744-AB06-EE0A08B487ED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0043-130E-7740-92E2-BFFF844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7-10 at 1.49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2" y="2897694"/>
            <a:ext cx="8758745" cy="338328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spect="1"/>
          </p:cNvSpPr>
          <p:nvPr/>
        </p:nvSpPr>
        <p:spPr>
          <a:xfrm>
            <a:off x="948267" y="3962383"/>
            <a:ext cx="1117261" cy="5841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YES</a:t>
            </a:r>
            <a:endParaRPr lang="en-US" sz="3600" b="1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6858001" y="3962383"/>
            <a:ext cx="11172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NO</a:t>
            </a:r>
            <a:endParaRPr lang="en-US" sz="3600" b="1" dirty="0"/>
          </a:p>
        </p:txBody>
      </p:sp>
      <p:sp>
        <p:nvSpPr>
          <p:cNvPr id="13" name="Plus 12"/>
          <p:cNvSpPr/>
          <p:nvPr/>
        </p:nvSpPr>
        <p:spPr>
          <a:xfrm>
            <a:off x="3251205" y="321734"/>
            <a:ext cx="2319864" cy="2305027"/>
          </a:xfrm>
          <a:prstGeom prst="mathPlus">
            <a:avLst>
              <a:gd name="adj1" fmla="val 5889"/>
            </a:avLst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4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Cullen</dc:creator>
  <cp:lastModifiedBy>Brendan Cullen</cp:lastModifiedBy>
  <cp:revision>3</cp:revision>
  <dcterms:created xsi:type="dcterms:W3CDTF">2016-07-10T17:12:27Z</dcterms:created>
  <dcterms:modified xsi:type="dcterms:W3CDTF">2016-07-10T18:11:28Z</dcterms:modified>
</cp:coreProperties>
</file>