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0" r:id="rId5"/>
    <p:sldId id="262" r:id="rId6"/>
    <p:sldId id="263" r:id="rId7"/>
    <p:sldId id="264" r:id="rId8"/>
    <p:sldId id="277" r:id="rId9"/>
    <p:sldId id="265" r:id="rId10"/>
    <p:sldId id="266" r:id="rId11"/>
    <p:sldId id="267" r:id="rId12"/>
    <p:sldId id="268" r:id="rId13"/>
    <p:sldId id="283" r:id="rId14"/>
    <p:sldId id="270" r:id="rId15"/>
    <p:sldId id="269" r:id="rId16"/>
    <p:sldId id="271" r:id="rId17"/>
    <p:sldId id="273" r:id="rId18"/>
    <p:sldId id="275" r:id="rId19"/>
    <p:sldId id="278"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7/16/16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7/16/16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7/16/16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7/16/16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86" y="169335"/>
            <a:ext cx="8534400" cy="5632311"/>
          </a:xfrm>
          <a:prstGeom prst="rect">
            <a:avLst/>
          </a:prstGeom>
        </p:spPr>
        <p:txBody>
          <a:bodyPr wrap="square">
            <a:spAutoFit/>
          </a:bodyPr>
          <a:lstStyle/>
          <a:p>
            <a:r>
              <a:rPr lang="en-US" sz="3000" dirty="0">
                <a:latin typeface="Times"/>
                <a:cs typeface="Times"/>
              </a:rPr>
              <a:t>Your task is to report when you have felt a gentle touch on your index </a:t>
            </a:r>
            <a:r>
              <a:rPr lang="en-US" sz="3000" dirty="0" smtClean="0">
                <a:latin typeface="Times"/>
                <a:cs typeface="Times"/>
              </a:rPr>
              <a:t>fingers. </a:t>
            </a:r>
            <a:r>
              <a:rPr lang="en-US" sz="3000" dirty="0">
                <a:latin typeface="Times"/>
                <a:cs typeface="Times"/>
              </a:rPr>
              <a:t>These tactile stimuli will be delivered to your left and right index fingers </a:t>
            </a:r>
            <a:r>
              <a:rPr lang="en-US" sz="3000" dirty="0" smtClean="0">
                <a:latin typeface="Times"/>
                <a:cs typeface="Times"/>
              </a:rPr>
              <a:t>using </a:t>
            </a:r>
            <a:r>
              <a:rPr lang="en-US" sz="3000" dirty="0">
                <a:latin typeface="Times"/>
                <a:cs typeface="Times"/>
              </a:rPr>
              <a:t>a </a:t>
            </a:r>
            <a:r>
              <a:rPr lang="en-US" sz="3000" dirty="0" smtClean="0">
                <a:latin typeface="Times"/>
                <a:cs typeface="Times"/>
              </a:rPr>
              <a:t>blunt </a:t>
            </a:r>
            <a:r>
              <a:rPr lang="en-US" sz="3000" dirty="0">
                <a:latin typeface="Times"/>
                <a:cs typeface="Times"/>
              </a:rPr>
              <a:t>plastic screw that rests inside the boxes sitting in front of you.  </a:t>
            </a:r>
            <a:endParaRPr lang="en-US" sz="3000" dirty="0" smtClean="0">
              <a:latin typeface="Times"/>
              <a:cs typeface="Times"/>
            </a:endParaRPr>
          </a:p>
          <a:p>
            <a:endParaRPr lang="en-US" sz="3000" dirty="0">
              <a:latin typeface="Times"/>
              <a:cs typeface="Times"/>
            </a:endParaRP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1964265"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301057" y="4809196"/>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Left Arrow 6"/>
          <p:cNvSpPr>
            <a:spLocks noChangeAspect="1"/>
          </p:cNvSpPr>
          <p:nvPr/>
        </p:nvSpPr>
        <p:spPr>
          <a:xfrm flipH="1">
            <a:off x="5588000"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smtClean="0">
                <a:latin typeface="Times"/>
                <a:cs typeface="Times"/>
              </a:rPr>
              <a:t>First you will be </a:t>
            </a:r>
            <a:r>
              <a:rPr lang="en-US" sz="3000" dirty="0">
                <a:latin typeface="Times"/>
                <a:cs typeface="Times"/>
              </a:rPr>
              <a:t>presented with tactile stimuli to your </a:t>
            </a:r>
            <a:r>
              <a:rPr lang="en-US" sz="3000" u="sng" dirty="0">
                <a:latin typeface="Times"/>
                <a:cs typeface="Times"/>
              </a:rPr>
              <a:t>left index finger only</a:t>
            </a:r>
            <a:r>
              <a:rPr lang="en-US" sz="3000" dirty="0">
                <a:latin typeface="Times"/>
                <a:cs typeface="Times"/>
              </a:rPr>
              <a:t>. This is done in order to calculate how well you are able to perceive touches on your left index finger. This is known as your </a:t>
            </a:r>
            <a:r>
              <a:rPr lang="en-US" sz="3000" dirty="0" smtClean="0">
                <a:latin typeface="Times"/>
                <a:cs typeface="Times"/>
              </a:rPr>
              <a:t>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t>
            </a:r>
            <a:r>
              <a:rPr lang="en-US" sz="3000" dirty="0" smtClean="0">
                <a:latin typeface="Times"/>
                <a:cs typeface="Times"/>
              </a:rPr>
              <a:t>blue arrows </a:t>
            </a:r>
            <a:r>
              <a:rPr lang="en-US" sz="3000" dirty="0">
                <a:latin typeface="Times"/>
                <a:cs typeface="Times"/>
              </a:rPr>
              <a:t>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right 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p>
          <a:p>
            <a:r>
              <a:rPr lang="en-US" sz="3000" dirty="0">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4247317"/>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a:t>
            </a:r>
            <a:r>
              <a:rPr lang="en-US" sz="3000" dirty="0" smtClean="0">
                <a:latin typeface="Times"/>
                <a:cs typeface="Times"/>
              </a:rPr>
              <a:t>a little more </a:t>
            </a:r>
            <a:r>
              <a:rPr lang="en-US" sz="3000" dirty="0">
                <a:latin typeface="Times"/>
                <a:cs typeface="Times"/>
              </a:rPr>
              <a:t>quickly compared to Practice Session 1. </a:t>
            </a:r>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a:t>
            </a:r>
            <a:r>
              <a:rPr lang="en-US" sz="3000" dirty="0" smtClean="0">
                <a:latin typeface="Times"/>
                <a:cs typeface="Times"/>
              </a:rPr>
              <a:t>2 </a:t>
            </a:r>
            <a:r>
              <a:rPr lang="en-US" sz="3000" dirty="0">
                <a:latin typeface="Times"/>
                <a:cs typeface="Times"/>
              </a:rPr>
              <a:t>has now ended. </a:t>
            </a:r>
            <a:r>
              <a:rPr lang="en-US" sz="3000" dirty="0" smtClean="0">
                <a:latin typeface="Times"/>
                <a:cs typeface="Times"/>
              </a:rPr>
              <a:t>Please wait for the experimenter before continuing.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19923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08410"/>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093976"/>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There will be a total of 286 trials with several breaks along the way. Again, you may quit the experiment at any point by pressing the middle foot pedal during a green cross screen.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Press the left foot pedal when you are ready to begin the task…</a:t>
            </a:r>
            <a:endParaRPr lang="en-US" sz="3000" dirty="0">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Please still try to remain still without moving very much, as it can disrupt the sensors on the EEG cap, but feel free to make small adjustments in your posture to be more comfortable.  </a:t>
            </a:r>
          </a:p>
          <a:p>
            <a:endParaRPr lang="en-US" sz="3000" dirty="0">
              <a:latin typeface="Times"/>
              <a:cs typeface="Times"/>
            </a:endParaRPr>
          </a:p>
          <a:p>
            <a:r>
              <a:rPr lang="en-US" sz="3000" dirty="0" smtClean="0">
                <a:latin typeface="Times"/>
                <a:cs typeface="Times"/>
              </a:rPr>
              <a:t>Another screen will alert you when you have 10 seconds remaining. </a:t>
            </a:r>
          </a:p>
          <a:p>
            <a:endParaRPr lang="en-US" sz="3000" dirty="0">
              <a:latin typeface="Times"/>
              <a:cs typeface="Times"/>
            </a:endParaRPr>
          </a:p>
          <a:p>
            <a:r>
              <a:rPr lang="en-US" sz="3000" dirty="0" smtClean="0">
                <a:latin typeface="Times"/>
                <a:cs typeface="Times"/>
              </a:rPr>
              <a:t>If you would like to continue with the task before the break is over, press the left foot pedal…</a:t>
            </a:r>
            <a:endParaRPr lang="en-US" sz="3000" dirty="0">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921337"/>
            <a:ext cx="8720667" cy="1477328"/>
          </a:xfrm>
          <a:prstGeom prst="rect">
            <a:avLst/>
          </a:prstGeom>
        </p:spPr>
        <p:txBody>
          <a:bodyPr wrap="square">
            <a:spAutoFit/>
          </a:bodyPr>
          <a:lstStyle/>
          <a:p>
            <a:r>
              <a:rPr lang="en-US" sz="3000" dirty="0" smtClean="0">
                <a:latin typeface="Times"/>
                <a:cs typeface="Times"/>
              </a:rPr>
              <a:t>You have 10 seconds remaining in the break. 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16538"/>
            <a:ext cx="8720667" cy="1938992"/>
          </a:xfrm>
          <a:prstGeom prst="rect">
            <a:avLst/>
          </a:prstGeom>
        </p:spPr>
        <p:txBody>
          <a:bodyPr wrap="square">
            <a:spAutoFit/>
          </a:bodyPr>
          <a:lstStyle/>
          <a:p>
            <a:r>
              <a:rPr lang="en-US" sz="3000" dirty="0" smtClean="0">
                <a:latin typeface="Times"/>
                <a:cs typeface="Times"/>
              </a:rPr>
              <a:t>You have completed the experimental session. Thank you for your time. Please let the experimenters know you are finished. </a:t>
            </a:r>
          </a:p>
          <a:p>
            <a:endParaRPr lang="en-US" sz="3000" dirty="0">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index finger. </a:t>
            </a:r>
            <a:r>
              <a:rPr lang="en-US" sz="3000" u="sng" dirty="0">
                <a:latin typeface="Times"/>
                <a:cs typeface="Times"/>
              </a:rPr>
              <a:t>When </a:t>
            </a:r>
            <a:r>
              <a:rPr lang="en-US" sz="3000" u="sng" dirty="0" smtClean="0">
                <a:latin typeface="Times"/>
                <a:cs typeface="Times"/>
              </a:rPr>
              <a:t>you see a left </a:t>
            </a:r>
            <a:r>
              <a:rPr lang="en-US" sz="3000" u="sng" dirty="0">
                <a:latin typeface="Times"/>
                <a:cs typeface="Times"/>
              </a:rPr>
              <a:t>arrow, please pay attention to only your left 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22644"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flipH="1">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10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7030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314594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40033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a:t>
            </a:r>
            <a:r>
              <a:rPr lang="en-US" sz="3000" dirty="0">
                <a:latin typeface="Times"/>
                <a:cs typeface="Times"/>
              </a:rPr>
              <a:t>index finger. </a:t>
            </a:r>
            <a:r>
              <a:rPr lang="en-US" sz="3000" u="sng" dirty="0">
                <a:latin typeface="Times"/>
                <a:cs typeface="Times"/>
              </a:rPr>
              <a:t>When </a:t>
            </a:r>
            <a:r>
              <a:rPr lang="en-US" sz="3000" u="sng" dirty="0" smtClean="0">
                <a:latin typeface="Times"/>
                <a:cs typeface="Times"/>
              </a:rPr>
              <a:t>you see a right </a:t>
            </a:r>
            <a:r>
              <a:rPr lang="en-US" sz="3000" u="sng" dirty="0">
                <a:latin typeface="Times"/>
                <a:cs typeface="Times"/>
              </a:rPr>
              <a:t>arrow, please pay attention to only your </a:t>
            </a:r>
            <a:r>
              <a:rPr lang="en-US" sz="3000" u="sng" dirty="0" smtClean="0">
                <a:latin typeface="Times"/>
                <a:cs typeface="Times"/>
              </a:rPr>
              <a:t>right </a:t>
            </a:r>
            <a:r>
              <a:rPr lang="en-US" sz="3000" u="sng" dirty="0">
                <a:latin typeface="Times"/>
                <a:cs typeface="Times"/>
              </a:rPr>
              <a:t>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51"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flipH="1">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0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86418"/>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1 second to respond. Responses are only recorded during the green cross. </a:t>
            </a:r>
          </a:p>
          <a:p>
            <a:r>
              <a:rPr lang="en-US" sz="3200" dirty="0"/>
              <a:t> </a:t>
            </a:r>
          </a:p>
          <a:p>
            <a:endParaRPr lang="en-US" sz="3000" dirty="0">
              <a:latin typeface="Times"/>
              <a:cs typeface="Times"/>
            </a:endParaRPr>
          </a:p>
        </p:txBody>
      </p:sp>
      <p:sp>
        <p:nvSpPr>
          <p:cNvPr id="6" name="Plus 5"/>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Plus 6"/>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093976"/>
          </a:xfrm>
          <a:prstGeom prst="rect">
            <a:avLst/>
          </a:prstGeom>
        </p:spPr>
        <p:txBody>
          <a:bodyPr wrap="square">
            <a:spAutoFit/>
          </a:bodyPr>
          <a:lstStyle/>
          <a:p>
            <a:r>
              <a:rPr lang="en-US" sz="3000" dirty="0">
                <a:latin typeface="Times"/>
                <a:cs typeface="Times"/>
              </a:rPr>
              <a:t>We ask that you please do your best to </a:t>
            </a:r>
            <a:r>
              <a:rPr lang="en-US" sz="3000" u="sng" dirty="0">
                <a:latin typeface="Times"/>
                <a:cs typeface="Times"/>
              </a:rPr>
              <a:t>not blink </a:t>
            </a:r>
            <a:r>
              <a:rPr lang="en-US" sz="3000" dirty="0">
                <a:latin typeface="Times"/>
                <a:cs typeface="Times"/>
              </a:rPr>
              <a:t>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You may quit the experiment any time by pressing the middle foot pedal during a green cross.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2328671"/>
            <a:ext cx="8720667" cy="2400657"/>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1 has now ended. </a:t>
            </a:r>
            <a:r>
              <a:rPr lang="en-US" sz="3000" dirty="0" smtClean="0">
                <a:latin typeface="Times"/>
                <a:cs typeface="Times"/>
              </a:rPr>
              <a:t>Please wait for the experimenter before continuing.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49896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Please </a:t>
            </a:r>
            <a:r>
              <a:rPr lang="en-US" sz="3000" dirty="0">
                <a:latin typeface="Times"/>
                <a:cs typeface="Times"/>
              </a:rPr>
              <a:t>inform the experimenter if you have any questions about the </a:t>
            </a:r>
            <a:r>
              <a:rPr lang="en-US" sz="3000" dirty="0" smtClean="0">
                <a:latin typeface="Times"/>
                <a:cs typeface="Times"/>
              </a:rPr>
              <a:t>task or if you need further clarification on what to do. Next we will calculate your touch detection thresholds for your left and right index fingers.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90</TotalTime>
  <Words>772</Words>
  <Application>Microsoft Macintosh PowerPoint</Application>
  <PresentationFormat>On-screen Show (4:3)</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15</cp:revision>
  <dcterms:created xsi:type="dcterms:W3CDTF">2016-07-10T18:56:37Z</dcterms:created>
  <dcterms:modified xsi:type="dcterms:W3CDTF">2016-07-16T17:01:31Z</dcterms:modified>
</cp:coreProperties>
</file>