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0" r:id="rId5"/>
    <p:sldId id="262" r:id="rId6"/>
    <p:sldId id="263" r:id="rId7"/>
    <p:sldId id="264" r:id="rId8"/>
    <p:sldId id="265" r:id="rId9"/>
    <p:sldId id="266" r:id="rId10"/>
    <p:sldId id="267" r:id="rId11"/>
    <p:sldId id="268" r:id="rId12"/>
    <p:sldId id="270" r:id="rId13"/>
    <p:sldId id="269" r:id="rId14"/>
    <p:sldId id="275" r:id="rId15"/>
    <p:sldId id="278" r:id="rId16"/>
    <p:sldId id="279" r:id="rId17"/>
    <p:sldId id="280" r:id="rId18"/>
    <p:sldId id="281" r:id="rId19"/>
    <p:sldId id="282" r:id="rId20"/>
    <p:sldId id="277" r:id="rId21"/>
    <p:sldId id="283" r:id="rId22"/>
    <p:sldId id="271"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8/9/16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8/9/16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8/9/16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8/9/16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86" y="186268"/>
            <a:ext cx="8534400" cy="6555641"/>
          </a:xfrm>
          <a:prstGeom prst="rect">
            <a:avLst/>
          </a:prstGeom>
        </p:spPr>
        <p:txBody>
          <a:bodyPr wrap="square">
            <a:spAutoFit/>
          </a:bodyPr>
          <a:lstStyle/>
          <a:p>
            <a:r>
              <a:rPr lang="en-US" sz="3000" dirty="0">
                <a:latin typeface="Times"/>
                <a:cs typeface="Times"/>
              </a:rPr>
              <a:t>Your task is to report when you have felt a gentle touch on your index </a:t>
            </a:r>
            <a:r>
              <a:rPr lang="en-US" sz="3000" dirty="0" smtClean="0">
                <a:latin typeface="Times"/>
                <a:cs typeface="Times"/>
              </a:rPr>
              <a:t>fingers. </a:t>
            </a:r>
            <a:r>
              <a:rPr lang="en-US" sz="3000" dirty="0">
                <a:latin typeface="Times"/>
                <a:cs typeface="Times"/>
              </a:rPr>
              <a:t>These tactile stimuli will be delivered to your left and right index fingers </a:t>
            </a:r>
            <a:r>
              <a:rPr lang="en-US" sz="3000" dirty="0" smtClean="0">
                <a:latin typeface="Times"/>
                <a:cs typeface="Times"/>
              </a:rPr>
              <a:t>using </a:t>
            </a:r>
            <a:r>
              <a:rPr lang="en-US" sz="3000" dirty="0" smtClean="0">
                <a:latin typeface="Times"/>
                <a:cs typeface="Times"/>
              </a:rPr>
              <a:t>blunt </a:t>
            </a:r>
            <a:r>
              <a:rPr lang="en-US" sz="3000" dirty="0">
                <a:latin typeface="Times"/>
                <a:cs typeface="Times"/>
              </a:rPr>
              <a:t>plastic </a:t>
            </a:r>
            <a:r>
              <a:rPr lang="en-US" sz="3000" dirty="0" smtClean="0">
                <a:latin typeface="Times"/>
                <a:cs typeface="Times"/>
              </a:rPr>
              <a:t>screws </a:t>
            </a:r>
            <a:r>
              <a:rPr lang="en-US" sz="3000" dirty="0">
                <a:latin typeface="Times"/>
                <a:cs typeface="Times"/>
              </a:rPr>
              <a:t>that </a:t>
            </a:r>
            <a:r>
              <a:rPr lang="en-US" sz="3000" dirty="0" smtClean="0">
                <a:latin typeface="Times"/>
                <a:cs typeface="Times"/>
              </a:rPr>
              <a:t>rest </a:t>
            </a:r>
            <a:r>
              <a:rPr lang="en-US" sz="3000" dirty="0">
                <a:latin typeface="Times"/>
                <a:cs typeface="Times"/>
              </a:rPr>
              <a:t>inside the boxes sitting in front of you. </a:t>
            </a:r>
            <a:r>
              <a:rPr lang="en-US" sz="3000" dirty="0" smtClean="0">
                <a:latin typeface="Times"/>
                <a:cs typeface="Times"/>
              </a:rPr>
              <a:t> Please be carefu</a:t>
            </a:r>
            <a:r>
              <a:rPr lang="en-US" sz="3000" dirty="0" smtClean="0">
                <a:latin typeface="Times"/>
                <a:cs typeface="Times"/>
              </a:rPr>
              <a:t>l to NOT press down with any force on the plastic screws—simply rest your fingers on them so that you can feel them.</a:t>
            </a:r>
            <a:r>
              <a:rPr lang="en-US" sz="3000" dirty="0">
                <a:latin typeface="Times"/>
                <a:cs typeface="Times"/>
              </a:rPr>
              <a:t> </a:t>
            </a:r>
            <a:endParaRPr lang="en-US" sz="3000" dirty="0" smtClean="0">
              <a:latin typeface="Times"/>
              <a:cs typeface="Times"/>
            </a:endParaRPr>
          </a:p>
          <a:p>
            <a:endParaRPr lang="en-US" sz="1500" dirty="0">
              <a:latin typeface="Times"/>
              <a:cs typeface="Times"/>
            </a:endParaRP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2336798" y="5215468"/>
            <a:ext cx="1487563" cy="91440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33325" y="5401851"/>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7" name="Left Arrow 6"/>
          <p:cNvSpPr>
            <a:spLocks noChangeAspect="1"/>
          </p:cNvSpPr>
          <p:nvPr/>
        </p:nvSpPr>
        <p:spPr>
          <a:xfrm flipH="1">
            <a:off x="5409908" y="5215467"/>
            <a:ext cx="1487562" cy="91440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right 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a:solidFill>
                  <a:srgbClr val="FFFF00"/>
                </a:solidFill>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a:t>
            </a:r>
            <a:r>
              <a:rPr lang="en-US" sz="3000" dirty="0" smtClean="0">
                <a:latin typeface="Times"/>
                <a:cs typeface="Times"/>
              </a:rPr>
              <a:t>a little more </a:t>
            </a:r>
            <a:r>
              <a:rPr lang="en-US" sz="3000" dirty="0">
                <a:latin typeface="Times"/>
                <a:cs typeface="Times"/>
              </a:rPr>
              <a:t>quickly compared to Practice Session </a:t>
            </a:r>
            <a:r>
              <a:rPr lang="en-US" sz="3000" dirty="0" smtClean="0">
                <a:latin typeface="Times"/>
                <a:cs typeface="Times"/>
              </a:rPr>
              <a:t>1, and the touches to your index fingers will be more subtle. </a:t>
            </a:r>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smtClean="0">
                <a:solidFill>
                  <a:srgbClr val="FFFF00"/>
                </a:solidFill>
                <a:latin typeface="Times"/>
                <a:cs typeface="Times"/>
              </a:rPr>
              <a:t>Press </a:t>
            </a:r>
            <a:r>
              <a:rPr lang="en-US" sz="3000" dirty="0">
                <a:solidFill>
                  <a:srgbClr val="FFFF00"/>
                </a:solidFill>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08410"/>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a:t>
            </a:r>
            <a:r>
              <a:rPr lang="en-US" sz="3000" dirty="0" smtClean="0">
                <a:latin typeface="Times"/>
                <a:cs typeface="Times"/>
              </a:rPr>
              <a:t>The task should last roughly 21-24 minutes, with 3 breaks along the way.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r>
              <a:rPr lang="en-US" sz="3000" dirty="0" smtClean="0">
                <a:latin typeface="Times"/>
                <a:cs typeface="Times"/>
              </a:rPr>
              <a:t>Before you begin, make sure you are in a comfortable position, and give yourself a few moments to become still. </a:t>
            </a:r>
            <a:endParaRPr lang="en-US" sz="3000" dirty="0">
              <a:latin typeface="Times"/>
              <a:cs typeface="Times"/>
            </a:endParaRPr>
          </a:p>
          <a:p>
            <a:r>
              <a:rPr lang="en-US" sz="3000" dirty="0">
                <a:latin typeface="Times"/>
                <a:cs typeface="Times"/>
              </a:rPr>
              <a:t> </a:t>
            </a:r>
            <a:endParaRPr lang="en-US" sz="3000" dirty="0" smtClean="0">
              <a:latin typeface="Times"/>
              <a:cs typeface="Times"/>
            </a:endParaRPr>
          </a:p>
          <a:p>
            <a:endParaRPr lang="en-US" sz="3000" dirty="0" smtClean="0">
              <a:latin typeface="Times"/>
              <a:cs typeface="Times"/>
            </a:endParaRPr>
          </a:p>
          <a:p>
            <a:r>
              <a:rPr lang="en-US" sz="3000" dirty="0" smtClean="0">
                <a:solidFill>
                  <a:srgbClr val="FFFF00"/>
                </a:solidFill>
                <a:latin typeface="Times"/>
                <a:cs typeface="Times"/>
              </a:rPr>
              <a:t>Press the left foot pedal when you are ready to begin the task…</a:t>
            </a:r>
            <a:endParaRPr lang="en-US" sz="3000" dirty="0">
              <a:solidFill>
                <a:srgbClr val="FFFF00"/>
              </a:solidFill>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16538"/>
            <a:ext cx="8720667" cy="1938992"/>
          </a:xfrm>
          <a:prstGeom prst="rect">
            <a:avLst/>
          </a:prstGeom>
        </p:spPr>
        <p:txBody>
          <a:bodyPr wrap="square">
            <a:spAutoFit/>
          </a:bodyPr>
          <a:lstStyle/>
          <a:p>
            <a:r>
              <a:rPr lang="en-US" sz="3000" dirty="0" smtClean="0">
                <a:latin typeface="Times"/>
                <a:cs typeface="Times"/>
              </a:rPr>
              <a:t>You have completed the experimental session. Thank you for your time. Please let the experimenters know you are finished. </a:t>
            </a:r>
          </a:p>
          <a:p>
            <a:endParaRPr lang="en-US" sz="3000" dirty="0">
              <a:latin typeface="Times"/>
              <a:cs typeface="Times"/>
            </a:endParaRPr>
          </a:p>
        </p:txBody>
      </p:sp>
      <p:sp>
        <p:nvSpPr>
          <p:cNvPr id="2" name="Rectangle 1"/>
          <p:cNvSpPr/>
          <p:nvPr/>
        </p:nvSpPr>
        <p:spPr>
          <a:xfrm>
            <a:off x="218553" y="5980670"/>
            <a:ext cx="6653220" cy="553998"/>
          </a:xfrm>
          <a:prstGeom prst="rect">
            <a:avLst/>
          </a:prstGeom>
        </p:spPr>
        <p:txBody>
          <a:bodyPr wrap="square">
            <a:spAutoFit/>
          </a:bodyPr>
          <a:lstStyle/>
          <a:p>
            <a:pPr lvl="0"/>
            <a:r>
              <a:rPr lang="en-US" sz="3000" dirty="0">
                <a:solidFill>
                  <a:srgbClr val="FFFF00"/>
                </a:solidFill>
                <a:latin typeface="Times"/>
                <a:cs typeface="Times"/>
              </a:rPr>
              <a:t>Press the left foot pedal </a:t>
            </a:r>
            <a:r>
              <a:rPr lang="en-US" sz="3000" dirty="0" smtClean="0">
                <a:solidFill>
                  <a:srgbClr val="FFFF00"/>
                </a:solidFill>
                <a:latin typeface="Times"/>
                <a:cs typeface="Times"/>
              </a:rPr>
              <a:t>to end this task…</a:t>
            </a:r>
            <a:endParaRPr lang="en-US" sz="3000" dirty="0">
              <a:solidFill>
                <a:srgbClr val="FFFF00"/>
              </a:solidFill>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flipH="1">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1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7030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314594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40033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index finger. </a:t>
            </a:r>
            <a:r>
              <a:rPr lang="en-US" sz="3000" u="sng" dirty="0">
                <a:latin typeface="Times"/>
                <a:cs typeface="Times"/>
              </a:rPr>
              <a:t>When </a:t>
            </a:r>
            <a:r>
              <a:rPr lang="en-US" sz="3000" u="sng" dirty="0" smtClean="0">
                <a:latin typeface="Times"/>
                <a:cs typeface="Times"/>
              </a:rPr>
              <a:t>you see a left </a:t>
            </a:r>
            <a:r>
              <a:rPr lang="en-US" sz="3000" u="sng" dirty="0">
                <a:latin typeface="Times"/>
                <a:cs typeface="Times"/>
              </a:rPr>
              <a:t>arrow, please </a:t>
            </a:r>
            <a:r>
              <a:rPr lang="en-US" sz="3000" u="sng" dirty="0" smtClean="0">
                <a:latin typeface="Times"/>
                <a:cs typeface="Times"/>
              </a:rPr>
              <a:t>direct your </a:t>
            </a:r>
            <a:r>
              <a:rPr lang="en-US" sz="3000" u="sng" dirty="0">
                <a:latin typeface="Times"/>
                <a:cs typeface="Times"/>
              </a:rPr>
              <a:t>attention to only your left 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22644"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11" name="Left Arrow 10"/>
          <p:cNvSpPr>
            <a:spLocks noChangeAspect="1"/>
          </p:cNvSpPr>
          <p:nvPr/>
        </p:nvSpPr>
        <p:spPr>
          <a:xfrm>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1 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49896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a:t>
            </a:r>
            <a:r>
              <a:rPr lang="en-US" sz="3000" dirty="0" smtClean="0">
                <a:latin typeface="Times"/>
                <a:cs typeface="Times"/>
              </a:rPr>
              <a:t>2 </a:t>
            </a:r>
            <a:r>
              <a:rPr lang="en-US" sz="3000" dirty="0">
                <a:latin typeface="Times"/>
                <a:cs typeface="Times"/>
              </a:rPr>
              <a:t>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19923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Please </a:t>
            </a:r>
            <a:r>
              <a:rPr lang="en-US" sz="3000" dirty="0" smtClean="0">
                <a:latin typeface="Times"/>
                <a:cs typeface="Times"/>
              </a:rPr>
              <a:t>try </a:t>
            </a:r>
            <a:r>
              <a:rPr lang="en-US" sz="3000" dirty="0" smtClean="0">
                <a:latin typeface="Times"/>
                <a:cs typeface="Times"/>
              </a:rPr>
              <a:t>to remain </a:t>
            </a:r>
            <a:r>
              <a:rPr lang="en-US" sz="3000" dirty="0" smtClean="0">
                <a:latin typeface="Times"/>
                <a:cs typeface="Times"/>
              </a:rPr>
              <a:t>as still as possible, </a:t>
            </a:r>
            <a:r>
              <a:rPr lang="en-US" sz="3000" dirty="0" smtClean="0">
                <a:latin typeface="Times"/>
                <a:cs typeface="Times"/>
              </a:rPr>
              <a:t>as it can disrupt the sensors on the EEG cap, but feel free to make small adjustments in your posture to be more comfortable.  </a:t>
            </a:r>
          </a:p>
          <a:p>
            <a:endParaRPr lang="en-US" sz="3000" dirty="0">
              <a:latin typeface="Times"/>
              <a:cs typeface="Times"/>
            </a:endParaRPr>
          </a:p>
          <a:p>
            <a:r>
              <a:rPr lang="en-US" sz="3000" dirty="0" smtClean="0">
                <a:latin typeface="Times"/>
                <a:cs typeface="Times"/>
              </a:rPr>
              <a:t>Another screen will alert you when you have 10 seconds remaining. </a:t>
            </a: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r>
              <a:rPr lang="en-US" sz="3000" dirty="0" smtClean="0">
                <a:solidFill>
                  <a:srgbClr val="FFFF00"/>
                </a:solidFill>
                <a:latin typeface="Times"/>
                <a:cs typeface="Times"/>
              </a:rPr>
              <a:t>If you would like to continue with the task before the break is over, press the left foot pedal…</a:t>
            </a:r>
            <a:endParaRPr lang="en-US" sz="3000" dirty="0">
              <a:solidFill>
                <a:srgbClr val="FFFF00"/>
              </a:solidFill>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821" y="2921337"/>
            <a:ext cx="8925447" cy="1477328"/>
          </a:xfrm>
          <a:prstGeom prst="rect">
            <a:avLst/>
          </a:prstGeom>
        </p:spPr>
        <p:txBody>
          <a:bodyPr wrap="square">
            <a:spAutoFit/>
          </a:bodyPr>
          <a:lstStyle/>
          <a:p>
            <a:r>
              <a:rPr lang="en-US" sz="3000" dirty="0" smtClean="0">
                <a:latin typeface="Times"/>
                <a:cs typeface="Times"/>
              </a:rPr>
              <a:t>You have 10 seconds remaining in the break</a:t>
            </a:r>
            <a:r>
              <a:rPr lang="en-US" sz="3000" dirty="0" smtClean="0">
                <a:latin typeface="Times"/>
                <a:cs typeface="Times"/>
              </a:rPr>
              <a:t>. Please be as still as possible. </a:t>
            </a:r>
            <a:r>
              <a:rPr lang="en-US" sz="3000" dirty="0" smtClean="0">
                <a:latin typeface="Times"/>
                <a:cs typeface="Times"/>
              </a:rPr>
              <a:t>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a:t>
            </a:r>
            <a:r>
              <a:rPr lang="en-US" sz="3000" dirty="0">
                <a:latin typeface="Times"/>
                <a:cs typeface="Times"/>
              </a:rPr>
              <a:t>index finger. </a:t>
            </a:r>
            <a:r>
              <a:rPr lang="en-US" sz="3000" u="sng" dirty="0">
                <a:latin typeface="Times"/>
                <a:cs typeface="Times"/>
              </a:rPr>
              <a:t>When </a:t>
            </a:r>
            <a:r>
              <a:rPr lang="en-US" sz="3000" u="sng" dirty="0" smtClean="0">
                <a:latin typeface="Times"/>
                <a:cs typeface="Times"/>
              </a:rPr>
              <a:t>you see a right </a:t>
            </a:r>
            <a:r>
              <a:rPr lang="en-US" sz="3000" u="sng" dirty="0">
                <a:latin typeface="Times"/>
                <a:cs typeface="Times"/>
              </a:rPr>
              <a:t>arrow, please </a:t>
            </a:r>
            <a:r>
              <a:rPr lang="en-US" sz="3000" u="sng" dirty="0" smtClean="0">
                <a:latin typeface="Times"/>
                <a:cs typeface="Times"/>
              </a:rPr>
              <a:t>direct your</a:t>
            </a:r>
            <a:r>
              <a:rPr lang="en-US" sz="3000" u="sng" dirty="0" smtClean="0">
                <a:latin typeface="Times"/>
                <a:cs typeface="Times"/>
              </a:rPr>
              <a:t> </a:t>
            </a:r>
            <a:r>
              <a:rPr lang="en-US" sz="3000" u="sng" dirty="0">
                <a:latin typeface="Times"/>
                <a:cs typeface="Times"/>
              </a:rPr>
              <a:t>attention to only your </a:t>
            </a:r>
            <a:r>
              <a:rPr lang="en-US" sz="3000" u="sng" dirty="0" smtClean="0">
                <a:latin typeface="Times"/>
                <a:cs typeface="Times"/>
              </a:rPr>
              <a:t>right </a:t>
            </a:r>
            <a:r>
              <a:rPr lang="en-US" sz="3000" u="sng" dirty="0">
                <a:latin typeface="Times"/>
                <a:cs typeface="Times"/>
              </a:rPr>
              <a:t>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51"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11" name="Left Arrow 10"/>
          <p:cNvSpPr>
            <a:spLocks noChangeAspect="1"/>
          </p:cNvSpPr>
          <p:nvPr/>
        </p:nvSpPr>
        <p:spPr>
          <a:xfrm flipH="1">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0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740307"/>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endParaRPr lang="en-US" sz="1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a:t>
            </a:r>
            <a:r>
              <a:rPr lang="en-US" sz="3000" dirty="0" smtClean="0">
                <a:latin typeface="Times"/>
                <a:cs typeface="Times"/>
              </a:rPr>
              <a:t>up to 1.5 seconds </a:t>
            </a:r>
            <a:r>
              <a:rPr lang="en-US" sz="3000" dirty="0">
                <a:latin typeface="Times"/>
                <a:cs typeface="Times"/>
              </a:rPr>
              <a:t>to respond. </a:t>
            </a:r>
            <a:r>
              <a:rPr lang="en-US" sz="3000" u="sng" dirty="0">
                <a:latin typeface="Times"/>
                <a:cs typeface="Times"/>
              </a:rPr>
              <a:t>Responses are </a:t>
            </a:r>
            <a:r>
              <a:rPr lang="en-US" sz="3000" u="sng" dirty="0" smtClean="0">
                <a:latin typeface="Times"/>
                <a:cs typeface="Times"/>
              </a:rPr>
              <a:t>ONLY </a:t>
            </a:r>
            <a:r>
              <a:rPr lang="en-US" sz="3000" u="sng" dirty="0">
                <a:latin typeface="Times"/>
                <a:cs typeface="Times"/>
              </a:rPr>
              <a:t>recorded during the green cross. </a:t>
            </a:r>
          </a:p>
          <a:p>
            <a:r>
              <a:rPr lang="en-US" sz="3200" dirty="0"/>
              <a:t> </a:t>
            </a:r>
          </a:p>
          <a:p>
            <a:endParaRPr lang="en-US" sz="3000" dirty="0">
              <a:latin typeface="Times"/>
              <a:cs typeface="Times"/>
            </a:endParaRPr>
          </a:p>
        </p:txBody>
      </p:sp>
      <p:sp>
        <p:nvSpPr>
          <p:cNvPr id="6" name="Plus 5"/>
          <p:cNvSpPr>
            <a:spLocks noChangeAspect="1"/>
          </p:cNvSpPr>
          <p:nvPr/>
        </p:nvSpPr>
        <p:spPr>
          <a:xfrm>
            <a:off x="3522139" y="592673"/>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7" name="Plus 6"/>
          <p:cNvSpPr>
            <a:spLocks noChangeAspect="1"/>
          </p:cNvSpPr>
          <p:nvPr/>
        </p:nvSpPr>
        <p:spPr>
          <a:xfrm>
            <a:off x="3522139" y="592673"/>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55641"/>
          </a:xfrm>
          <a:prstGeom prst="rect">
            <a:avLst/>
          </a:prstGeom>
        </p:spPr>
        <p:txBody>
          <a:bodyPr wrap="square">
            <a:spAutoFit/>
          </a:bodyPr>
          <a:lstStyle/>
          <a:p>
            <a:r>
              <a:rPr lang="en-US" sz="3000" dirty="0" smtClean="0">
                <a:latin typeface="Times"/>
                <a:cs typeface="Times"/>
              </a:rPr>
              <a:t>Again, remember that you cannot respond until the green cross appears on the screen.</a:t>
            </a:r>
          </a:p>
          <a:p>
            <a:endParaRPr lang="en-US" sz="3000" dirty="0">
              <a:latin typeface="Times"/>
              <a:cs typeface="Times"/>
            </a:endParaRPr>
          </a:p>
          <a:p>
            <a:r>
              <a:rPr lang="en-US" sz="3000" dirty="0" smtClean="0">
                <a:latin typeface="Times"/>
                <a:cs typeface="Times"/>
              </a:rPr>
              <a:t>We </a:t>
            </a:r>
            <a:r>
              <a:rPr lang="en-US" sz="3000" dirty="0">
                <a:latin typeface="Times"/>
                <a:cs typeface="Times"/>
              </a:rPr>
              <a:t>ask that </a:t>
            </a:r>
            <a:r>
              <a:rPr lang="en-US" sz="3000" dirty="0" smtClean="0">
                <a:latin typeface="Times"/>
                <a:cs typeface="Times"/>
              </a:rPr>
              <a:t>you </a:t>
            </a:r>
            <a:r>
              <a:rPr lang="en-US" sz="3000" dirty="0">
                <a:latin typeface="Times"/>
                <a:cs typeface="Times"/>
              </a:rPr>
              <a:t>do your best to </a:t>
            </a:r>
            <a:r>
              <a:rPr lang="en-US" sz="3000" u="sng" dirty="0">
                <a:latin typeface="Times"/>
                <a:cs typeface="Times"/>
              </a:rPr>
              <a:t>not blink </a:t>
            </a:r>
            <a:r>
              <a:rPr lang="en-US" sz="3000" dirty="0">
                <a:latin typeface="Times"/>
                <a:cs typeface="Times"/>
              </a:rPr>
              <a:t>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2328671"/>
            <a:ext cx="8720667" cy="4247317"/>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smtClean="0">
                <a:solidFill>
                  <a:srgbClr val="FFFF00"/>
                </a:solidFill>
                <a:latin typeface="Times"/>
                <a:cs typeface="Times"/>
              </a:rPr>
              <a:t>Press </a:t>
            </a:r>
            <a:r>
              <a:rPr lang="en-US" sz="3000" dirty="0">
                <a:solidFill>
                  <a:srgbClr val="FFFF00"/>
                </a:solidFill>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Please </a:t>
            </a:r>
            <a:r>
              <a:rPr lang="en-US" sz="3000" dirty="0">
                <a:latin typeface="Times"/>
                <a:cs typeface="Times"/>
              </a:rPr>
              <a:t>inform the experimenter if you have any questions about the </a:t>
            </a:r>
            <a:r>
              <a:rPr lang="en-US" sz="3000" dirty="0" smtClean="0">
                <a:latin typeface="Times"/>
                <a:cs typeface="Times"/>
              </a:rPr>
              <a:t>task or if you need further clarification on what to do. Next we will calculate your touch detection thresholds for your left and right index fingers.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smtClean="0">
                <a:latin typeface="Times"/>
                <a:cs typeface="Times"/>
              </a:rPr>
              <a:t>First you will be </a:t>
            </a:r>
            <a:r>
              <a:rPr lang="en-US" sz="3000" dirty="0">
                <a:latin typeface="Times"/>
                <a:cs typeface="Times"/>
              </a:rPr>
              <a:t>presented with tactile stimuli to your </a:t>
            </a:r>
            <a:r>
              <a:rPr lang="en-US" sz="3000" u="sng" dirty="0">
                <a:latin typeface="Times"/>
                <a:cs typeface="Times"/>
              </a:rPr>
              <a:t>left index finger only</a:t>
            </a:r>
            <a:r>
              <a:rPr lang="en-US" sz="3000" dirty="0">
                <a:latin typeface="Times"/>
                <a:cs typeface="Times"/>
              </a:rPr>
              <a:t>. This is done in order to calculate how well you are able to perceive touches on your left index finger. This is known as your </a:t>
            </a:r>
            <a:r>
              <a:rPr lang="en-US" sz="3000" dirty="0" smtClean="0">
                <a:latin typeface="Times"/>
                <a:cs typeface="Times"/>
              </a:rPr>
              <a:t>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t>
            </a:r>
            <a:r>
              <a:rPr lang="en-US" sz="3000" dirty="0" smtClean="0">
                <a:latin typeface="Times"/>
                <a:cs typeface="Times"/>
              </a:rPr>
              <a:t>blue arrows </a:t>
            </a:r>
            <a:r>
              <a:rPr lang="en-US" sz="3000" dirty="0">
                <a:latin typeface="Times"/>
                <a:cs typeface="Times"/>
              </a:rPr>
              <a:t>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solidFill>
                  <a:srgbClr val="FFFF00"/>
                </a:solidFill>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150</TotalTime>
  <Words>779</Words>
  <Application>Microsoft Macintosh PowerPoint</Application>
  <PresentationFormat>On-screen Show (4:3)</PresentationFormat>
  <Paragraphs>88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20</cp:revision>
  <dcterms:created xsi:type="dcterms:W3CDTF">2016-07-10T18:56:37Z</dcterms:created>
  <dcterms:modified xsi:type="dcterms:W3CDTF">2016-08-09T16:49:03Z</dcterms:modified>
</cp:coreProperties>
</file>