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7"/>
    <p:restoredTop sz="94685"/>
  </p:normalViewPr>
  <p:slideViewPr>
    <p:cSldViewPr snapToGrid="0" snapToObjects="1">
      <p:cViewPr varScale="1">
        <p:scale>
          <a:sx n="214" d="100"/>
          <a:sy n="214" d="100"/>
        </p:scale>
        <p:origin x="2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FFA9-6437-B349-A620-6053524E6287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8745-8EA9-A14C-8DA1-2C037D65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0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FFA9-6437-B349-A620-6053524E6287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8745-8EA9-A14C-8DA1-2C037D65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4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FFA9-6437-B349-A620-6053524E6287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8745-8EA9-A14C-8DA1-2C037D65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FFA9-6437-B349-A620-6053524E6287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8745-8EA9-A14C-8DA1-2C037D65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8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FFA9-6437-B349-A620-6053524E6287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8745-8EA9-A14C-8DA1-2C037D65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1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FFA9-6437-B349-A620-6053524E6287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8745-8EA9-A14C-8DA1-2C037D65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FFA9-6437-B349-A620-6053524E6287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8745-8EA9-A14C-8DA1-2C037D65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1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FFA9-6437-B349-A620-6053524E6287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8745-8EA9-A14C-8DA1-2C037D65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3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FFA9-6437-B349-A620-6053524E6287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8745-8EA9-A14C-8DA1-2C037D65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3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FFA9-6437-B349-A620-6053524E6287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8745-8EA9-A14C-8DA1-2C037D65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FFA9-6437-B349-A620-6053524E6287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8745-8EA9-A14C-8DA1-2C037D65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FFA9-6437-B349-A620-6053524E6287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8745-8EA9-A14C-8DA1-2C037D65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8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1ED5B66-5249-6140-A24D-218D752D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2073122"/>
            <a:ext cx="2816810" cy="2729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3B1EF7-DBDD-F548-83C4-840331ED9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29" y="2073122"/>
            <a:ext cx="2939143" cy="26366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45A395-6EE1-0540-AE9A-CFF3357F4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256" y="2073122"/>
            <a:ext cx="3021812" cy="30762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00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Michael Bryson</dc:creator>
  <cp:lastModifiedBy>Erik Michael Bryson</cp:lastModifiedBy>
  <cp:revision>1</cp:revision>
  <dcterms:created xsi:type="dcterms:W3CDTF">2022-03-30T22:19:26Z</dcterms:created>
  <dcterms:modified xsi:type="dcterms:W3CDTF">2022-03-30T22:22:05Z</dcterms:modified>
</cp:coreProperties>
</file>