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4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6"/>
    <p:restoredTop sz="97606"/>
  </p:normalViewPr>
  <p:slideViewPr>
    <p:cSldViewPr snapToGrid="0" snapToObjects="1">
      <p:cViewPr>
        <p:scale>
          <a:sx n="182" d="100"/>
          <a:sy n="182" d="100"/>
        </p:scale>
        <p:origin x="346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A440-9977-DB41-B825-9AA6807C5612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CDA-3DA9-3A4B-8977-539EFF62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7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A440-9977-DB41-B825-9AA6807C5612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CDA-3DA9-3A4B-8977-539EFF62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6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A440-9977-DB41-B825-9AA6807C5612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CDA-3DA9-3A4B-8977-539EFF62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5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A440-9977-DB41-B825-9AA6807C5612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CDA-3DA9-3A4B-8977-539EFF62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2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A440-9977-DB41-B825-9AA6807C5612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CDA-3DA9-3A4B-8977-539EFF62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0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A440-9977-DB41-B825-9AA6807C5612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CDA-3DA9-3A4B-8977-539EFF62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9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A440-9977-DB41-B825-9AA6807C5612}" type="datetimeFigureOut">
              <a:rPr lang="en-US" smtClean="0"/>
              <a:t>2/15/22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CDA-3DA9-3A4B-8977-539EFF62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0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A440-9977-DB41-B825-9AA6807C5612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CDA-3DA9-3A4B-8977-539EFF62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6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A440-9977-DB41-B825-9AA6807C5612}" type="datetimeFigureOut">
              <a:rPr lang="en-US" smtClean="0"/>
              <a:t>2/15/22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CDA-3DA9-3A4B-8977-539EFF62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6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A440-9977-DB41-B825-9AA6807C5612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CDA-3DA9-3A4B-8977-539EFF62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A440-9977-DB41-B825-9AA6807C5612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CDA-3DA9-3A4B-8977-539EFF62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6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3A440-9977-DB41-B825-9AA6807C5612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E7CDA-3DA9-3A4B-8977-539EFF62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6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E3758DAB-15D9-C047-A398-DFA30060DCA9}"/>
              </a:ext>
            </a:extLst>
          </p:cNvPr>
          <p:cNvCxnSpPr/>
          <p:nvPr/>
        </p:nvCxnSpPr>
        <p:spPr>
          <a:xfrm flipV="1">
            <a:off x="6277887" y="6632582"/>
            <a:ext cx="0" cy="425789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D5D8789A-86B7-444C-9938-498EC1E275E8}"/>
              </a:ext>
            </a:extLst>
          </p:cNvPr>
          <p:cNvCxnSpPr/>
          <p:nvPr/>
        </p:nvCxnSpPr>
        <p:spPr>
          <a:xfrm flipV="1">
            <a:off x="8385893" y="6632582"/>
            <a:ext cx="0" cy="425789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Freeform 194">
            <a:extLst>
              <a:ext uri="{FF2B5EF4-FFF2-40B4-BE49-F238E27FC236}">
                <a16:creationId xmlns:a16="http://schemas.microsoft.com/office/drawing/2014/main" id="{381E57FE-01D2-1B4C-9C6D-D4274594209A}"/>
              </a:ext>
            </a:extLst>
          </p:cNvPr>
          <p:cNvSpPr/>
          <p:nvPr/>
        </p:nvSpPr>
        <p:spPr>
          <a:xfrm>
            <a:off x="3356253" y="2719196"/>
            <a:ext cx="6434489" cy="2026201"/>
          </a:xfrm>
          <a:custGeom>
            <a:avLst/>
            <a:gdLst>
              <a:gd name="connsiteX0" fmla="*/ 5311896 w 6156494"/>
              <a:gd name="connsiteY0" fmla="*/ 0 h 1912562"/>
              <a:gd name="connsiteX1" fmla="*/ 6156494 w 6156494"/>
              <a:gd name="connsiteY1" fmla="*/ 0 h 1912562"/>
              <a:gd name="connsiteX2" fmla="*/ 6156494 w 6156494"/>
              <a:gd name="connsiteY2" fmla="*/ 809698 h 1912562"/>
              <a:gd name="connsiteX3" fmla="*/ 0 w 6156494"/>
              <a:gd name="connsiteY3" fmla="*/ 809698 h 1912562"/>
              <a:gd name="connsiteX4" fmla="*/ 0 w 6156494"/>
              <a:gd name="connsiteY4" fmla="*/ 1912562 h 1912562"/>
              <a:gd name="connsiteX5" fmla="*/ 62821 w 6156494"/>
              <a:gd name="connsiteY5" fmla="*/ 1912562 h 1912562"/>
              <a:gd name="connsiteX6" fmla="*/ 439749 w 6156494"/>
              <a:gd name="connsiteY6" fmla="*/ 1912562 h 1912562"/>
              <a:gd name="connsiteX0" fmla="*/ 5311896 w 6156494"/>
              <a:gd name="connsiteY0" fmla="*/ 0 h 1912562"/>
              <a:gd name="connsiteX1" fmla="*/ 6156494 w 6156494"/>
              <a:gd name="connsiteY1" fmla="*/ 0 h 1912562"/>
              <a:gd name="connsiteX2" fmla="*/ 6156494 w 6156494"/>
              <a:gd name="connsiteY2" fmla="*/ 809698 h 1912562"/>
              <a:gd name="connsiteX3" fmla="*/ 0 w 6156494"/>
              <a:gd name="connsiteY3" fmla="*/ 809698 h 1912562"/>
              <a:gd name="connsiteX4" fmla="*/ 0 w 6156494"/>
              <a:gd name="connsiteY4" fmla="*/ 1912562 h 1912562"/>
              <a:gd name="connsiteX5" fmla="*/ 62821 w 6156494"/>
              <a:gd name="connsiteY5" fmla="*/ 1912562 h 1912562"/>
              <a:gd name="connsiteX6" fmla="*/ 666821 w 6156494"/>
              <a:gd name="connsiteY6" fmla="*/ 1912562 h 191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6494" h="1912562">
                <a:moveTo>
                  <a:pt x="5311896" y="0"/>
                </a:moveTo>
                <a:lnTo>
                  <a:pt x="6156494" y="0"/>
                </a:lnTo>
                <a:lnTo>
                  <a:pt x="6156494" y="809698"/>
                </a:lnTo>
                <a:lnTo>
                  <a:pt x="0" y="809698"/>
                </a:lnTo>
                <a:lnTo>
                  <a:pt x="0" y="1912562"/>
                </a:lnTo>
                <a:lnTo>
                  <a:pt x="62821" y="1912562"/>
                </a:lnTo>
                <a:lnTo>
                  <a:pt x="666821" y="191256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85BF0C5B-F4F7-7142-AD3E-0B6961E2F0E2}"/>
              </a:ext>
            </a:extLst>
          </p:cNvPr>
          <p:cNvSpPr/>
          <p:nvPr/>
        </p:nvSpPr>
        <p:spPr>
          <a:xfrm>
            <a:off x="290744" y="2959585"/>
            <a:ext cx="7883015" cy="2505875"/>
          </a:xfrm>
          <a:custGeom>
            <a:avLst/>
            <a:gdLst>
              <a:gd name="connsiteX0" fmla="*/ 6079713 w 7496684"/>
              <a:gd name="connsiteY0" fmla="*/ 2505875 h 2505875"/>
              <a:gd name="connsiteX1" fmla="*/ 7496684 w 7496684"/>
              <a:gd name="connsiteY1" fmla="*/ 2505875 h 2505875"/>
              <a:gd name="connsiteX2" fmla="*/ 7496684 w 7496684"/>
              <a:gd name="connsiteY2" fmla="*/ 837618 h 2505875"/>
              <a:gd name="connsiteX3" fmla="*/ 0 w 7496684"/>
              <a:gd name="connsiteY3" fmla="*/ 837618 h 2505875"/>
              <a:gd name="connsiteX4" fmla="*/ 0 w 7496684"/>
              <a:gd name="connsiteY4" fmla="*/ 0 h 2505875"/>
              <a:gd name="connsiteX5" fmla="*/ 537472 w 7496684"/>
              <a:gd name="connsiteY5" fmla="*/ 0 h 2505875"/>
              <a:gd name="connsiteX0" fmla="*/ 6079713 w 7496684"/>
              <a:gd name="connsiteY0" fmla="*/ 2505875 h 2505875"/>
              <a:gd name="connsiteX1" fmla="*/ 7496684 w 7496684"/>
              <a:gd name="connsiteY1" fmla="*/ 2505875 h 2505875"/>
              <a:gd name="connsiteX2" fmla="*/ 7496684 w 7496684"/>
              <a:gd name="connsiteY2" fmla="*/ 837618 h 2505875"/>
              <a:gd name="connsiteX3" fmla="*/ 0 w 7496684"/>
              <a:gd name="connsiteY3" fmla="*/ 837618 h 2505875"/>
              <a:gd name="connsiteX4" fmla="*/ 0 w 7496684"/>
              <a:gd name="connsiteY4" fmla="*/ 0 h 2505875"/>
              <a:gd name="connsiteX5" fmla="*/ 1022051 w 7496684"/>
              <a:gd name="connsiteY5" fmla="*/ 6981 h 2505875"/>
              <a:gd name="connsiteX0" fmla="*/ 6079713 w 7496684"/>
              <a:gd name="connsiteY0" fmla="*/ 2505875 h 2505875"/>
              <a:gd name="connsiteX1" fmla="*/ 7496684 w 7496684"/>
              <a:gd name="connsiteY1" fmla="*/ 2505875 h 2505875"/>
              <a:gd name="connsiteX2" fmla="*/ 7496684 w 7496684"/>
              <a:gd name="connsiteY2" fmla="*/ 837618 h 2505875"/>
              <a:gd name="connsiteX3" fmla="*/ 0 w 7496684"/>
              <a:gd name="connsiteY3" fmla="*/ 837618 h 2505875"/>
              <a:gd name="connsiteX4" fmla="*/ 0 w 7496684"/>
              <a:gd name="connsiteY4" fmla="*/ 0 h 2505875"/>
              <a:gd name="connsiteX5" fmla="*/ 1320764 w 7496684"/>
              <a:gd name="connsiteY5" fmla="*/ 13962 h 2505875"/>
              <a:gd name="connsiteX0" fmla="*/ 6079713 w 7496684"/>
              <a:gd name="connsiteY0" fmla="*/ 2505875 h 2505875"/>
              <a:gd name="connsiteX1" fmla="*/ 7496684 w 7496684"/>
              <a:gd name="connsiteY1" fmla="*/ 2505875 h 2505875"/>
              <a:gd name="connsiteX2" fmla="*/ 7496684 w 7496684"/>
              <a:gd name="connsiteY2" fmla="*/ 837618 h 2505875"/>
              <a:gd name="connsiteX3" fmla="*/ 0 w 7496684"/>
              <a:gd name="connsiteY3" fmla="*/ 837618 h 2505875"/>
              <a:gd name="connsiteX4" fmla="*/ 0 w 7496684"/>
              <a:gd name="connsiteY4" fmla="*/ 0 h 2505875"/>
              <a:gd name="connsiteX5" fmla="*/ 1320764 w 7496684"/>
              <a:gd name="connsiteY5" fmla="*/ 13962 h 2505875"/>
              <a:gd name="connsiteX0" fmla="*/ 6079713 w 7496684"/>
              <a:gd name="connsiteY0" fmla="*/ 2505875 h 2505875"/>
              <a:gd name="connsiteX1" fmla="*/ 7496684 w 7496684"/>
              <a:gd name="connsiteY1" fmla="*/ 2505875 h 2505875"/>
              <a:gd name="connsiteX2" fmla="*/ 7496684 w 7496684"/>
              <a:gd name="connsiteY2" fmla="*/ 837618 h 2505875"/>
              <a:gd name="connsiteX3" fmla="*/ 0 w 7496684"/>
              <a:gd name="connsiteY3" fmla="*/ 837618 h 2505875"/>
              <a:gd name="connsiteX4" fmla="*/ 0 w 7496684"/>
              <a:gd name="connsiteY4" fmla="*/ 0 h 2505875"/>
              <a:gd name="connsiteX5" fmla="*/ 876013 w 7496684"/>
              <a:gd name="connsiteY5" fmla="*/ 6982 h 250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6684" h="2505875">
                <a:moveTo>
                  <a:pt x="6079713" y="2505875"/>
                </a:moveTo>
                <a:lnTo>
                  <a:pt x="7496684" y="2505875"/>
                </a:lnTo>
                <a:lnTo>
                  <a:pt x="7496684" y="837618"/>
                </a:lnTo>
                <a:lnTo>
                  <a:pt x="0" y="837618"/>
                </a:lnTo>
                <a:lnTo>
                  <a:pt x="0" y="0"/>
                </a:lnTo>
                <a:lnTo>
                  <a:pt x="876013" y="698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 180">
            <a:extLst>
              <a:ext uri="{FF2B5EF4-FFF2-40B4-BE49-F238E27FC236}">
                <a16:creationId xmlns:a16="http://schemas.microsoft.com/office/drawing/2014/main" id="{8F0BE43E-A9BE-BF49-B8E2-63F372D1F872}"/>
              </a:ext>
            </a:extLst>
          </p:cNvPr>
          <p:cNvSpPr/>
          <p:nvPr/>
        </p:nvSpPr>
        <p:spPr>
          <a:xfrm>
            <a:off x="3755322" y="1975383"/>
            <a:ext cx="2638498" cy="537472"/>
          </a:xfrm>
          <a:custGeom>
            <a:avLst/>
            <a:gdLst>
              <a:gd name="connsiteX0" fmla="*/ 0 w 2638498"/>
              <a:gd name="connsiteY0" fmla="*/ 537472 h 537472"/>
              <a:gd name="connsiteX1" fmla="*/ 1067963 w 2638498"/>
              <a:gd name="connsiteY1" fmla="*/ 537472 h 537472"/>
              <a:gd name="connsiteX2" fmla="*/ 1067963 w 2638498"/>
              <a:gd name="connsiteY2" fmla="*/ 0 h 537472"/>
              <a:gd name="connsiteX3" fmla="*/ 2638498 w 2638498"/>
              <a:gd name="connsiteY3" fmla="*/ 0 h 53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8498" h="537472">
                <a:moveTo>
                  <a:pt x="0" y="537472"/>
                </a:moveTo>
                <a:lnTo>
                  <a:pt x="1067963" y="537472"/>
                </a:lnTo>
                <a:lnTo>
                  <a:pt x="1067963" y="0"/>
                </a:lnTo>
                <a:lnTo>
                  <a:pt x="2638498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985021AD-6569-FB4A-AAF8-572E63489807}"/>
              </a:ext>
            </a:extLst>
          </p:cNvPr>
          <p:cNvSpPr/>
          <p:nvPr/>
        </p:nvSpPr>
        <p:spPr>
          <a:xfrm>
            <a:off x="3908885" y="1752018"/>
            <a:ext cx="2484935" cy="474651"/>
          </a:xfrm>
          <a:custGeom>
            <a:avLst/>
            <a:gdLst>
              <a:gd name="connsiteX0" fmla="*/ 0 w 2484935"/>
              <a:gd name="connsiteY0" fmla="*/ 474651 h 474651"/>
              <a:gd name="connsiteX1" fmla="*/ 691036 w 2484935"/>
              <a:gd name="connsiteY1" fmla="*/ 474651 h 474651"/>
              <a:gd name="connsiteX2" fmla="*/ 691036 w 2484935"/>
              <a:gd name="connsiteY2" fmla="*/ 0 h 474651"/>
              <a:gd name="connsiteX3" fmla="*/ 2484935 w 2484935"/>
              <a:gd name="connsiteY3" fmla="*/ 0 h 47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4935" h="474651">
                <a:moveTo>
                  <a:pt x="0" y="474651"/>
                </a:moveTo>
                <a:lnTo>
                  <a:pt x="691036" y="474651"/>
                </a:lnTo>
                <a:lnTo>
                  <a:pt x="691036" y="0"/>
                </a:lnTo>
                <a:lnTo>
                  <a:pt x="2484935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0716002-E76D-2E48-8AEB-9C6B4B2FF35F}"/>
              </a:ext>
            </a:extLst>
          </p:cNvPr>
          <p:cNvSpPr txBox="1"/>
          <p:nvPr/>
        </p:nvSpPr>
        <p:spPr>
          <a:xfrm>
            <a:off x="6992605" y="1122864"/>
            <a:ext cx="1513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DECISION MAKING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6C94BD3-3532-9043-AE0D-EF54D3DC6150}"/>
              </a:ext>
            </a:extLst>
          </p:cNvPr>
          <p:cNvSpPr txBox="1"/>
          <p:nvPr/>
        </p:nvSpPr>
        <p:spPr>
          <a:xfrm>
            <a:off x="1321470" y="1651708"/>
            <a:ext cx="2551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MAPPING AND POSITION TRACKING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B45BC52-CA99-134E-8E0A-E77274DC691B}"/>
              </a:ext>
            </a:extLst>
          </p:cNvPr>
          <p:cNvSpPr txBox="1"/>
          <p:nvPr/>
        </p:nvSpPr>
        <p:spPr>
          <a:xfrm>
            <a:off x="4429444" y="4128770"/>
            <a:ext cx="200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ROBOT CONTROL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1945A18-214A-994D-91E1-C6A5798A5409}"/>
              </a:ext>
            </a:extLst>
          </p:cNvPr>
          <p:cNvSpPr txBox="1"/>
          <p:nvPr/>
        </p:nvSpPr>
        <p:spPr>
          <a:xfrm>
            <a:off x="453598" y="7012922"/>
            <a:ext cx="90720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ENCODERS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6FF5949-8DC2-F047-82F0-2719939AE166}"/>
              </a:ext>
            </a:extLst>
          </p:cNvPr>
          <p:cNvSpPr txBox="1"/>
          <p:nvPr/>
        </p:nvSpPr>
        <p:spPr>
          <a:xfrm>
            <a:off x="1487966" y="7012922"/>
            <a:ext cx="90720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IMU</a:t>
            </a:r>
            <a:endParaRPr lang="en-US" sz="12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28986F3-7601-B447-A522-E6A431375E2F}"/>
              </a:ext>
            </a:extLst>
          </p:cNvPr>
          <p:cNvSpPr txBox="1"/>
          <p:nvPr/>
        </p:nvSpPr>
        <p:spPr>
          <a:xfrm>
            <a:off x="2522334" y="7012922"/>
            <a:ext cx="90720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CAMERA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A43A56F-8384-0448-9968-4985B26F2BD3}"/>
              </a:ext>
            </a:extLst>
          </p:cNvPr>
          <p:cNvSpPr txBox="1"/>
          <p:nvPr/>
        </p:nvSpPr>
        <p:spPr>
          <a:xfrm>
            <a:off x="7910400" y="7009513"/>
            <a:ext cx="907200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SPEAKER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0CEADB1-46A0-8D4F-99A8-D3D14D7A84F1}"/>
              </a:ext>
            </a:extLst>
          </p:cNvPr>
          <p:cNvSpPr txBox="1"/>
          <p:nvPr/>
        </p:nvSpPr>
        <p:spPr>
          <a:xfrm>
            <a:off x="5932806" y="7009512"/>
            <a:ext cx="748800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SCREEN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D5AF901-AE6D-D74C-ACDE-A0BF4DA6C81E}"/>
              </a:ext>
            </a:extLst>
          </p:cNvPr>
          <p:cNvSpPr txBox="1"/>
          <p:nvPr/>
        </p:nvSpPr>
        <p:spPr>
          <a:xfrm>
            <a:off x="6842403" y="7009513"/>
            <a:ext cx="907200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MOTORS</a:t>
            </a: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571772D2-9735-F441-9A0F-6CCDE19A5CFA}"/>
              </a:ext>
            </a:extLst>
          </p:cNvPr>
          <p:cNvSpPr/>
          <p:nvPr/>
        </p:nvSpPr>
        <p:spPr>
          <a:xfrm>
            <a:off x="6638496" y="5682820"/>
            <a:ext cx="647904" cy="1326691"/>
          </a:xfrm>
          <a:custGeom>
            <a:avLst/>
            <a:gdLst>
              <a:gd name="connsiteX0" fmla="*/ 0 w 1555200"/>
              <a:gd name="connsiteY0" fmla="*/ 0 h 2505600"/>
              <a:gd name="connsiteX1" fmla="*/ 1555200 w 1555200"/>
              <a:gd name="connsiteY1" fmla="*/ 0 h 2505600"/>
              <a:gd name="connsiteX2" fmla="*/ 1555200 w 1555200"/>
              <a:gd name="connsiteY2" fmla="*/ 2505600 h 25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5200" h="2505600">
                <a:moveTo>
                  <a:pt x="0" y="0"/>
                </a:moveTo>
                <a:lnTo>
                  <a:pt x="1555200" y="0"/>
                </a:lnTo>
                <a:lnTo>
                  <a:pt x="1555200" y="250560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88E213B-7CBD-C948-BE46-245EDAC7FB5C}"/>
              </a:ext>
            </a:extLst>
          </p:cNvPr>
          <p:cNvSpPr txBox="1"/>
          <p:nvPr/>
        </p:nvSpPr>
        <p:spPr>
          <a:xfrm>
            <a:off x="1849079" y="7398339"/>
            <a:ext cx="1252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spc="600" dirty="0"/>
              <a:t>INPUT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1A209FF-F059-C344-AC34-1DBEC5B8FD73}"/>
              </a:ext>
            </a:extLst>
          </p:cNvPr>
          <p:cNvCxnSpPr>
            <a:cxnSpLocks/>
            <a:stCxn id="108" idx="3"/>
          </p:cNvCxnSpPr>
          <p:nvPr/>
        </p:nvCxnSpPr>
        <p:spPr>
          <a:xfrm>
            <a:off x="3101877" y="7506061"/>
            <a:ext cx="1362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DE4F00E-397C-2F4F-859F-B78275567BB0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453598" y="7506061"/>
            <a:ext cx="1395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7D6E8B0-1420-3242-A098-CB2BEC0BC1A9}"/>
              </a:ext>
            </a:extLst>
          </p:cNvPr>
          <p:cNvSpPr txBox="1"/>
          <p:nvPr/>
        </p:nvSpPr>
        <p:spPr>
          <a:xfrm>
            <a:off x="6713891" y="7391139"/>
            <a:ext cx="1252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spc="600" dirty="0"/>
              <a:t>OUTPUT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6761A30-6C01-BA4F-B3CE-E9CDEEFEAA20}"/>
              </a:ext>
            </a:extLst>
          </p:cNvPr>
          <p:cNvCxnSpPr>
            <a:cxnSpLocks/>
            <a:stCxn id="118" idx="3"/>
          </p:cNvCxnSpPr>
          <p:nvPr/>
        </p:nvCxnSpPr>
        <p:spPr>
          <a:xfrm>
            <a:off x="7966689" y="7498861"/>
            <a:ext cx="8509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9DB136B-0126-F846-AA39-87FE0E5E834C}"/>
              </a:ext>
            </a:extLst>
          </p:cNvPr>
          <p:cNvCxnSpPr>
            <a:cxnSpLocks/>
            <a:endCxn id="118" idx="1"/>
          </p:cNvCxnSpPr>
          <p:nvPr/>
        </p:nvCxnSpPr>
        <p:spPr>
          <a:xfrm>
            <a:off x="5932806" y="7498861"/>
            <a:ext cx="781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EE2DFCA1-2A72-2445-A88D-6314DA8C85A5}"/>
              </a:ext>
            </a:extLst>
          </p:cNvPr>
          <p:cNvSpPr/>
          <p:nvPr/>
        </p:nvSpPr>
        <p:spPr>
          <a:xfrm>
            <a:off x="1532128" y="1941682"/>
            <a:ext cx="2094909" cy="14986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08D1259-2C48-0144-AC18-F6402FC9F7BD}"/>
              </a:ext>
            </a:extLst>
          </p:cNvPr>
          <p:cNvCxnSpPr>
            <a:cxnSpLocks/>
          </p:cNvCxnSpPr>
          <p:nvPr/>
        </p:nvCxnSpPr>
        <p:spPr>
          <a:xfrm>
            <a:off x="4319999" y="-2797505"/>
            <a:ext cx="14040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E92AD09-F306-2448-9284-41BDA9026790}"/>
              </a:ext>
            </a:extLst>
          </p:cNvPr>
          <p:cNvCxnSpPr>
            <a:cxnSpLocks/>
          </p:cNvCxnSpPr>
          <p:nvPr/>
        </p:nvCxnSpPr>
        <p:spPr>
          <a:xfrm>
            <a:off x="4194153" y="10414913"/>
            <a:ext cx="14040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92399CB-5C59-094F-9204-CB957377127E}"/>
              </a:ext>
            </a:extLst>
          </p:cNvPr>
          <p:cNvCxnSpPr>
            <a:cxnSpLocks/>
          </p:cNvCxnSpPr>
          <p:nvPr/>
        </p:nvCxnSpPr>
        <p:spPr>
          <a:xfrm>
            <a:off x="11681631" y="3378009"/>
            <a:ext cx="14040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21C7859-BC33-2C49-A92A-FCBFE3167120}"/>
              </a:ext>
            </a:extLst>
          </p:cNvPr>
          <p:cNvCxnSpPr>
            <a:cxnSpLocks/>
          </p:cNvCxnSpPr>
          <p:nvPr/>
        </p:nvCxnSpPr>
        <p:spPr>
          <a:xfrm>
            <a:off x="-3114471" y="3378009"/>
            <a:ext cx="14040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771CCA86-6A54-0A4A-A9D1-C3F6262E53BD}"/>
              </a:ext>
            </a:extLst>
          </p:cNvPr>
          <p:cNvSpPr/>
          <p:nvPr/>
        </p:nvSpPr>
        <p:spPr>
          <a:xfrm>
            <a:off x="1223194" y="2048617"/>
            <a:ext cx="287994" cy="13266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INPUTS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933B97F3-B05E-2149-8196-343E2636D63B}"/>
              </a:ext>
            </a:extLst>
          </p:cNvPr>
          <p:cNvSpPr/>
          <p:nvPr/>
        </p:nvSpPr>
        <p:spPr>
          <a:xfrm>
            <a:off x="3652287" y="2048617"/>
            <a:ext cx="287994" cy="1326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OUTPUTS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3752906-2E21-244F-978A-D590B2FD6A7F}"/>
              </a:ext>
            </a:extLst>
          </p:cNvPr>
          <p:cNvSpPr txBox="1"/>
          <p:nvPr/>
        </p:nvSpPr>
        <p:spPr>
          <a:xfrm>
            <a:off x="2499744" y="22644"/>
            <a:ext cx="5410656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MODULE DEPENDENCY</a:t>
            </a:r>
            <a:r>
              <a:rPr lang="en-US" sz="2400" b="1" dirty="0"/>
              <a:t> </a:t>
            </a:r>
          </a:p>
          <a:p>
            <a:pPr algn="ctr"/>
            <a:r>
              <a:rPr lang="en-US" sz="2400" b="1" dirty="0"/>
              <a:t>FLOW-CHART</a:t>
            </a:r>
          </a:p>
          <a:p>
            <a:pPr algn="ctr"/>
            <a:r>
              <a:rPr lang="en-US" sz="1100" b="1" dirty="0"/>
              <a:t>w/ RESPONSIBILITIES</a:t>
            </a:r>
            <a:endParaRPr lang="en-US" sz="1600" b="1" dirty="0"/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E3B7542A-5903-E442-A0C0-8FE23FC03B80}"/>
              </a:ext>
            </a:extLst>
          </p:cNvPr>
          <p:cNvSpPr/>
          <p:nvPr/>
        </p:nvSpPr>
        <p:spPr>
          <a:xfrm>
            <a:off x="4382790" y="4378314"/>
            <a:ext cx="2094909" cy="14986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CDC114A4-7745-A34F-BD4E-52D0CBF03152}"/>
              </a:ext>
            </a:extLst>
          </p:cNvPr>
          <p:cNvSpPr/>
          <p:nvPr/>
        </p:nvSpPr>
        <p:spPr>
          <a:xfrm>
            <a:off x="4073856" y="4485249"/>
            <a:ext cx="287994" cy="13266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INPUTS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672D11AD-7F8D-8F43-A6A4-C7BA0213B884}"/>
              </a:ext>
            </a:extLst>
          </p:cNvPr>
          <p:cNvSpPr/>
          <p:nvPr/>
        </p:nvSpPr>
        <p:spPr>
          <a:xfrm>
            <a:off x="6502949" y="4485249"/>
            <a:ext cx="287994" cy="1326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OUTPUTS</a:t>
            </a: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B81BA2FC-59F0-1E40-BC4E-568B3DCE5B35}"/>
              </a:ext>
            </a:extLst>
          </p:cNvPr>
          <p:cNvSpPr/>
          <p:nvPr/>
        </p:nvSpPr>
        <p:spPr>
          <a:xfrm>
            <a:off x="6702148" y="1399863"/>
            <a:ext cx="2094909" cy="14986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A26FD809-A96F-F54C-ABF2-05AECF90FAB8}"/>
              </a:ext>
            </a:extLst>
          </p:cNvPr>
          <p:cNvSpPr/>
          <p:nvPr/>
        </p:nvSpPr>
        <p:spPr>
          <a:xfrm>
            <a:off x="6393214" y="1506798"/>
            <a:ext cx="287994" cy="13266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INPUTS</a:t>
            </a:r>
          </a:p>
        </p:txBody>
      </p: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AD372BF1-2887-4A43-A536-4CC8386FF405}"/>
              </a:ext>
            </a:extLst>
          </p:cNvPr>
          <p:cNvSpPr/>
          <p:nvPr/>
        </p:nvSpPr>
        <p:spPr>
          <a:xfrm>
            <a:off x="8822307" y="1506798"/>
            <a:ext cx="287994" cy="1326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OUTPUTS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E401FC2-B1C2-6F4E-BBCE-6A4E2B940181}"/>
              </a:ext>
            </a:extLst>
          </p:cNvPr>
          <p:cNvSpPr txBox="1"/>
          <p:nvPr/>
        </p:nvSpPr>
        <p:spPr>
          <a:xfrm>
            <a:off x="6729742" y="5510830"/>
            <a:ext cx="9072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MOTOR INSTRUCTION</a:t>
            </a:r>
          </a:p>
        </p:txBody>
      </p:sp>
      <p:sp>
        <p:nvSpPr>
          <p:cNvPr id="157" name="Freeform 156">
            <a:extLst>
              <a:ext uri="{FF2B5EF4-FFF2-40B4-BE49-F238E27FC236}">
                <a16:creationId xmlns:a16="http://schemas.microsoft.com/office/drawing/2014/main" id="{3F049B6F-6FAD-4742-BF93-E3E589258812}"/>
              </a:ext>
            </a:extLst>
          </p:cNvPr>
          <p:cNvSpPr/>
          <p:nvPr/>
        </p:nvSpPr>
        <p:spPr>
          <a:xfrm>
            <a:off x="579353" y="3224834"/>
            <a:ext cx="649154" cy="3797200"/>
          </a:xfrm>
          <a:custGeom>
            <a:avLst/>
            <a:gdLst>
              <a:gd name="connsiteX0" fmla="*/ 0 w 649154"/>
              <a:gd name="connsiteY0" fmla="*/ 4132251 h 4132251"/>
              <a:gd name="connsiteX1" fmla="*/ 0 w 649154"/>
              <a:gd name="connsiteY1" fmla="*/ 0 h 4132251"/>
              <a:gd name="connsiteX2" fmla="*/ 146583 w 649154"/>
              <a:gd name="connsiteY2" fmla="*/ 0 h 4132251"/>
              <a:gd name="connsiteX3" fmla="*/ 649154 w 649154"/>
              <a:gd name="connsiteY3" fmla="*/ 0 h 4132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154" h="4132251">
                <a:moveTo>
                  <a:pt x="0" y="4132251"/>
                </a:moveTo>
                <a:lnTo>
                  <a:pt x="0" y="0"/>
                </a:lnTo>
                <a:lnTo>
                  <a:pt x="146583" y="0"/>
                </a:lnTo>
                <a:lnTo>
                  <a:pt x="649154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9AD8BE2-E53E-3A4E-B07E-950EF6BD74AA}"/>
              </a:ext>
            </a:extLst>
          </p:cNvPr>
          <p:cNvCxnSpPr/>
          <p:nvPr/>
        </p:nvCxnSpPr>
        <p:spPr>
          <a:xfrm flipV="1">
            <a:off x="1985052" y="6583722"/>
            <a:ext cx="0" cy="4257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Multiply 161">
            <a:extLst>
              <a:ext uri="{FF2B5EF4-FFF2-40B4-BE49-F238E27FC236}">
                <a16:creationId xmlns:a16="http://schemas.microsoft.com/office/drawing/2014/main" id="{C0F1A55E-6620-FD4F-8F13-8C962AE82E70}"/>
              </a:ext>
            </a:extLst>
          </p:cNvPr>
          <p:cNvSpPr/>
          <p:nvPr/>
        </p:nvSpPr>
        <p:spPr>
          <a:xfrm>
            <a:off x="1838469" y="6367582"/>
            <a:ext cx="293166" cy="293166"/>
          </a:xfrm>
          <a:prstGeom prst="mathMultiply">
            <a:avLst/>
          </a:prstGeom>
          <a:solidFill>
            <a:srgbClr val="CF3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E3417C0-6B5B-9E49-AB30-15D6D984644D}"/>
              </a:ext>
            </a:extLst>
          </p:cNvPr>
          <p:cNvCxnSpPr/>
          <p:nvPr/>
        </p:nvCxnSpPr>
        <p:spPr>
          <a:xfrm flipV="1">
            <a:off x="2969294" y="6583722"/>
            <a:ext cx="0" cy="4257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Multiply 163">
            <a:extLst>
              <a:ext uri="{FF2B5EF4-FFF2-40B4-BE49-F238E27FC236}">
                <a16:creationId xmlns:a16="http://schemas.microsoft.com/office/drawing/2014/main" id="{B10A8ED9-51F7-0F4D-BCC9-E09BA78F56CC}"/>
              </a:ext>
            </a:extLst>
          </p:cNvPr>
          <p:cNvSpPr/>
          <p:nvPr/>
        </p:nvSpPr>
        <p:spPr>
          <a:xfrm>
            <a:off x="2822711" y="6367582"/>
            <a:ext cx="293166" cy="293166"/>
          </a:xfrm>
          <a:prstGeom prst="mathMultiply">
            <a:avLst/>
          </a:prstGeom>
          <a:solidFill>
            <a:srgbClr val="CF3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47922CA-2D26-A748-B326-1E9906B4BFCC}"/>
              </a:ext>
            </a:extLst>
          </p:cNvPr>
          <p:cNvSpPr txBox="1"/>
          <p:nvPr/>
        </p:nvSpPr>
        <p:spPr>
          <a:xfrm>
            <a:off x="290744" y="3055557"/>
            <a:ext cx="9072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/>
              <a:t>ENCODER VALUES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F4BC966-D7A7-BE48-917D-22875D1221FB}"/>
              </a:ext>
            </a:extLst>
          </p:cNvPr>
          <p:cNvSpPr txBox="1"/>
          <p:nvPr/>
        </p:nvSpPr>
        <p:spPr>
          <a:xfrm>
            <a:off x="3873255" y="2070657"/>
            <a:ext cx="9072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MAP DATA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48EF69B-05A3-BC45-8434-B68E11A097C7}"/>
              </a:ext>
            </a:extLst>
          </p:cNvPr>
          <p:cNvSpPr txBox="1"/>
          <p:nvPr/>
        </p:nvSpPr>
        <p:spPr>
          <a:xfrm>
            <a:off x="5883743" y="1588542"/>
            <a:ext cx="9072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MAP DATA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9CCAC9B-CEE0-B744-AD05-DD988608C398}"/>
              </a:ext>
            </a:extLst>
          </p:cNvPr>
          <p:cNvSpPr txBox="1"/>
          <p:nvPr/>
        </p:nvSpPr>
        <p:spPr>
          <a:xfrm>
            <a:off x="3873254" y="2358170"/>
            <a:ext cx="106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CURRENT POSITION OF MICE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CD2AFCD-1116-BA47-993C-D3FF40E39229}"/>
              </a:ext>
            </a:extLst>
          </p:cNvPr>
          <p:cNvSpPr txBox="1"/>
          <p:nvPr/>
        </p:nvSpPr>
        <p:spPr>
          <a:xfrm>
            <a:off x="5444319" y="1820066"/>
            <a:ext cx="106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CURRENT POSITION OF MICE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430A233-4C42-C349-8721-AE502B565E15}"/>
              </a:ext>
            </a:extLst>
          </p:cNvPr>
          <p:cNvSpPr txBox="1"/>
          <p:nvPr/>
        </p:nvSpPr>
        <p:spPr>
          <a:xfrm>
            <a:off x="-75063" y="2717153"/>
            <a:ext cx="12799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/>
              <a:t>DETECTION  OF:   </a:t>
            </a:r>
          </a:p>
          <a:p>
            <a:pPr algn="r"/>
            <a:r>
              <a:rPr lang="en-US" sz="500" dirty="0"/>
              <a:t>TURN/INTERSECTION/DEAD-END/GOAL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65134D9-318A-3941-A512-C368708B3593}"/>
              </a:ext>
            </a:extLst>
          </p:cNvPr>
          <p:cNvSpPr txBox="1"/>
          <p:nvPr/>
        </p:nvSpPr>
        <p:spPr>
          <a:xfrm>
            <a:off x="6731706" y="5227964"/>
            <a:ext cx="12799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DETECTION  OF:   </a:t>
            </a:r>
          </a:p>
          <a:p>
            <a:r>
              <a:rPr lang="en-US" sz="500" dirty="0"/>
              <a:t>TURN/INTERSECTION/DEAD-END/GOAL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354F1CD-B5EC-7645-A183-7A2F7B86CB54}"/>
              </a:ext>
            </a:extLst>
          </p:cNvPr>
          <p:cNvSpPr txBox="1"/>
          <p:nvPr/>
        </p:nvSpPr>
        <p:spPr>
          <a:xfrm>
            <a:off x="9045782" y="2494800"/>
            <a:ext cx="90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INSTRUCTION:</a:t>
            </a:r>
          </a:p>
          <a:p>
            <a:r>
              <a:rPr lang="en-US" sz="500" dirty="0"/>
              <a:t>STOP/GO/TURN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0D9F9D0-189B-A646-9F58-49AC1E08E33C}"/>
              </a:ext>
            </a:extLst>
          </p:cNvPr>
          <p:cNvSpPr txBox="1"/>
          <p:nvPr/>
        </p:nvSpPr>
        <p:spPr>
          <a:xfrm>
            <a:off x="3145638" y="4525459"/>
            <a:ext cx="90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/>
              <a:t>INSTRUCTION:</a:t>
            </a:r>
          </a:p>
          <a:p>
            <a:pPr algn="r"/>
            <a:r>
              <a:rPr lang="en-US" sz="500" dirty="0"/>
              <a:t>STOP/GO/TURN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4F15951-5ABD-D34C-B5BA-6B847A4F2E89}"/>
              </a:ext>
            </a:extLst>
          </p:cNvPr>
          <p:cNvSpPr txBox="1"/>
          <p:nvPr/>
        </p:nvSpPr>
        <p:spPr>
          <a:xfrm>
            <a:off x="3556702" y="7012922"/>
            <a:ext cx="90720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LIGHT BAR</a:t>
            </a:r>
          </a:p>
        </p:txBody>
      </p:sp>
      <p:sp>
        <p:nvSpPr>
          <p:cNvPr id="199" name="Freeform 198">
            <a:extLst>
              <a:ext uri="{FF2B5EF4-FFF2-40B4-BE49-F238E27FC236}">
                <a16:creationId xmlns:a16="http://schemas.microsoft.com/office/drawing/2014/main" id="{DE115965-0F5A-8A4C-936C-FAB93902B390}"/>
              </a:ext>
            </a:extLst>
          </p:cNvPr>
          <p:cNvSpPr/>
          <p:nvPr/>
        </p:nvSpPr>
        <p:spPr>
          <a:xfrm>
            <a:off x="3343493" y="5069429"/>
            <a:ext cx="739896" cy="1945624"/>
          </a:xfrm>
          <a:custGeom>
            <a:avLst/>
            <a:gdLst>
              <a:gd name="connsiteX0" fmla="*/ 607273 w 739896"/>
              <a:gd name="connsiteY0" fmla="*/ 1912561 h 1912561"/>
              <a:gd name="connsiteX1" fmla="*/ 607273 w 739896"/>
              <a:gd name="connsiteY1" fmla="*/ 942320 h 1912561"/>
              <a:gd name="connsiteX2" fmla="*/ 488611 w 739896"/>
              <a:gd name="connsiteY2" fmla="*/ 942320 h 1912561"/>
              <a:gd name="connsiteX3" fmla="*/ 0 w 739896"/>
              <a:gd name="connsiteY3" fmla="*/ 942320 h 1912561"/>
              <a:gd name="connsiteX4" fmla="*/ 0 w 739896"/>
              <a:gd name="connsiteY4" fmla="*/ 698015 h 1912561"/>
              <a:gd name="connsiteX5" fmla="*/ 0 w 739896"/>
              <a:gd name="connsiteY5" fmla="*/ 0 h 1912561"/>
              <a:gd name="connsiteX6" fmla="*/ 739896 w 739896"/>
              <a:gd name="connsiteY6" fmla="*/ 0 h 191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9896" h="1912561">
                <a:moveTo>
                  <a:pt x="607273" y="1912561"/>
                </a:moveTo>
                <a:lnTo>
                  <a:pt x="607273" y="942320"/>
                </a:lnTo>
                <a:lnTo>
                  <a:pt x="488611" y="942320"/>
                </a:lnTo>
                <a:lnTo>
                  <a:pt x="0" y="942320"/>
                </a:lnTo>
                <a:lnTo>
                  <a:pt x="0" y="698015"/>
                </a:lnTo>
                <a:lnTo>
                  <a:pt x="0" y="0"/>
                </a:lnTo>
                <a:lnTo>
                  <a:pt x="739896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8EEC529-148E-5141-82E8-8CEBE0856ED5}"/>
              </a:ext>
            </a:extLst>
          </p:cNvPr>
          <p:cNvSpPr txBox="1"/>
          <p:nvPr/>
        </p:nvSpPr>
        <p:spPr>
          <a:xfrm>
            <a:off x="3146557" y="4903181"/>
            <a:ext cx="9072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/>
              <a:t>LIGHTBAR VALUES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39616D4-6C38-384D-B478-30A5DA2019D5}"/>
              </a:ext>
            </a:extLst>
          </p:cNvPr>
          <p:cNvSpPr txBox="1"/>
          <p:nvPr/>
        </p:nvSpPr>
        <p:spPr>
          <a:xfrm>
            <a:off x="1596256" y="2295477"/>
            <a:ext cx="1966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Mapping of the maze.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Tracking of all three robots.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030A4593-AC63-8D46-90B0-5B414A313D99}"/>
              </a:ext>
            </a:extLst>
          </p:cNvPr>
          <p:cNvSpPr txBox="1"/>
          <p:nvPr/>
        </p:nvSpPr>
        <p:spPr>
          <a:xfrm>
            <a:off x="1812984" y="2055755"/>
            <a:ext cx="1513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RESPONSIBILITIES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0A98C15-E855-7E4B-BA45-E9749C72C2CC}"/>
              </a:ext>
            </a:extLst>
          </p:cNvPr>
          <p:cNvSpPr txBox="1"/>
          <p:nvPr/>
        </p:nvSpPr>
        <p:spPr>
          <a:xfrm>
            <a:off x="4520498" y="4766884"/>
            <a:ext cx="1966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Control of robot.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Detecting turns/intersections/dead-ends/goal.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Special behavior functions for turns/dead-ends/goal.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EC2A376-8F05-0647-B9C7-B0A24908628C}"/>
              </a:ext>
            </a:extLst>
          </p:cNvPr>
          <p:cNvSpPr txBox="1"/>
          <p:nvPr/>
        </p:nvSpPr>
        <p:spPr>
          <a:xfrm>
            <a:off x="4681120" y="4529010"/>
            <a:ext cx="1513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RESPONSIBILITIES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11FEE13-2CDC-6A48-BC0F-F02081633ACC}"/>
              </a:ext>
            </a:extLst>
          </p:cNvPr>
          <p:cNvSpPr txBox="1"/>
          <p:nvPr/>
        </p:nvSpPr>
        <p:spPr>
          <a:xfrm>
            <a:off x="6824767" y="1720265"/>
            <a:ext cx="1879084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Instruct robot control module with: “Stop, Go, Turn right, Turn left”.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Solve for fastest path of maze using simultaneous data of multiple robots.</a:t>
            </a:r>
          </a:p>
          <a:p>
            <a:endParaRPr lang="en-US" sz="105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2762019-BA04-C941-89F0-6F0F24442229}"/>
              </a:ext>
            </a:extLst>
          </p:cNvPr>
          <p:cNvSpPr txBox="1"/>
          <p:nvPr/>
        </p:nvSpPr>
        <p:spPr>
          <a:xfrm>
            <a:off x="7007312" y="1513208"/>
            <a:ext cx="1513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RESPONSIBILITIES</a:t>
            </a:r>
          </a:p>
        </p:txBody>
      </p:sp>
      <p:sp>
        <p:nvSpPr>
          <p:cNvPr id="219" name="Multiply 218">
            <a:extLst>
              <a:ext uri="{FF2B5EF4-FFF2-40B4-BE49-F238E27FC236}">
                <a16:creationId xmlns:a16="http://schemas.microsoft.com/office/drawing/2014/main" id="{B58A7C69-4887-4B48-9549-ED685C2375C7}"/>
              </a:ext>
            </a:extLst>
          </p:cNvPr>
          <p:cNvSpPr/>
          <p:nvPr/>
        </p:nvSpPr>
        <p:spPr>
          <a:xfrm>
            <a:off x="6131304" y="6367582"/>
            <a:ext cx="293166" cy="293166"/>
          </a:xfrm>
          <a:prstGeom prst="mathMultiply">
            <a:avLst/>
          </a:prstGeom>
          <a:solidFill>
            <a:srgbClr val="CF3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5FF5218-7DFA-544A-9C86-417F193139C6}"/>
              </a:ext>
            </a:extLst>
          </p:cNvPr>
          <p:cNvSpPr txBox="1"/>
          <p:nvPr/>
        </p:nvSpPr>
        <p:spPr>
          <a:xfrm>
            <a:off x="5970556" y="6178649"/>
            <a:ext cx="600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CURRENTLY</a:t>
            </a:r>
          </a:p>
          <a:p>
            <a:pPr algn="ctr"/>
            <a:r>
              <a:rPr lang="en-US" sz="500" dirty="0"/>
              <a:t>NOT UTILIZED</a:t>
            </a:r>
          </a:p>
        </p:txBody>
      </p:sp>
      <p:sp>
        <p:nvSpPr>
          <p:cNvPr id="222" name="Multiply 221">
            <a:extLst>
              <a:ext uri="{FF2B5EF4-FFF2-40B4-BE49-F238E27FC236}">
                <a16:creationId xmlns:a16="http://schemas.microsoft.com/office/drawing/2014/main" id="{45E5F8F7-DF2C-FF4A-830A-ACBAC879671E}"/>
              </a:ext>
            </a:extLst>
          </p:cNvPr>
          <p:cNvSpPr/>
          <p:nvPr/>
        </p:nvSpPr>
        <p:spPr>
          <a:xfrm>
            <a:off x="8239310" y="6367582"/>
            <a:ext cx="293166" cy="293166"/>
          </a:xfrm>
          <a:prstGeom prst="mathMultiply">
            <a:avLst/>
          </a:prstGeom>
          <a:solidFill>
            <a:srgbClr val="CF3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96679ED1-E8B7-0A4B-834B-0F5DB9EAE6BE}"/>
              </a:ext>
            </a:extLst>
          </p:cNvPr>
          <p:cNvSpPr txBox="1"/>
          <p:nvPr/>
        </p:nvSpPr>
        <p:spPr>
          <a:xfrm>
            <a:off x="8085542" y="6178649"/>
            <a:ext cx="600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CURRENTLY</a:t>
            </a:r>
          </a:p>
          <a:p>
            <a:pPr algn="ctr"/>
            <a:r>
              <a:rPr lang="en-US" sz="500" dirty="0"/>
              <a:t>NOT UTILIZED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EF53A7A0-907C-0049-8C01-CEE5923A8B3E}"/>
              </a:ext>
            </a:extLst>
          </p:cNvPr>
          <p:cNvSpPr txBox="1"/>
          <p:nvPr/>
        </p:nvSpPr>
        <p:spPr>
          <a:xfrm>
            <a:off x="2668944" y="6178649"/>
            <a:ext cx="600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CURRENTLY</a:t>
            </a:r>
          </a:p>
          <a:p>
            <a:pPr algn="ctr"/>
            <a:r>
              <a:rPr lang="en-US" sz="500" dirty="0"/>
              <a:t>NOT UTILIZED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4928AB2-1775-A04A-A49D-CF7260BD3C19}"/>
              </a:ext>
            </a:extLst>
          </p:cNvPr>
          <p:cNvSpPr txBox="1"/>
          <p:nvPr/>
        </p:nvSpPr>
        <p:spPr>
          <a:xfrm>
            <a:off x="1677762" y="6178649"/>
            <a:ext cx="600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CURRENTLY</a:t>
            </a:r>
          </a:p>
          <a:p>
            <a:pPr algn="ctr"/>
            <a:r>
              <a:rPr lang="en-US" sz="500" dirty="0"/>
              <a:t>NOT UTILIZED</a:t>
            </a:r>
          </a:p>
        </p:txBody>
      </p:sp>
    </p:spTree>
    <p:extLst>
      <p:ext uri="{BB962C8B-B14F-4D97-AF65-F5344CB8AC3E}">
        <p14:creationId xmlns:p14="http://schemas.microsoft.com/office/powerpoint/2010/main" val="52050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161</Words>
  <Application>Microsoft Macintosh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Michael Bryson</dc:creator>
  <cp:lastModifiedBy>Erik Michael Bryson</cp:lastModifiedBy>
  <cp:revision>2</cp:revision>
  <dcterms:created xsi:type="dcterms:W3CDTF">2022-02-15T18:30:06Z</dcterms:created>
  <dcterms:modified xsi:type="dcterms:W3CDTF">2022-02-15T21:33:45Z</dcterms:modified>
</cp:coreProperties>
</file>