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8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93E6A-E5DA-4161-AF94-5EF99894ADD1}" v="1" dt="2020-11-07T17:58:05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s christou" userId="24346211dd9f44dd" providerId="LiveId" clId="{99393E6A-E5DA-4161-AF94-5EF99894ADD1}"/>
    <pc:docChg chg="undo custSel addSld delSld modSld sldOrd">
      <pc:chgData name="emilios christou" userId="24346211dd9f44dd" providerId="LiveId" clId="{99393E6A-E5DA-4161-AF94-5EF99894ADD1}" dt="2020-11-07T17:59:07.837" v="280" actId="20577"/>
      <pc:docMkLst>
        <pc:docMk/>
      </pc:docMkLst>
      <pc:sldChg chg="addSp delSp modSp mod">
        <pc:chgData name="emilios christou" userId="24346211dd9f44dd" providerId="LiveId" clId="{99393E6A-E5DA-4161-AF94-5EF99894ADD1}" dt="2020-11-07T17:58:11.012" v="162" actId="1076"/>
        <pc:sldMkLst>
          <pc:docMk/>
          <pc:sldMk cId="2055518084" sldId="264"/>
        </pc:sldMkLst>
        <pc:spChg chg="add del mod">
          <ac:chgData name="emilios christou" userId="24346211dd9f44dd" providerId="LiveId" clId="{99393E6A-E5DA-4161-AF94-5EF99894ADD1}" dt="2020-11-07T17:57:53.653" v="156" actId="478"/>
          <ac:spMkLst>
            <pc:docMk/>
            <pc:sldMk cId="2055518084" sldId="264"/>
            <ac:spMk id="3" creationId="{D50FA920-5398-484F-BE62-987D02D849D9}"/>
          </ac:spMkLst>
        </pc:spChg>
        <pc:spChg chg="add mod">
          <ac:chgData name="emilios christou" userId="24346211dd9f44dd" providerId="LiveId" clId="{99393E6A-E5DA-4161-AF94-5EF99894ADD1}" dt="2020-11-07T17:58:11.012" v="162" actId="1076"/>
          <ac:spMkLst>
            <pc:docMk/>
            <pc:sldMk cId="2055518084" sldId="264"/>
            <ac:spMk id="6" creationId="{E695985B-799F-4D2A-B6B4-6264CA2DB280}"/>
          </ac:spMkLst>
        </pc:spChg>
        <pc:picChg chg="add del">
          <ac:chgData name="emilios christou" userId="24346211dd9f44dd" providerId="LiveId" clId="{99393E6A-E5DA-4161-AF94-5EF99894ADD1}" dt="2020-11-07T17:57:53.653" v="156" actId="478"/>
          <ac:picMkLst>
            <pc:docMk/>
            <pc:sldMk cId="2055518084" sldId="264"/>
            <ac:picMk id="4" creationId="{372D27E2-9851-4529-BBDD-B76B7D416D5E}"/>
          </ac:picMkLst>
        </pc:picChg>
      </pc:sldChg>
      <pc:sldChg chg="addSp delSp modSp mod">
        <pc:chgData name="emilios christou" userId="24346211dd9f44dd" providerId="LiveId" clId="{99393E6A-E5DA-4161-AF94-5EF99894ADD1}" dt="2020-11-07T17:59:07.837" v="280" actId="20577"/>
        <pc:sldMkLst>
          <pc:docMk/>
          <pc:sldMk cId="2645954593" sldId="265"/>
        </pc:sldMkLst>
        <pc:spChg chg="del">
          <ac:chgData name="emilios christou" userId="24346211dd9f44dd" providerId="LiveId" clId="{99393E6A-E5DA-4161-AF94-5EF99894ADD1}" dt="2020-11-07T17:57:44.743" v="154" actId="478"/>
          <ac:spMkLst>
            <pc:docMk/>
            <pc:sldMk cId="2645954593" sldId="265"/>
            <ac:spMk id="2" creationId="{AD1405ED-3941-4D1C-8485-C86896B5B362}"/>
          </ac:spMkLst>
        </pc:spChg>
        <pc:spChg chg="mod">
          <ac:chgData name="emilios christou" userId="24346211dd9f44dd" providerId="LiveId" clId="{99393E6A-E5DA-4161-AF94-5EF99894ADD1}" dt="2020-11-07T17:59:07.837" v="280" actId="20577"/>
          <ac:spMkLst>
            <pc:docMk/>
            <pc:sldMk cId="2645954593" sldId="265"/>
            <ac:spMk id="3" creationId="{DF115913-C391-409D-A2C5-914051AC17A6}"/>
          </ac:spMkLst>
        </pc:spChg>
        <pc:spChg chg="add mod">
          <ac:chgData name="emilios christou" userId="24346211dd9f44dd" providerId="LiveId" clId="{99393E6A-E5DA-4161-AF94-5EF99894ADD1}" dt="2020-11-07T17:58:28.352" v="185" actId="20577"/>
          <ac:spMkLst>
            <pc:docMk/>
            <pc:sldMk cId="2645954593" sldId="265"/>
            <ac:spMk id="5" creationId="{9D62023B-BD1E-4C25-AF60-46F068140980}"/>
          </ac:spMkLst>
        </pc:spChg>
      </pc:sldChg>
      <pc:sldChg chg="modSp new del mod ord">
        <pc:chgData name="emilios christou" userId="24346211dd9f44dd" providerId="LiveId" clId="{99393E6A-E5DA-4161-AF94-5EF99894ADD1}" dt="2020-11-07T17:54:47.148" v="152" actId="2696"/>
        <pc:sldMkLst>
          <pc:docMk/>
          <pc:sldMk cId="4092302029" sldId="266"/>
        </pc:sldMkLst>
        <pc:spChg chg="mod">
          <ac:chgData name="emilios christou" userId="24346211dd9f44dd" providerId="LiveId" clId="{99393E6A-E5DA-4161-AF94-5EF99894ADD1}" dt="2020-11-04T14:02:20.623" v="22" actId="20577"/>
          <ac:spMkLst>
            <pc:docMk/>
            <pc:sldMk cId="4092302029" sldId="266"/>
            <ac:spMk id="2" creationId="{8A385D4B-A36E-4A51-AA58-00CBA04506EC}"/>
          </ac:spMkLst>
        </pc:spChg>
        <pc:spChg chg="mod">
          <ac:chgData name="emilios christou" userId="24346211dd9f44dd" providerId="LiveId" clId="{99393E6A-E5DA-4161-AF94-5EF99894ADD1}" dt="2020-11-04T14:44:26.824" v="151" actId="5793"/>
          <ac:spMkLst>
            <pc:docMk/>
            <pc:sldMk cId="4092302029" sldId="266"/>
            <ac:spMk id="3" creationId="{497C39CC-9C80-432D-A95E-C175D03EAD23}"/>
          </ac:spMkLst>
        </pc:spChg>
      </pc:sldChg>
      <pc:sldChg chg="modSp new mod">
        <pc:chgData name="emilios christou" userId="24346211dd9f44dd" providerId="LiveId" clId="{99393E6A-E5DA-4161-AF94-5EF99894ADD1}" dt="2020-11-04T14:33:07.257" v="145" actId="20577"/>
        <pc:sldMkLst>
          <pc:docMk/>
          <pc:sldMk cId="675081134" sldId="267"/>
        </pc:sldMkLst>
        <pc:spChg chg="mod">
          <ac:chgData name="emilios christou" userId="24346211dd9f44dd" providerId="LiveId" clId="{99393E6A-E5DA-4161-AF94-5EF99894ADD1}" dt="2020-11-04T14:33:07.257" v="145" actId="20577"/>
          <ac:spMkLst>
            <pc:docMk/>
            <pc:sldMk cId="675081134" sldId="267"/>
            <ac:spMk id="2" creationId="{52FFD31E-BC13-44E7-8C55-59A8BC430DD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E4AA0B-5F06-4BD9-BB42-A3C5FE46EDD5}" type="doc">
      <dgm:prSet loTypeId="urn:microsoft.com/office/officeart/2005/8/layout/process5" loCatId="process" qsTypeId="urn:microsoft.com/office/officeart/2005/8/quickstyle/3d3" qsCatId="3D" csTypeId="urn:microsoft.com/office/officeart/2005/8/colors/accent0_1" csCatId="mainScheme" phldr="1"/>
      <dgm:spPr/>
    </dgm:pt>
    <dgm:pt modelId="{FB1CB032-2E4F-42E3-AC99-E83CFD9D0C41}">
      <dgm:prSet phldrT="[Text]" custT="1"/>
      <dgm:spPr/>
      <dgm:t>
        <a:bodyPr/>
        <a:lstStyle/>
        <a:p>
          <a:r>
            <a:rPr lang="en-GB" sz="1800" dirty="0"/>
            <a:t>Create an array of  32K random symbols</a:t>
          </a:r>
          <a:endParaRPr lang="en-US" sz="1800" dirty="0"/>
        </a:p>
      </dgm:t>
    </dgm:pt>
    <dgm:pt modelId="{F9A5A989-2ED1-4073-AB0E-7B70D74FB5D7}" type="parTrans" cxnId="{585F8E84-1CD6-4DD9-B6E8-8EFCF70CCF5F}">
      <dgm:prSet/>
      <dgm:spPr/>
      <dgm:t>
        <a:bodyPr/>
        <a:lstStyle/>
        <a:p>
          <a:endParaRPr lang="en-US"/>
        </a:p>
      </dgm:t>
    </dgm:pt>
    <dgm:pt modelId="{51AC868D-C5E3-446C-B42D-B2F6B6ADBEEF}" type="sibTrans" cxnId="{585F8E84-1CD6-4DD9-B6E8-8EFCF70CCF5F}">
      <dgm:prSet/>
      <dgm:spPr/>
      <dgm:t>
        <a:bodyPr/>
        <a:lstStyle/>
        <a:p>
          <a:endParaRPr lang="en-US"/>
        </a:p>
      </dgm:t>
    </dgm:pt>
    <dgm:pt modelId="{37E92ECD-7D5C-4CCA-B6F2-FCB64D1C662B}">
      <dgm:prSet phldrT="[Text]" custT="1"/>
      <dgm:spPr/>
      <dgm:t>
        <a:bodyPr/>
        <a:lstStyle/>
        <a:p>
          <a:r>
            <a:rPr lang="en-GB" sz="1600" dirty="0"/>
            <a:t>Modulate with QPSK, with initial phase </a:t>
          </a:r>
          <a:r>
            <a:rPr lang="el-GR" sz="1600" dirty="0"/>
            <a:t>π</a:t>
          </a:r>
          <a:r>
            <a:rPr lang="en-GB" sz="1600" dirty="0"/>
            <a:t>/4</a:t>
          </a:r>
          <a:r>
            <a:rPr lang="en-US" sz="1600" dirty="0"/>
            <a:t> and gray coding</a:t>
          </a:r>
        </a:p>
      </dgm:t>
    </dgm:pt>
    <dgm:pt modelId="{C2EB40F5-5127-4E50-AF66-7267D3B6F7B6}" type="parTrans" cxnId="{A723CEDD-E5A2-4CEE-A7BA-7CAA9D1CB5D5}">
      <dgm:prSet/>
      <dgm:spPr/>
      <dgm:t>
        <a:bodyPr/>
        <a:lstStyle/>
        <a:p>
          <a:endParaRPr lang="en-US"/>
        </a:p>
      </dgm:t>
    </dgm:pt>
    <dgm:pt modelId="{F7548BA1-AB8C-4CEB-945D-12F806610994}" type="sibTrans" cxnId="{A723CEDD-E5A2-4CEE-A7BA-7CAA9D1CB5D5}">
      <dgm:prSet/>
      <dgm:spPr/>
      <dgm:t>
        <a:bodyPr/>
        <a:lstStyle/>
        <a:p>
          <a:endParaRPr lang="en-US"/>
        </a:p>
      </dgm:t>
    </dgm:pt>
    <dgm:pt modelId="{2FE520D4-4C2D-44DC-918D-77C1D1D78EB9}">
      <dgm:prSet phldrT="[Text]" custT="1"/>
      <dgm:spPr/>
      <dgm:t>
        <a:bodyPr/>
        <a:lstStyle/>
        <a:p>
          <a:r>
            <a:rPr lang="en-US" sz="2000" dirty="0"/>
            <a:t>Filter with a pulse shaping filter</a:t>
          </a:r>
          <a:r>
            <a:rPr lang="en-US" sz="2000" baseline="30000" dirty="0"/>
            <a:t>1</a:t>
          </a:r>
          <a:endParaRPr lang="en-US" sz="2000" dirty="0"/>
        </a:p>
      </dgm:t>
    </dgm:pt>
    <dgm:pt modelId="{28C6B240-84DC-4335-B710-F024ED6EF484}" type="parTrans" cxnId="{A4511EAB-B475-4A4C-BD08-FE3283B52822}">
      <dgm:prSet/>
      <dgm:spPr/>
      <dgm:t>
        <a:bodyPr/>
        <a:lstStyle/>
        <a:p>
          <a:endParaRPr lang="en-US"/>
        </a:p>
      </dgm:t>
    </dgm:pt>
    <dgm:pt modelId="{4F48D43F-60A8-46CA-ABB7-394A2F5C667C}" type="sibTrans" cxnId="{A4511EAB-B475-4A4C-BD08-FE3283B52822}">
      <dgm:prSet/>
      <dgm:spPr/>
      <dgm:t>
        <a:bodyPr/>
        <a:lstStyle/>
        <a:p>
          <a:endParaRPr lang="en-US"/>
        </a:p>
      </dgm:t>
    </dgm:pt>
    <dgm:pt modelId="{D9CED4B3-B54E-414C-B1E1-7BB7F935BC9C}">
      <dgm:prSet phldrT="[Text]" custT="1"/>
      <dgm:spPr/>
      <dgm:t>
        <a:bodyPr/>
        <a:lstStyle/>
        <a:p>
          <a:r>
            <a:rPr lang="en-US" sz="2000" dirty="0"/>
            <a:t>Add AWGN</a:t>
          </a:r>
        </a:p>
      </dgm:t>
    </dgm:pt>
    <dgm:pt modelId="{92BACA1F-1027-4123-8BBB-1B6E2B7D29CA}" type="parTrans" cxnId="{B3CCDC6F-85DE-4DC4-B62A-2036BFB0127E}">
      <dgm:prSet/>
      <dgm:spPr/>
      <dgm:t>
        <a:bodyPr/>
        <a:lstStyle/>
        <a:p>
          <a:endParaRPr lang="en-US"/>
        </a:p>
      </dgm:t>
    </dgm:pt>
    <dgm:pt modelId="{E5BFD00D-A1FF-4783-AF22-0707B739E7DE}" type="sibTrans" cxnId="{B3CCDC6F-85DE-4DC4-B62A-2036BFB0127E}">
      <dgm:prSet/>
      <dgm:spPr/>
      <dgm:t>
        <a:bodyPr/>
        <a:lstStyle/>
        <a:p>
          <a:endParaRPr lang="en-US"/>
        </a:p>
      </dgm:t>
    </dgm:pt>
    <dgm:pt modelId="{CAF7ED6A-33B4-4AC9-9016-D2C2B48CC68B}">
      <dgm:prSet phldrT="[Text]" custT="1"/>
      <dgm:spPr/>
      <dgm:t>
        <a:bodyPr/>
        <a:lstStyle/>
        <a:p>
          <a:r>
            <a:rPr lang="en-US" sz="1600" dirty="0"/>
            <a:t>Add phase noise</a:t>
          </a:r>
        </a:p>
      </dgm:t>
    </dgm:pt>
    <dgm:pt modelId="{84943193-10B6-4691-8934-608BC5BB17EA}" type="parTrans" cxnId="{5614944F-AA41-43E1-A1F7-9741C01688E2}">
      <dgm:prSet/>
      <dgm:spPr/>
      <dgm:t>
        <a:bodyPr/>
        <a:lstStyle/>
        <a:p>
          <a:endParaRPr lang="en-US"/>
        </a:p>
      </dgm:t>
    </dgm:pt>
    <dgm:pt modelId="{9D1DBAF5-A177-4549-AF7E-9F54CDCC0D0B}" type="sibTrans" cxnId="{5614944F-AA41-43E1-A1F7-9741C01688E2}">
      <dgm:prSet/>
      <dgm:spPr/>
      <dgm:t>
        <a:bodyPr/>
        <a:lstStyle/>
        <a:p>
          <a:endParaRPr lang="en-US"/>
        </a:p>
      </dgm:t>
    </dgm:pt>
    <dgm:pt modelId="{9D5190EE-90E8-4688-ACFD-DD1D70934FBD}">
      <dgm:prSet phldrT="[Text]" custT="1"/>
      <dgm:spPr/>
      <dgm:t>
        <a:bodyPr/>
        <a:lstStyle/>
        <a:p>
          <a:r>
            <a:rPr lang="en-US" sz="1600" dirty="0"/>
            <a:t>Automatic gain control for normalization</a:t>
          </a:r>
        </a:p>
      </dgm:t>
    </dgm:pt>
    <dgm:pt modelId="{B17DFC00-3239-4524-B93C-0F857E1ADCCD}" type="parTrans" cxnId="{915B19E1-354E-44BF-8A56-13EB919673A6}">
      <dgm:prSet/>
      <dgm:spPr/>
      <dgm:t>
        <a:bodyPr/>
        <a:lstStyle/>
        <a:p>
          <a:endParaRPr lang="en-US"/>
        </a:p>
      </dgm:t>
    </dgm:pt>
    <dgm:pt modelId="{F5F65E4D-82C4-4F09-9442-76B3337D509D}" type="sibTrans" cxnId="{915B19E1-354E-44BF-8A56-13EB919673A6}">
      <dgm:prSet/>
      <dgm:spPr/>
      <dgm:t>
        <a:bodyPr/>
        <a:lstStyle/>
        <a:p>
          <a:endParaRPr lang="en-US"/>
        </a:p>
      </dgm:t>
    </dgm:pt>
    <dgm:pt modelId="{FFE1BB70-6F2D-4347-BEDF-D8F830EC40E7}">
      <dgm:prSet phldrT="[Text]" custT="1"/>
      <dgm:spPr/>
      <dgm:t>
        <a:bodyPr/>
        <a:lstStyle/>
        <a:p>
          <a:r>
            <a:rPr lang="en-US" sz="1800" dirty="0"/>
            <a:t>Match filtering with a pulse shaping filter</a:t>
          </a:r>
          <a:r>
            <a:rPr lang="en-US" sz="1800" baseline="30000" dirty="0"/>
            <a:t>1</a:t>
          </a:r>
          <a:endParaRPr lang="en-US" sz="1800" dirty="0"/>
        </a:p>
      </dgm:t>
    </dgm:pt>
    <dgm:pt modelId="{3A522C26-99FA-47B0-931B-13389090F77F}" type="parTrans" cxnId="{E8AA4BA0-30DE-44E9-BB4D-C919047BDA66}">
      <dgm:prSet/>
      <dgm:spPr/>
      <dgm:t>
        <a:bodyPr/>
        <a:lstStyle/>
        <a:p>
          <a:endParaRPr lang="en-US"/>
        </a:p>
      </dgm:t>
    </dgm:pt>
    <dgm:pt modelId="{1B688F23-BB39-4C54-BF1C-5B1DE45DF827}" type="sibTrans" cxnId="{E8AA4BA0-30DE-44E9-BB4D-C919047BDA66}">
      <dgm:prSet/>
      <dgm:spPr/>
      <dgm:t>
        <a:bodyPr/>
        <a:lstStyle/>
        <a:p>
          <a:endParaRPr lang="en-US"/>
        </a:p>
      </dgm:t>
    </dgm:pt>
    <dgm:pt modelId="{AFBFDAA9-83D6-432F-901D-87A0890536EF}">
      <dgm:prSet phldrT="[Text]"/>
      <dgm:spPr/>
      <dgm:t>
        <a:bodyPr/>
        <a:lstStyle/>
        <a:p>
          <a:r>
            <a:rPr lang="en-US" dirty="0"/>
            <a:t>Demodulate from QPSK</a:t>
          </a:r>
        </a:p>
      </dgm:t>
    </dgm:pt>
    <dgm:pt modelId="{4F8AF022-27EB-4F99-95AC-43FAAF04228A}" type="parTrans" cxnId="{0C09F8D8-5C8A-4358-AD1E-2BAB7CA79209}">
      <dgm:prSet/>
      <dgm:spPr/>
      <dgm:t>
        <a:bodyPr/>
        <a:lstStyle/>
        <a:p>
          <a:endParaRPr lang="en-US"/>
        </a:p>
      </dgm:t>
    </dgm:pt>
    <dgm:pt modelId="{C2DAEA33-3A24-40F8-9C82-54578B2CCB12}" type="sibTrans" cxnId="{0C09F8D8-5C8A-4358-AD1E-2BAB7CA79209}">
      <dgm:prSet/>
      <dgm:spPr/>
      <dgm:t>
        <a:bodyPr/>
        <a:lstStyle/>
        <a:p>
          <a:endParaRPr lang="en-US"/>
        </a:p>
      </dgm:t>
    </dgm:pt>
    <dgm:pt modelId="{D68049C6-70CD-4A5A-9A63-F07EE23435DC}">
      <dgm:prSet phldrT="[Text]"/>
      <dgm:spPr/>
      <dgm:t>
        <a:bodyPr/>
        <a:lstStyle/>
        <a:p>
          <a:r>
            <a:rPr lang="en-US" dirty="0"/>
            <a:t>Estimate BER, SNR and plot spectra</a:t>
          </a:r>
        </a:p>
      </dgm:t>
    </dgm:pt>
    <dgm:pt modelId="{D065A0AE-0D31-456E-94DF-3C61191B5D30}" type="parTrans" cxnId="{E0A81B69-433E-46F6-8EE5-D67878A0433C}">
      <dgm:prSet/>
      <dgm:spPr/>
      <dgm:t>
        <a:bodyPr/>
        <a:lstStyle/>
        <a:p>
          <a:endParaRPr lang="en-US"/>
        </a:p>
      </dgm:t>
    </dgm:pt>
    <dgm:pt modelId="{04126CFE-B4FA-4A54-9BF9-7307F73A5B8C}" type="sibTrans" cxnId="{E0A81B69-433E-46F6-8EE5-D67878A0433C}">
      <dgm:prSet/>
      <dgm:spPr/>
      <dgm:t>
        <a:bodyPr/>
        <a:lstStyle/>
        <a:p>
          <a:endParaRPr lang="en-US"/>
        </a:p>
      </dgm:t>
    </dgm:pt>
    <dgm:pt modelId="{5BD61685-EFEA-46D1-8EAC-C7F5FA652F5A}" type="pres">
      <dgm:prSet presAssocID="{CDE4AA0B-5F06-4BD9-BB42-A3C5FE46EDD5}" presName="diagram" presStyleCnt="0">
        <dgm:presLayoutVars>
          <dgm:dir/>
          <dgm:resizeHandles val="exact"/>
        </dgm:presLayoutVars>
      </dgm:prSet>
      <dgm:spPr/>
    </dgm:pt>
    <dgm:pt modelId="{8D0241DE-6AAC-4256-9E26-64AD3F43CDBB}" type="pres">
      <dgm:prSet presAssocID="{FB1CB032-2E4F-42E3-AC99-E83CFD9D0C41}" presName="node" presStyleLbl="node1" presStyleIdx="0" presStyleCnt="9">
        <dgm:presLayoutVars>
          <dgm:bulletEnabled val="1"/>
        </dgm:presLayoutVars>
      </dgm:prSet>
      <dgm:spPr/>
    </dgm:pt>
    <dgm:pt modelId="{E5FE6FB6-CC7E-4A7D-AAD3-A1B8B90A387C}" type="pres">
      <dgm:prSet presAssocID="{51AC868D-C5E3-446C-B42D-B2F6B6ADBEEF}" presName="sibTrans" presStyleLbl="sibTrans2D1" presStyleIdx="0" presStyleCnt="8"/>
      <dgm:spPr/>
    </dgm:pt>
    <dgm:pt modelId="{BDEC236D-2E8B-43AC-AD2E-7FCAE4266E42}" type="pres">
      <dgm:prSet presAssocID="{51AC868D-C5E3-446C-B42D-B2F6B6ADBEEF}" presName="connectorText" presStyleLbl="sibTrans2D1" presStyleIdx="0" presStyleCnt="8"/>
      <dgm:spPr/>
    </dgm:pt>
    <dgm:pt modelId="{F46EE843-9331-4658-BB07-9E488F6BE40F}" type="pres">
      <dgm:prSet presAssocID="{37E92ECD-7D5C-4CCA-B6F2-FCB64D1C662B}" presName="node" presStyleLbl="node1" presStyleIdx="1" presStyleCnt="9">
        <dgm:presLayoutVars>
          <dgm:bulletEnabled val="1"/>
        </dgm:presLayoutVars>
      </dgm:prSet>
      <dgm:spPr/>
    </dgm:pt>
    <dgm:pt modelId="{2B2B9ABD-C83B-408B-9C62-8BCF95D32E0E}" type="pres">
      <dgm:prSet presAssocID="{F7548BA1-AB8C-4CEB-945D-12F806610994}" presName="sibTrans" presStyleLbl="sibTrans2D1" presStyleIdx="1" presStyleCnt="8"/>
      <dgm:spPr/>
    </dgm:pt>
    <dgm:pt modelId="{E162542E-51C1-447F-8CEF-84EDCBA169EC}" type="pres">
      <dgm:prSet presAssocID="{F7548BA1-AB8C-4CEB-945D-12F806610994}" presName="connectorText" presStyleLbl="sibTrans2D1" presStyleIdx="1" presStyleCnt="8"/>
      <dgm:spPr/>
    </dgm:pt>
    <dgm:pt modelId="{E1B631AD-BBC2-4EDF-B8AF-97B4C55E6634}" type="pres">
      <dgm:prSet presAssocID="{2FE520D4-4C2D-44DC-918D-77C1D1D78EB9}" presName="node" presStyleLbl="node1" presStyleIdx="2" presStyleCnt="9">
        <dgm:presLayoutVars>
          <dgm:bulletEnabled val="1"/>
        </dgm:presLayoutVars>
      </dgm:prSet>
      <dgm:spPr/>
    </dgm:pt>
    <dgm:pt modelId="{AFA14F17-7D20-4997-B6B3-B68C9189D6AE}" type="pres">
      <dgm:prSet presAssocID="{4F48D43F-60A8-46CA-ABB7-394A2F5C667C}" presName="sibTrans" presStyleLbl="sibTrans2D1" presStyleIdx="2" presStyleCnt="8"/>
      <dgm:spPr/>
    </dgm:pt>
    <dgm:pt modelId="{7B47C134-96BE-4C55-93AC-837215C84E97}" type="pres">
      <dgm:prSet presAssocID="{4F48D43F-60A8-46CA-ABB7-394A2F5C667C}" presName="connectorText" presStyleLbl="sibTrans2D1" presStyleIdx="2" presStyleCnt="8"/>
      <dgm:spPr/>
    </dgm:pt>
    <dgm:pt modelId="{698E58E8-AF14-4031-A07C-A81D1EE1B47E}" type="pres">
      <dgm:prSet presAssocID="{D9CED4B3-B54E-414C-B1E1-7BB7F935BC9C}" presName="node" presStyleLbl="node1" presStyleIdx="3" presStyleCnt="9">
        <dgm:presLayoutVars>
          <dgm:bulletEnabled val="1"/>
        </dgm:presLayoutVars>
      </dgm:prSet>
      <dgm:spPr/>
    </dgm:pt>
    <dgm:pt modelId="{4AAFA0DD-427F-4A02-AB70-3B417E712B3A}" type="pres">
      <dgm:prSet presAssocID="{E5BFD00D-A1FF-4783-AF22-0707B739E7DE}" presName="sibTrans" presStyleLbl="sibTrans2D1" presStyleIdx="3" presStyleCnt="8"/>
      <dgm:spPr/>
    </dgm:pt>
    <dgm:pt modelId="{234403FD-10B0-4917-8A6D-84BC4AC222D9}" type="pres">
      <dgm:prSet presAssocID="{E5BFD00D-A1FF-4783-AF22-0707B739E7DE}" presName="connectorText" presStyleLbl="sibTrans2D1" presStyleIdx="3" presStyleCnt="8"/>
      <dgm:spPr/>
    </dgm:pt>
    <dgm:pt modelId="{392791E9-5F4B-4A5D-9FA8-CE02DFB0F3B7}" type="pres">
      <dgm:prSet presAssocID="{CAF7ED6A-33B4-4AC9-9016-D2C2B48CC68B}" presName="node" presStyleLbl="node1" presStyleIdx="4" presStyleCnt="9">
        <dgm:presLayoutVars>
          <dgm:bulletEnabled val="1"/>
        </dgm:presLayoutVars>
      </dgm:prSet>
      <dgm:spPr/>
    </dgm:pt>
    <dgm:pt modelId="{CFEF9A24-ECDB-444A-AB45-0FBA21847897}" type="pres">
      <dgm:prSet presAssocID="{9D1DBAF5-A177-4549-AF7E-9F54CDCC0D0B}" presName="sibTrans" presStyleLbl="sibTrans2D1" presStyleIdx="4" presStyleCnt="8"/>
      <dgm:spPr/>
    </dgm:pt>
    <dgm:pt modelId="{9DFB2884-E0D6-4CFA-B761-B53B83D4D073}" type="pres">
      <dgm:prSet presAssocID="{9D1DBAF5-A177-4549-AF7E-9F54CDCC0D0B}" presName="connectorText" presStyleLbl="sibTrans2D1" presStyleIdx="4" presStyleCnt="8"/>
      <dgm:spPr/>
    </dgm:pt>
    <dgm:pt modelId="{950E5EBE-44BB-4C92-9EE4-BC22460A4EF9}" type="pres">
      <dgm:prSet presAssocID="{9D5190EE-90E8-4688-ACFD-DD1D70934FBD}" presName="node" presStyleLbl="node1" presStyleIdx="5" presStyleCnt="9">
        <dgm:presLayoutVars>
          <dgm:bulletEnabled val="1"/>
        </dgm:presLayoutVars>
      </dgm:prSet>
      <dgm:spPr/>
    </dgm:pt>
    <dgm:pt modelId="{46AA52BC-8B6D-46A3-A636-CF9997F06AA4}" type="pres">
      <dgm:prSet presAssocID="{F5F65E4D-82C4-4F09-9442-76B3337D509D}" presName="sibTrans" presStyleLbl="sibTrans2D1" presStyleIdx="5" presStyleCnt="8"/>
      <dgm:spPr/>
    </dgm:pt>
    <dgm:pt modelId="{803980FC-9D68-4298-A4D7-ECFD6CFD77FD}" type="pres">
      <dgm:prSet presAssocID="{F5F65E4D-82C4-4F09-9442-76B3337D509D}" presName="connectorText" presStyleLbl="sibTrans2D1" presStyleIdx="5" presStyleCnt="8"/>
      <dgm:spPr/>
    </dgm:pt>
    <dgm:pt modelId="{FBCBAEE7-C221-48EF-A1A6-E811F960AB76}" type="pres">
      <dgm:prSet presAssocID="{FFE1BB70-6F2D-4347-BEDF-D8F830EC40E7}" presName="node" presStyleLbl="node1" presStyleIdx="6" presStyleCnt="9">
        <dgm:presLayoutVars>
          <dgm:bulletEnabled val="1"/>
        </dgm:presLayoutVars>
      </dgm:prSet>
      <dgm:spPr/>
    </dgm:pt>
    <dgm:pt modelId="{61B62871-FB35-4F21-8737-103845057CBF}" type="pres">
      <dgm:prSet presAssocID="{1B688F23-BB39-4C54-BF1C-5B1DE45DF827}" presName="sibTrans" presStyleLbl="sibTrans2D1" presStyleIdx="6" presStyleCnt="8"/>
      <dgm:spPr/>
    </dgm:pt>
    <dgm:pt modelId="{8E230428-6428-4476-9C7F-2D74146CF5BB}" type="pres">
      <dgm:prSet presAssocID="{1B688F23-BB39-4C54-BF1C-5B1DE45DF827}" presName="connectorText" presStyleLbl="sibTrans2D1" presStyleIdx="6" presStyleCnt="8"/>
      <dgm:spPr/>
    </dgm:pt>
    <dgm:pt modelId="{F5037606-C157-4155-BED8-849633FCB3A8}" type="pres">
      <dgm:prSet presAssocID="{AFBFDAA9-83D6-432F-901D-87A0890536EF}" presName="node" presStyleLbl="node1" presStyleIdx="7" presStyleCnt="9">
        <dgm:presLayoutVars>
          <dgm:bulletEnabled val="1"/>
        </dgm:presLayoutVars>
      </dgm:prSet>
      <dgm:spPr/>
    </dgm:pt>
    <dgm:pt modelId="{8E93EF29-2DA9-4450-A94E-E84C7B43096D}" type="pres">
      <dgm:prSet presAssocID="{C2DAEA33-3A24-40F8-9C82-54578B2CCB12}" presName="sibTrans" presStyleLbl="sibTrans2D1" presStyleIdx="7" presStyleCnt="8"/>
      <dgm:spPr/>
    </dgm:pt>
    <dgm:pt modelId="{778A386A-4C20-4FF7-83E2-F3C8471FE77A}" type="pres">
      <dgm:prSet presAssocID="{C2DAEA33-3A24-40F8-9C82-54578B2CCB12}" presName="connectorText" presStyleLbl="sibTrans2D1" presStyleIdx="7" presStyleCnt="8"/>
      <dgm:spPr/>
    </dgm:pt>
    <dgm:pt modelId="{895B3D7B-4668-43EF-92F3-F16B71473439}" type="pres">
      <dgm:prSet presAssocID="{D68049C6-70CD-4A5A-9A63-F07EE23435DC}" presName="node" presStyleLbl="node1" presStyleIdx="8" presStyleCnt="9">
        <dgm:presLayoutVars>
          <dgm:bulletEnabled val="1"/>
        </dgm:presLayoutVars>
      </dgm:prSet>
      <dgm:spPr/>
    </dgm:pt>
  </dgm:ptLst>
  <dgm:cxnLst>
    <dgm:cxn modelId="{211D6F09-FCF1-450D-94D1-53E3D9D76458}" type="presOf" srcId="{51AC868D-C5E3-446C-B42D-B2F6B6ADBEEF}" destId="{BDEC236D-2E8B-43AC-AD2E-7FCAE4266E42}" srcOrd="1" destOrd="0" presId="urn:microsoft.com/office/officeart/2005/8/layout/process5"/>
    <dgm:cxn modelId="{02953618-C4B5-41A6-88EC-E25E22F253D2}" type="presOf" srcId="{CAF7ED6A-33B4-4AC9-9016-D2C2B48CC68B}" destId="{392791E9-5F4B-4A5D-9FA8-CE02DFB0F3B7}" srcOrd="0" destOrd="0" presId="urn:microsoft.com/office/officeart/2005/8/layout/process5"/>
    <dgm:cxn modelId="{14CA7E2F-2B70-49A2-BF16-FB95EFA3D908}" type="presOf" srcId="{D9CED4B3-B54E-414C-B1E1-7BB7F935BC9C}" destId="{698E58E8-AF14-4031-A07C-A81D1EE1B47E}" srcOrd="0" destOrd="0" presId="urn:microsoft.com/office/officeart/2005/8/layout/process5"/>
    <dgm:cxn modelId="{EF86EE3E-9351-4B18-A00B-B2C6D73F77D3}" type="presOf" srcId="{9D1DBAF5-A177-4549-AF7E-9F54CDCC0D0B}" destId="{9DFB2884-E0D6-4CFA-B761-B53B83D4D073}" srcOrd="1" destOrd="0" presId="urn:microsoft.com/office/officeart/2005/8/layout/process5"/>
    <dgm:cxn modelId="{09A6F440-1EF3-4462-B65F-E1A4F19EF6D1}" type="presOf" srcId="{F7548BA1-AB8C-4CEB-945D-12F806610994}" destId="{2B2B9ABD-C83B-408B-9C62-8BCF95D32E0E}" srcOrd="0" destOrd="0" presId="urn:microsoft.com/office/officeart/2005/8/layout/process5"/>
    <dgm:cxn modelId="{123A6E61-933C-4D8E-91A5-1ACDA499B333}" type="presOf" srcId="{F5F65E4D-82C4-4F09-9442-76B3337D509D}" destId="{46AA52BC-8B6D-46A3-A636-CF9997F06AA4}" srcOrd="0" destOrd="0" presId="urn:microsoft.com/office/officeart/2005/8/layout/process5"/>
    <dgm:cxn modelId="{9B80AF61-9D3C-4EF3-A7D8-B75B3A17719A}" type="presOf" srcId="{D68049C6-70CD-4A5A-9A63-F07EE23435DC}" destId="{895B3D7B-4668-43EF-92F3-F16B71473439}" srcOrd="0" destOrd="0" presId="urn:microsoft.com/office/officeart/2005/8/layout/process5"/>
    <dgm:cxn modelId="{3D37FA41-039B-4A1B-9039-DAF30FF51353}" type="presOf" srcId="{E5BFD00D-A1FF-4783-AF22-0707B739E7DE}" destId="{4AAFA0DD-427F-4A02-AB70-3B417E712B3A}" srcOrd="0" destOrd="0" presId="urn:microsoft.com/office/officeart/2005/8/layout/process5"/>
    <dgm:cxn modelId="{E0A81B69-433E-46F6-8EE5-D67878A0433C}" srcId="{CDE4AA0B-5F06-4BD9-BB42-A3C5FE46EDD5}" destId="{D68049C6-70CD-4A5A-9A63-F07EE23435DC}" srcOrd="8" destOrd="0" parTransId="{D065A0AE-0D31-456E-94DF-3C61191B5D30}" sibTransId="{04126CFE-B4FA-4A54-9BF9-7307F73A5B8C}"/>
    <dgm:cxn modelId="{B5974E4B-99A9-42F4-BBF6-E8424A919943}" type="presOf" srcId="{2FE520D4-4C2D-44DC-918D-77C1D1D78EB9}" destId="{E1B631AD-BBC2-4EDF-B8AF-97B4C55E6634}" srcOrd="0" destOrd="0" presId="urn:microsoft.com/office/officeart/2005/8/layout/process5"/>
    <dgm:cxn modelId="{D9B3DE4B-1270-4A0B-A7D6-B4CC71861196}" type="presOf" srcId="{AFBFDAA9-83D6-432F-901D-87A0890536EF}" destId="{F5037606-C157-4155-BED8-849633FCB3A8}" srcOrd="0" destOrd="0" presId="urn:microsoft.com/office/officeart/2005/8/layout/process5"/>
    <dgm:cxn modelId="{45B7E44D-2706-469B-9191-4F713B412C64}" type="presOf" srcId="{9D1DBAF5-A177-4549-AF7E-9F54CDCC0D0B}" destId="{CFEF9A24-ECDB-444A-AB45-0FBA21847897}" srcOrd="0" destOrd="0" presId="urn:microsoft.com/office/officeart/2005/8/layout/process5"/>
    <dgm:cxn modelId="{5614944F-AA41-43E1-A1F7-9741C01688E2}" srcId="{CDE4AA0B-5F06-4BD9-BB42-A3C5FE46EDD5}" destId="{CAF7ED6A-33B4-4AC9-9016-D2C2B48CC68B}" srcOrd="4" destOrd="0" parTransId="{84943193-10B6-4691-8934-608BC5BB17EA}" sibTransId="{9D1DBAF5-A177-4549-AF7E-9F54CDCC0D0B}"/>
    <dgm:cxn modelId="{B3CCDC6F-85DE-4DC4-B62A-2036BFB0127E}" srcId="{CDE4AA0B-5F06-4BD9-BB42-A3C5FE46EDD5}" destId="{D9CED4B3-B54E-414C-B1E1-7BB7F935BC9C}" srcOrd="3" destOrd="0" parTransId="{92BACA1F-1027-4123-8BBB-1B6E2B7D29CA}" sibTransId="{E5BFD00D-A1FF-4783-AF22-0707B739E7DE}"/>
    <dgm:cxn modelId="{D541A151-8E38-492C-B8A8-9B3B99A7FB82}" type="presOf" srcId="{C2DAEA33-3A24-40F8-9C82-54578B2CCB12}" destId="{8E93EF29-2DA9-4450-A94E-E84C7B43096D}" srcOrd="0" destOrd="0" presId="urn:microsoft.com/office/officeart/2005/8/layout/process5"/>
    <dgm:cxn modelId="{0BE93375-89FF-4B8D-9F65-05290EF6ED0D}" type="presOf" srcId="{FB1CB032-2E4F-42E3-AC99-E83CFD9D0C41}" destId="{8D0241DE-6AAC-4256-9E26-64AD3F43CDBB}" srcOrd="0" destOrd="0" presId="urn:microsoft.com/office/officeart/2005/8/layout/process5"/>
    <dgm:cxn modelId="{4FAF1258-8752-44FD-B9C7-62A0B60DD61F}" type="presOf" srcId="{F5F65E4D-82C4-4F09-9442-76B3337D509D}" destId="{803980FC-9D68-4298-A4D7-ECFD6CFD77FD}" srcOrd="1" destOrd="0" presId="urn:microsoft.com/office/officeart/2005/8/layout/process5"/>
    <dgm:cxn modelId="{510DE858-F997-4BAB-A4D6-8A9FFB9EE24B}" type="presOf" srcId="{FFE1BB70-6F2D-4347-BEDF-D8F830EC40E7}" destId="{FBCBAEE7-C221-48EF-A1A6-E811F960AB76}" srcOrd="0" destOrd="0" presId="urn:microsoft.com/office/officeart/2005/8/layout/process5"/>
    <dgm:cxn modelId="{3CA9FF59-5797-4910-A5BC-6C1C64EF4C5A}" type="presOf" srcId="{C2DAEA33-3A24-40F8-9C82-54578B2CCB12}" destId="{778A386A-4C20-4FF7-83E2-F3C8471FE77A}" srcOrd="1" destOrd="0" presId="urn:microsoft.com/office/officeart/2005/8/layout/process5"/>
    <dgm:cxn modelId="{585F8E84-1CD6-4DD9-B6E8-8EFCF70CCF5F}" srcId="{CDE4AA0B-5F06-4BD9-BB42-A3C5FE46EDD5}" destId="{FB1CB032-2E4F-42E3-AC99-E83CFD9D0C41}" srcOrd="0" destOrd="0" parTransId="{F9A5A989-2ED1-4073-AB0E-7B70D74FB5D7}" sibTransId="{51AC868D-C5E3-446C-B42D-B2F6B6ADBEEF}"/>
    <dgm:cxn modelId="{E8AA4BA0-30DE-44E9-BB4D-C919047BDA66}" srcId="{CDE4AA0B-5F06-4BD9-BB42-A3C5FE46EDD5}" destId="{FFE1BB70-6F2D-4347-BEDF-D8F830EC40E7}" srcOrd="6" destOrd="0" parTransId="{3A522C26-99FA-47B0-931B-13389090F77F}" sibTransId="{1B688F23-BB39-4C54-BF1C-5B1DE45DF827}"/>
    <dgm:cxn modelId="{4BCD60A4-01DA-4642-8F7E-9D8F57AE9614}" type="presOf" srcId="{4F48D43F-60A8-46CA-ABB7-394A2F5C667C}" destId="{AFA14F17-7D20-4997-B6B3-B68C9189D6AE}" srcOrd="0" destOrd="0" presId="urn:microsoft.com/office/officeart/2005/8/layout/process5"/>
    <dgm:cxn modelId="{A4511EAB-B475-4A4C-BD08-FE3283B52822}" srcId="{CDE4AA0B-5F06-4BD9-BB42-A3C5FE46EDD5}" destId="{2FE520D4-4C2D-44DC-918D-77C1D1D78EB9}" srcOrd="2" destOrd="0" parTransId="{28C6B240-84DC-4335-B710-F024ED6EF484}" sibTransId="{4F48D43F-60A8-46CA-ABB7-394A2F5C667C}"/>
    <dgm:cxn modelId="{BC73E0AF-706E-4C09-AFAB-36DAF83CED14}" type="presOf" srcId="{9D5190EE-90E8-4688-ACFD-DD1D70934FBD}" destId="{950E5EBE-44BB-4C92-9EE4-BC22460A4EF9}" srcOrd="0" destOrd="0" presId="urn:microsoft.com/office/officeart/2005/8/layout/process5"/>
    <dgm:cxn modelId="{D688E9BC-C762-4948-BFA1-0646A53CB474}" type="presOf" srcId="{1B688F23-BB39-4C54-BF1C-5B1DE45DF827}" destId="{8E230428-6428-4476-9C7F-2D74146CF5BB}" srcOrd="1" destOrd="0" presId="urn:microsoft.com/office/officeart/2005/8/layout/process5"/>
    <dgm:cxn modelId="{CB6495BD-AE81-49E0-A7CB-2C7DC18E4EF3}" type="presOf" srcId="{E5BFD00D-A1FF-4783-AF22-0707B739E7DE}" destId="{234403FD-10B0-4917-8A6D-84BC4AC222D9}" srcOrd="1" destOrd="0" presId="urn:microsoft.com/office/officeart/2005/8/layout/process5"/>
    <dgm:cxn modelId="{3D54F2D8-2523-4E4D-9177-BC384CFE9543}" type="presOf" srcId="{4F48D43F-60A8-46CA-ABB7-394A2F5C667C}" destId="{7B47C134-96BE-4C55-93AC-837215C84E97}" srcOrd="1" destOrd="0" presId="urn:microsoft.com/office/officeart/2005/8/layout/process5"/>
    <dgm:cxn modelId="{0C09F8D8-5C8A-4358-AD1E-2BAB7CA79209}" srcId="{CDE4AA0B-5F06-4BD9-BB42-A3C5FE46EDD5}" destId="{AFBFDAA9-83D6-432F-901D-87A0890536EF}" srcOrd="7" destOrd="0" parTransId="{4F8AF022-27EB-4F99-95AC-43FAAF04228A}" sibTransId="{C2DAEA33-3A24-40F8-9C82-54578B2CCB12}"/>
    <dgm:cxn modelId="{A723CEDD-E5A2-4CEE-A7BA-7CAA9D1CB5D5}" srcId="{CDE4AA0B-5F06-4BD9-BB42-A3C5FE46EDD5}" destId="{37E92ECD-7D5C-4CCA-B6F2-FCB64D1C662B}" srcOrd="1" destOrd="0" parTransId="{C2EB40F5-5127-4E50-AF66-7267D3B6F7B6}" sibTransId="{F7548BA1-AB8C-4CEB-945D-12F806610994}"/>
    <dgm:cxn modelId="{44B770DE-0C20-4E0E-AE8E-6F1357939F3D}" type="presOf" srcId="{51AC868D-C5E3-446C-B42D-B2F6B6ADBEEF}" destId="{E5FE6FB6-CC7E-4A7D-AAD3-A1B8B90A387C}" srcOrd="0" destOrd="0" presId="urn:microsoft.com/office/officeart/2005/8/layout/process5"/>
    <dgm:cxn modelId="{915B19E1-354E-44BF-8A56-13EB919673A6}" srcId="{CDE4AA0B-5F06-4BD9-BB42-A3C5FE46EDD5}" destId="{9D5190EE-90E8-4688-ACFD-DD1D70934FBD}" srcOrd="5" destOrd="0" parTransId="{B17DFC00-3239-4524-B93C-0F857E1ADCCD}" sibTransId="{F5F65E4D-82C4-4F09-9442-76B3337D509D}"/>
    <dgm:cxn modelId="{213AEFE6-43AD-4471-AB01-7ABC6109C935}" type="presOf" srcId="{1B688F23-BB39-4C54-BF1C-5B1DE45DF827}" destId="{61B62871-FB35-4F21-8737-103845057CBF}" srcOrd="0" destOrd="0" presId="urn:microsoft.com/office/officeart/2005/8/layout/process5"/>
    <dgm:cxn modelId="{303A21E9-19D4-4070-BFC6-C9CD03D56231}" type="presOf" srcId="{F7548BA1-AB8C-4CEB-945D-12F806610994}" destId="{E162542E-51C1-447F-8CEF-84EDCBA169EC}" srcOrd="1" destOrd="0" presId="urn:microsoft.com/office/officeart/2005/8/layout/process5"/>
    <dgm:cxn modelId="{BC82B2EB-9F84-46C1-9578-D3E965D35D80}" type="presOf" srcId="{CDE4AA0B-5F06-4BD9-BB42-A3C5FE46EDD5}" destId="{5BD61685-EFEA-46D1-8EAC-C7F5FA652F5A}" srcOrd="0" destOrd="0" presId="urn:microsoft.com/office/officeart/2005/8/layout/process5"/>
    <dgm:cxn modelId="{744015FA-359D-46C9-BE88-4C69459C9D3B}" type="presOf" srcId="{37E92ECD-7D5C-4CCA-B6F2-FCB64D1C662B}" destId="{F46EE843-9331-4658-BB07-9E488F6BE40F}" srcOrd="0" destOrd="0" presId="urn:microsoft.com/office/officeart/2005/8/layout/process5"/>
    <dgm:cxn modelId="{73EA128D-59C3-4CA2-A775-8F76CE967BAC}" type="presParOf" srcId="{5BD61685-EFEA-46D1-8EAC-C7F5FA652F5A}" destId="{8D0241DE-6AAC-4256-9E26-64AD3F43CDBB}" srcOrd="0" destOrd="0" presId="urn:microsoft.com/office/officeart/2005/8/layout/process5"/>
    <dgm:cxn modelId="{371F086A-01EF-4EDD-BD22-86E905406FC8}" type="presParOf" srcId="{5BD61685-EFEA-46D1-8EAC-C7F5FA652F5A}" destId="{E5FE6FB6-CC7E-4A7D-AAD3-A1B8B90A387C}" srcOrd="1" destOrd="0" presId="urn:microsoft.com/office/officeart/2005/8/layout/process5"/>
    <dgm:cxn modelId="{D6352AF1-64DE-4B4F-8317-E67ABCCE7F10}" type="presParOf" srcId="{E5FE6FB6-CC7E-4A7D-AAD3-A1B8B90A387C}" destId="{BDEC236D-2E8B-43AC-AD2E-7FCAE4266E42}" srcOrd="0" destOrd="0" presId="urn:microsoft.com/office/officeart/2005/8/layout/process5"/>
    <dgm:cxn modelId="{7239A483-728C-469E-B248-FF5192396291}" type="presParOf" srcId="{5BD61685-EFEA-46D1-8EAC-C7F5FA652F5A}" destId="{F46EE843-9331-4658-BB07-9E488F6BE40F}" srcOrd="2" destOrd="0" presId="urn:microsoft.com/office/officeart/2005/8/layout/process5"/>
    <dgm:cxn modelId="{F078BC96-13B8-4DF5-8A49-291876395376}" type="presParOf" srcId="{5BD61685-EFEA-46D1-8EAC-C7F5FA652F5A}" destId="{2B2B9ABD-C83B-408B-9C62-8BCF95D32E0E}" srcOrd="3" destOrd="0" presId="urn:microsoft.com/office/officeart/2005/8/layout/process5"/>
    <dgm:cxn modelId="{79893E40-EC4F-41EF-B55C-ECCB37E4FE65}" type="presParOf" srcId="{2B2B9ABD-C83B-408B-9C62-8BCF95D32E0E}" destId="{E162542E-51C1-447F-8CEF-84EDCBA169EC}" srcOrd="0" destOrd="0" presId="urn:microsoft.com/office/officeart/2005/8/layout/process5"/>
    <dgm:cxn modelId="{2942F7E1-033D-4980-8017-FC6D7D24658B}" type="presParOf" srcId="{5BD61685-EFEA-46D1-8EAC-C7F5FA652F5A}" destId="{E1B631AD-BBC2-4EDF-B8AF-97B4C55E6634}" srcOrd="4" destOrd="0" presId="urn:microsoft.com/office/officeart/2005/8/layout/process5"/>
    <dgm:cxn modelId="{E0E51FC6-61CD-47AE-8699-7AC5739F4E4C}" type="presParOf" srcId="{5BD61685-EFEA-46D1-8EAC-C7F5FA652F5A}" destId="{AFA14F17-7D20-4997-B6B3-B68C9189D6AE}" srcOrd="5" destOrd="0" presId="urn:microsoft.com/office/officeart/2005/8/layout/process5"/>
    <dgm:cxn modelId="{016B29D4-9F87-4C60-A8E3-3197E6FD0C2E}" type="presParOf" srcId="{AFA14F17-7D20-4997-B6B3-B68C9189D6AE}" destId="{7B47C134-96BE-4C55-93AC-837215C84E97}" srcOrd="0" destOrd="0" presId="urn:microsoft.com/office/officeart/2005/8/layout/process5"/>
    <dgm:cxn modelId="{127EFA45-2DFB-4507-BA94-0BDDF1A5C0B5}" type="presParOf" srcId="{5BD61685-EFEA-46D1-8EAC-C7F5FA652F5A}" destId="{698E58E8-AF14-4031-A07C-A81D1EE1B47E}" srcOrd="6" destOrd="0" presId="urn:microsoft.com/office/officeart/2005/8/layout/process5"/>
    <dgm:cxn modelId="{ED84050D-2645-412D-AB54-7B97D5996055}" type="presParOf" srcId="{5BD61685-EFEA-46D1-8EAC-C7F5FA652F5A}" destId="{4AAFA0DD-427F-4A02-AB70-3B417E712B3A}" srcOrd="7" destOrd="0" presId="urn:microsoft.com/office/officeart/2005/8/layout/process5"/>
    <dgm:cxn modelId="{A2009680-7334-4F77-8EBD-07336D7143C7}" type="presParOf" srcId="{4AAFA0DD-427F-4A02-AB70-3B417E712B3A}" destId="{234403FD-10B0-4917-8A6D-84BC4AC222D9}" srcOrd="0" destOrd="0" presId="urn:microsoft.com/office/officeart/2005/8/layout/process5"/>
    <dgm:cxn modelId="{AA93C635-4FAD-4E6F-9CCC-C6E97004C69B}" type="presParOf" srcId="{5BD61685-EFEA-46D1-8EAC-C7F5FA652F5A}" destId="{392791E9-5F4B-4A5D-9FA8-CE02DFB0F3B7}" srcOrd="8" destOrd="0" presId="urn:microsoft.com/office/officeart/2005/8/layout/process5"/>
    <dgm:cxn modelId="{45A5B7ED-5CBC-499B-8D09-B89657FCB10A}" type="presParOf" srcId="{5BD61685-EFEA-46D1-8EAC-C7F5FA652F5A}" destId="{CFEF9A24-ECDB-444A-AB45-0FBA21847897}" srcOrd="9" destOrd="0" presId="urn:microsoft.com/office/officeart/2005/8/layout/process5"/>
    <dgm:cxn modelId="{6631168B-1A16-4BDA-8588-34AC18ED7438}" type="presParOf" srcId="{CFEF9A24-ECDB-444A-AB45-0FBA21847897}" destId="{9DFB2884-E0D6-4CFA-B761-B53B83D4D073}" srcOrd="0" destOrd="0" presId="urn:microsoft.com/office/officeart/2005/8/layout/process5"/>
    <dgm:cxn modelId="{C62DFF99-07E6-42A9-9712-7E5CB6743C9A}" type="presParOf" srcId="{5BD61685-EFEA-46D1-8EAC-C7F5FA652F5A}" destId="{950E5EBE-44BB-4C92-9EE4-BC22460A4EF9}" srcOrd="10" destOrd="0" presId="urn:microsoft.com/office/officeart/2005/8/layout/process5"/>
    <dgm:cxn modelId="{C3761E36-BCA3-4D92-B005-88FB3CF9D16A}" type="presParOf" srcId="{5BD61685-EFEA-46D1-8EAC-C7F5FA652F5A}" destId="{46AA52BC-8B6D-46A3-A636-CF9997F06AA4}" srcOrd="11" destOrd="0" presId="urn:microsoft.com/office/officeart/2005/8/layout/process5"/>
    <dgm:cxn modelId="{10AE5419-3FE7-4631-863F-DA482FE4C649}" type="presParOf" srcId="{46AA52BC-8B6D-46A3-A636-CF9997F06AA4}" destId="{803980FC-9D68-4298-A4D7-ECFD6CFD77FD}" srcOrd="0" destOrd="0" presId="urn:microsoft.com/office/officeart/2005/8/layout/process5"/>
    <dgm:cxn modelId="{72088C1E-06B5-4B50-8D2A-43BC349EE979}" type="presParOf" srcId="{5BD61685-EFEA-46D1-8EAC-C7F5FA652F5A}" destId="{FBCBAEE7-C221-48EF-A1A6-E811F960AB76}" srcOrd="12" destOrd="0" presId="urn:microsoft.com/office/officeart/2005/8/layout/process5"/>
    <dgm:cxn modelId="{A665520E-E9CA-4AA1-B727-8009F8E2DF59}" type="presParOf" srcId="{5BD61685-EFEA-46D1-8EAC-C7F5FA652F5A}" destId="{61B62871-FB35-4F21-8737-103845057CBF}" srcOrd="13" destOrd="0" presId="urn:microsoft.com/office/officeart/2005/8/layout/process5"/>
    <dgm:cxn modelId="{0C59C304-F716-4E97-BA9F-3ADEE3E3D63B}" type="presParOf" srcId="{61B62871-FB35-4F21-8737-103845057CBF}" destId="{8E230428-6428-4476-9C7F-2D74146CF5BB}" srcOrd="0" destOrd="0" presId="urn:microsoft.com/office/officeart/2005/8/layout/process5"/>
    <dgm:cxn modelId="{969EC660-22D2-4760-85B6-3A6D6EE07491}" type="presParOf" srcId="{5BD61685-EFEA-46D1-8EAC-C7F5FA652F5A}" destId="{F5037606-C157-4155-BED8-849633FCB3A8}" srcOrd="14" destOrd="0" presId="urn:microsoft.com/office/officeart/2005/8/layout/process5"/>
    <dgm:cxn modelId="{0CBB3538-DD55-400C-8B87-BBC12D1096C4}" type="presParOf" srcId="{5BD61685-EFEA-46D1-8EAC-C7F5FA652F5A}" destId="{8E93EF29-2DA9-4450-A94E-E84C7B43096D}" srcOrd="15" destOrd="0" presId="urn:microsoft.com/office/officeart/2005/8/layout/process5"/>
    <dgm:cxn modelId="{E1C0B2AD-C6CF-4CD4-865C-8F7DD394B693}" type="presParOf" srcId="{8E93EF29-2DA9-4450-A94E-E84C7B43096D}" destId="{778A386A-4C20-4FF7-83E2-F3C8471FE77A}" srcOrd="0" destOrd="0" presId="urn:microsoft.com/office/officeart/2005/8/layout/process5"/>
    <dgm:cxn modelId="{BE42DE19-20A9-4606-AC39-71D32451DA70}" type="presParOf" srcId="{5BD61685-EFEA-46D1-8EAC-C7F5FA652F5A}" destId="{895B3D7B-4668-43EF-92F3-F16B71473439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0241DE-6AAC-4256-9E26-64AD3F43CDBB}">
      <dsp:nvSpPr>
        <dsp:cNvPr id="0" name=""/>
        <dsp:cNvSpPr/>
      </dsp:nvSpPr>
      <dsp:spPr>
        <a:xfrm>
          <a:off x="908283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Create an array of  32K random symbols</a:t>
          </a:r>
          <a:endParaRPr lang="en-US" sz="1800" kern="1200" dirty="0"/>
        </a:p>
      </dsp:txBody>
      <dsp:txXfrm>
        <a:off x="937781" y="30764"/>
        <a:ext cx="1619577" cy="948147"/>
      </dsp:txXfrm>
    </dsp:sp>
    <dsp:sp modelId="{E5FE6FB6-CC7E-4A7D-AAD3-A1B8B90A387C}">
      <dsp:nvSpPr>
        <dsp:cNvPr id="0" name=""/>
        <dsp:cNvSpPr/>
      </dsp:nvSpPr>
      <dsp:spPr>
        <a:xfrm>
          <a:off x="2734570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34570" y="379952"/>
        <a:ext cx="249100" cy="249772"/>
      </dsp:txXfrm>
    </dsp:sp>
    <dsp:sp modelId="{F46EE843-9331-4658-BB07-9E488F6BE40F}">
      <dsp:nvSpPr>
        <dsp:cNvPr id="0" name=""/>
        <dsp:cNvSpPr/>
      </dsp:nvSpPr>
      <dsp:spPr>
        <a:xfrm>
          <a:off x="3258285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Modulate with QPSK, with initial phase </a:t>
          </a:r>
          <a:r>
            <a:rPr lang="el-GR" sz="1600" kern="1200" dirty="0"/>
            <a:t>π</a:t>
          </a:r>
          <a:r>
            <a:rPr lang="en-GB" sz="1600" kern="1200" dirty="0"/>
            <a:t>/4</a:t>
          </a:r>
          <a:r>
            <a:rPr lang="en-US" sz="1600" kern="1200" dirty="0"/>
            <a:t> and gray coding</a:t>
          </a:r>
        </a:p>
      </dsp:txBody>
      <dsp:txXfrm>
        <a:off x="3287783" y="30764"/>
        <a:ext cx="1619577" cy="948147"/>
      </dsp:txXfrm>
    </dsp:sp>
    <dsp:sp modelId="{2B2B9ABD-C83B-408B-9C62-8BCF95D32E0E}">
      <dsp:nvSpPr>
        <dsp:cNvPr id="0" name=""/>
        <dsp:cNvSpPr/>
      </dsp:nvSpPr>
      <dsp:spPr>
        <a:xfrm>
          <a:off x="5084573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5084573" y="379952"/>
        <a:ext cx="249100" cy="249772"/>
      </dsp:txXfrm>
    </dsp:sp>
    <dsp:sp modelId="{E1B631AD-BBC2-4EDF-B8AF-97B4C55E6634}">
      <dsp:nvSpPr>
        <dsp:cNvPr id="0" name=""/>
        <dsp:cNvSpPr/>
      </dsp:nvSpPr>
      <dsp:spPr>
        <a:xfrm>
          <a:off x="5608288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Filter with a pulse shaping filter</a:t>
          </a:r>
          <a:r>
            <a:rPr lang="en-US" sz="2000" kern="1200" baseline="30000" dirty="0"/>
            <a:t>1</a:t>
          </a:r>
          <a:endParaRPr lang="en-US" sz="2000" kern="1200" dirty="0"/>
        </a:p>
      </dsp:txBody>
      <dsp:txXfrm>
        <a:off x="5637786" y="30764"/>
        <a:ext cx="1619577" cy="948147"/>
      </dsp:txXfrm>
    </dsp:sp>
    <dsp:sp modelId="{AFA14F17-7D20-4997-B6B3-B68C9189D6AE}">
      <dsp:nvSpPr>
        <dsp:cNvPr id="0" name=""/>
        <dsp:cNvSpPr/>
      </dsp:nvSpPr>
      <dsp:spPr>
        <a:xfrm>
          <a:off x="7434575" y="296695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434575" y="379952"/>
        <a:ext cx="249100" cy="249772"/>
      </dsp:txXfrm>
    </dsp:sp>
    <dsp:sp modelId="{698E58E8-AF14-4031-A07C-A81D1EE1B47E}">
      <dsp:nvSpPr>
        <dsp:cNvPr id="0" name=""/>
        <dsp:cNvSpPr/>
      </dsp:nvSpPr>
      <dsp:spPr>
        <a:xfrm>
          <a:off x="7958290" y="1266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Add AWGN</a:t>
          </a:r>
        </a:p>
      </dsp:txBody>
      <dsp:txXfrm>
        <a:off x="7987788" y="30764"/>
        <a:ext cx="1619577" cy="948147"/>
      </dsp:txXfrm>
    </dsp:sp>
    <dsp:sp modelId="{4AAFA0DD-427F-4A02-AB70-3B417E712B3A}">
      <dsp:nvSpPr>
        <dsp:cNvPr id="0" name=""/>
        <dsp:cNvSpPr/>
      </dsp:nvSpPr>
      <dsp:spPr>
        <a:xfrm rot="5400000">
          <a:off x="8619648" y="1125910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672691" y="1156125"/>
        <a:ext cx="249772" cy="249100"/>
      </dsp:txXfrm>
    </dsp:sp>
    <dsp:sp modelId="{392791E9-5F4B-4A5D-9FA8-CE02DFB0F3B7}">
      <dsp:nvSpPr>
        <dsp:cNvPr id="0" name=""/>
        <dsp:cNvSpPr/>
      </dsp:nvSpPr>
      <dsp:spPr>
        <a:xfrm>
          <a:off x="7958290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Add phase noise</a:t>
          </a:r>
        </a:p>
      </dsp:txBody>
      <dsp:txXfrm>
        <a:off x="7987788" y="1709338"/>
        <a:ext cx="1619577" cy="948147"/>
      </dsp:txXfrm>
    </dsp:sp>
    <dsp:sp modelId="{CFEF9A24-ECDB-444A-AB45-0FBA21847897}">
      <dsp:nvSpPr>
        <dsp:cNvPr id="0" name=""/>
        <dsp:cNvSpPr/>
      </dsp:nvSpPr>
      <dsp:spPr>
        <a:xfrm rot="10800000">
          <a:off x="7454718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7561475" y="2058525"/>
        <a:ext cx="249100" cy="249772"/>
      </dsp:txXfrm>
    </dsp:sp>
    <dsp:sp modelId="{950E5EBE-44BB-4C92-9EE4-BC22460A4EF9}">
      <dsp:nvSpPr>
        <dsp:cNvPr id="0" name=""/>
        <dsp:cNvSpPr/>
      </dsp:nvSpPr>
      <dsp:spPr>
        <a:xfrm>
          <a:off x="5608288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Automatic gain control for normalization</a:t>
          </a:r>
        </a:p>
      </dsp:txBody>
      <dsp:txXfrm>
        <a:off x="5637786" y="1709338"/>
        <a:ext cx="1619577" cy="948147"/>
      </dsp:txXfrm>
    </dsp:sp>
    <dsp:sp modelId="{46AA52BC-8B6D-46A3-A636-CF9997F06AA4}">
      <dsp:nvSpPr>
        <dsp:cNvPr id="0" name=""/>
        <dsp:cNvSpPr/>
      </dsp:nvSpPr>
      <dsp:spPr>
        <a:xfrm rot="10800000">
          <a:off x="5104716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5211473" y="2058525"/>
        <a:ext cx="249100" cy="249772"/>
      </dsp:txXfrm>
    </dsp:sp>
    <dsp:sp modelId="{FBCBAEE7-C221-48EF-A1A6-E811F960AB76}">
      <dsp:nvSpPr>
        <dsp:cNvPr id="0" name=""/>
        <dsp:cNvSpPr/>
      </dsp:nvSpPr>
      <dsp:spPr>
        <a:xfrm>
          <a:off x="3258285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 filtering with a pulse shaping filter</a:t>
          </a:r>
          <a:r>
            <a:rPr lang="en-US" sz="1800" kern="1200" baseline="30000" dirty="0"/>
            <a:t>1</a:t>
          </a:r>
          <a:endParaRPr lang="en-US" sz="1800" kern="1200" dirty="0"/>
        </a:p>
      </dsp:txBody>
      <dsp:txXfrm>
        <a:off x="3287783" y="1709338"/>
        <a:ext cx="1619577" cy="948147"/>
      </dsp:txXfrm>
    </dsp:sp>
    <dsp:sp modelId="{61B62871-FB35-4F21-8737-103845057CBF}">
      <dsp:nvSpPr>
        <dsp:cNvPr id="0" name=""/>
        <dsp:cNvSpPr/>
      </dsp:nvSpPr>
      <dsp:spPr>
        <a:xfrm rot="10800000">
          <a:off x="2754713" y="1975268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2861470" y="2058525"/>
        <a:ext cx="249100" cy="249772"/>
      </dsp:txXfrm>
    </dsp:sp>
    <dsp:sp modelId="{F5037606-C157-4155-BED8-849633FCB3A8}">
      <dsp:nvSpPr>
        <dsp:cNvPr id="0" name=""/>
        <dsp:cNvSpPr/>
      </dsp:nvSpPr>
      <dsp:spPr>
        <a:xfrm>
          <a:off x="908283" y="1679840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Demodulate from QPSK</a:t>
          </a:r>
        </a:p>
      </dsp:txBody>
      <dsp:txXfrm>
        <a:off x="937781" y="1709338"/>
        <a:ext cx="1619577" cy="948147"/>
      </dsp:txXfrm>
    </dsp:sp>
    <dsp:sp modelId="{8E93EF29-2DA9-4450-A94E-E84C7B43096D}">
      <dsp:nvSpPr>
        <dsp:cNvPr id="0" name=""/>
        <dsp:cNvSpPr/>
      </dsp:nvSpPr>
      <dsp:spPr>
        <a:xfrm rot="5400000">
          <a:off x="1569641" y="2804484"/>
          <a:ext cx="355857" cy="41628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622684" y="2834699"/>
        <a:ext cx="249772" cy="249100"/>
      </dsp:txXfrm>
    </dsp:sp>
    <dsp:sp modelId="{895B3D7B-4668-43EF-92F3-F16B71473439}">
      <dsp:nvSpPr>
        <dsp:cNvPr id="0" name=""/>
        <dsp:cNvSpPr/>
      </dsp:nvSpPr>
      <dsp:spPr>
        <a:xfrm>
          <a:off x="908283" y="3358413"/>
          <a:ext cx="1678573" cy="100714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Estimate BER, SNR and plot spectra</a:t>
          </a:r>
        </a:p>
      </dsp:txBody>
      <dsp:txXfrm>
        <a:off x="937781" y="3387911"/>
        <a:ext cx="1619577" cy="948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3B6-AED8-4F27-8383-AD641ED7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8B9E-E079-43F4-B51A-4F898019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8272-09C6-4D2A-BEA1-2D41D6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2B6-4C12-4640-BEEF-4738546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01B-9CA5-487A-B280-B4B8A37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C31-1112-4999-A2E8-B9070B7B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9530-7E9E-4E68-9B73-2E6C6C24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F88-F6DD-4160-B4EC-BCE3C62B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EAE4-8E37-4347-9BFB-43EEBD6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677-887C-4F93-8C3E-093CCA2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8DDF-ED61-4BF2-A497-F5BC3CB9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8CBD-1A37-4992-AA80-B2B0E8C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D4C-2C93-428C-AA8C-1F392AE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596-E5E9-485E-B16A-9DDD116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A6D6-6F3A-43AC-8E1C-2798AF2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1DE-37CB-4455-9942-BD51D15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2D60-5702-4152-91B4-621CC3D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D5E0-F694-4070-BB7C-85FF287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650-32AB-40CA-872E-B1F212E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9FB6-D143-4B7B-8F88-4FBD43A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094-51BF-4F47-A8E1-DB869E3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9167-9977-4015-B3E0-430C6B4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3A54-5436-46F7-8F0C-E511FFA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8C99-ED54-491E-B190-8443C6A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EC3-49AB-47E6-9C65-FDEA351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3D7-8C7D-4396-9B4B-59E96DE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ECE-07EC-4936-8F9C-1B64411E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9759-911B-46C7-AA7C-2E9417EB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B44-7296-4E14-B2C7-CD2D7B6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1A82-562B-4D8F-897F-BC2D50B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2026-6F3C-43ED-84AB-B43425C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52A-FBFB-4508-B2F6-C77ECA1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95CE-83BC-4ACC-B29B-240B17AE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7D02-616D-4FEC-A447-3655950F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7EC0-27A0-481D-A786-EF225FA3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4C8B-3973-4F3C-8186-2727EF33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FAAA-488C-4AC6-869A-F779B33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6636-E147-4708-B1A5-CDE335F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9B15-31C3-48CE-9CAF-3DC76B9D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FF2-BADC-4E66-BF45-4EB0AE46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EFD9-BECB-4D0E-8376-589C270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2AFF-EE3A-4B86-B1E4-33CB1F74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7C14-7865-4996-92E0-F5FC71C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57FC-864B-4499-9EBE-58AAEF76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2420-AB54-46B6-BA92-E00F3A1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0818-4B0D-4D06-AF2C-250684E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CE8B-2392-40B8-99A2-1E56ABF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22C-58C6-44BD-97CB-AC24A0DF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D524-DDE4-49D6-990B-1140BF89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8E8-3E5F-4A68-BBFD-34B0816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F72F-90D2-4A05-A0ED-7B06B24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CBDE-3E55-483E-A7DC-C15F28A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52-4A56-4B51-9E06-AE49D836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F40B-A8AA-4EF1-9858-882069AF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F33-BD30-4E1F-B7DD-05D081D1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F89-5F45-43FE-99A3-7B95A1D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3262-F6BE-42B8-8D78-E7EF032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8067-A067-47FA-95A6-4E179E5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1D88-6DBF-4C00-95F3-5139F9E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C56-5162-4887-8276-5F4A9C2F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21B-1277-4CDB-A443-3E41F2C8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AEF1-BB65-438A-947A-6BD8EC392D5A}" type="datetimeFigureOut">
              <a:rPr lang="en-US" smtClean="0"/>
              <a:t>1/7/2021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9FF-397E-4B61-A31A-AA76A779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7996-5A70-4DBD-8560-C3370EDF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0FF-EB68-45AD-B83B-BC53226A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750232"/>
            <a:ext cx="11884089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Investigation of High-Capacity </a:t>
            </a:r>
            <a:br>
              <a:rPr lang="en-US" dirty="0">
                <a:latin typeface="Arial Nova Light" panose="020B0304020202020204" pitchFamily="34" charset="0"/>
              </a:rPr>
            </a:br>
            <a:r>
              <a:rPr lang="en-US" dirty="0">
                <a:latin typeface="Arial Nova Light" panose="020B0304020202020204" pitchFamily="34" charset="0"/>
              </a:rPr>
              <a:t>Digital Coherent Transceivers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F199-2D55-49B6-9E6B-9648123A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Aimilios Christou, G&amp;C College, ac2146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A8D85-693E-4859-96CA-02E873BA5C13}"/>
              </a:ext>
            </a:extLst>
          </p:cNvPr>
          <p:cNvCxnSpPr/>
          <p:nvPr/>
        </p:nvCxnSpPr>
        <p:spPr>
          <a:xfrm>
            <a:off x="3549445" y="5417574"/>
            <a:ext cx="499478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5F6B7-00D9-45BC-B9BE-B4676D88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Chromatic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09742"/>
                <a:ext cx="7231224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Chromatic Dispersion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C(exp(j</a:t>
                </a:r>
                <a:r>
                  <a:rPr lang="el-GR" dirty="0"/>
                  <a:t>ω</a:t>
                </a:r>
                <a:r>
                  <a:rPr lang="en-US" dirty="0"/>
                  <a:t>T )) = exp(−</a:t>
                </a:r>
                <a:r>
                  <a:rPr lang="en-US" dirty="0" err="1"/>
                  <a:t>jK</a:t>
                </a:r>
                <a:r>
                  <a:rPr lang="en-US" dirty="0"/>
                  <a:t> (</a:t>
                </a:r>
                <a:r>
                  <a:rPr lang="el-GR" dirty="0"/>
                  <a:t>ω</a:t>
                </a:r>
                <a:r>
                  <a:rPr lang="en-US" dirty="0"/>
                  <a:t>T )</a:t>
                </a:r>
                <a:r>
                  <a:rPr lang="en-US" baseline="30000" dirty="0"/>
                  <a:t>2</a:t>
                </a:r>
                <a:r>
                  <a:rPr lang="en-US" dirty="0"/>
                  <a:t>), Where K = D</a:t>
                </a:r>
                <a:r>
                  <a:rPr lang="el-GR" dirty="0"/>
                  <a:t>λ</a:t>
                </a:r>
                <a:r>
                  <a:rPr lang="en-US" baseline="30000" dirty="0"/>
                  <a:t>2</a:t>
                </a:r>
                <a:r>
                  <a:rPr lang="en-US" dirty="0"/>
                  <a:t>z/4</a:t>
                </a:r>
                <a:r>
                  <a:rPr lang="el-GR" dirty="0"/>
                  <a:t>π</a:t>
                </a:r>
                <a:r>
                  <a:rPr lang="en-US" dirty="0"/>
                  <a:t>cT</a:t>
                </a:r>
                <a:r>
                  <a:rPr lang="en-US" baseline="30000" dirty="0"/>
                  <a:t>2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r>
                  <a:rPr lang="en-US" dirty="0"/>
                  <a:t>Chromatic Dispersion Filter: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−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Least Squares Filter: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𝑒𝑟𝑓𝑖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f>
                                        <m:fPr>
                                          <m:ctrl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1E42B-E536-4B4D-9077-02E562494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09742"/>
                <a:ext cx="7231224" cy="4351338"/>
              </a:xfrm>
              <a:blipFill>
                <a:blip r:embed="rId2"/>
                <a:stretch>
                  <a:fillRect l="-67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2BA266-FB90-41A5-9AA6-778D08FD10B8}"/>
              </a:ext>
            </a:extLst>
          </p:cNvPr>
          <p:cNvSpPr txBox="1"/>
          <p:nvPr/>
        </p:nvSpPr>
        <p:spPr>
          <a:xfrm>
            <a:off x="838200" y="6123543"/>
            <a:ext cx="932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Unable to implement </a:t>
            </a:r>
            <a:r>
              <a:rPr lang="el-GR" dirty="0"/>
              <a:t>ω</a:t>
            </a:r>
            <a:r>
              <a:rPr lang="en-US" dirty="0"/>
              <a:t> as a vector correctly, do not know how to get the taps for an impulse response for the CD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B0AAD-F77F-4265-86BD-F0E4E3FEAFA5}"/>
              </a:ext>
            </a:extLst>
          </p:cNvPr>
          <p:cNvSpPr txBox="1"/>
          <p:nvPr/>
        </p:nvSpPr>
        <p:spPr>
          <a:xfrm>
            <a:off x="11253923" y="6492875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6&amp;7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0358C-1F6E-47AF-90D2-8C89255D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499" y="543411"/>
            <a:ext cx="5427501" cy="411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51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5F6B7-00D9-45BC-B9BE-B4676D88C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US" sz="2800" dirty="0"/>
              <a:t>Pulse Shaping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E42B-E536-4B4D-9077-02E56249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Raised Cosine Filter with Interpolation/Decimation</a:t>
            </a:r>
            <a:endParaRPr lang="en-US" sz="2400" b="1" baseline="30000" dirty="0"/>
          </a:p>
          <a:p>
            <a:pPr marL="0" indent="0">
              <a:buNone/>
            </a:pPr>
            <a:r>
              <a:rPr lang="en-US" sz="2400" dirty="0"/>
              <a:t>Filter Parameters: Square Root, Roll off = 0.5, Taps: 32, Upsampling: 8</a:t>
            </a:r>
          </a:p>
          <a:p>
            <a:pPr marL="0" indent="0">
              <a:buNone/>
            </a:pPr>
            <a:r>
              <a:rPr lang="en-US" sz="2400" dirty="0"/>
              <a:t>(looked at other filters: Nyquist)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811626-46D2-4E6F-B6E1-F77043B8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01" r="23352"/>
          <a:stretch/>
        </p:blipFill>
        <p:spPr>
          <a:xfrm>
            <a:off x="84007" y="2608989"/>
            <a:ext cx="3584448" cy="3639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DDF281-1148-4246-8EC2-3EA78E5239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" t="770" r="4363" b="-3772"/>
          <a:stretch/>
        </p:blipFill>
        <p:spPr>
          <a:xfrm>
            <a:off x="3783882" y="2608989"/>
            <a:ext cx="4488024" cy="38056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D65957-9571-4ADD-8BBF-48D1D4806F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" b="14208"/>
          <a:stretch/>
        </p:blipFill>
        <p:spPr>
          <a:xfrm>
            <a:off x="8387333" y="2599364"/>
            <a:ext cx="3584448" cy="3639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B9B466-020F-4BC8-BDE7-E9B84B55E025}"/>
              </a:ext>
            </a:extLst>
          </p:cNvPr>
          <p:cNvSpPr txBox="1"/>
          <p:nvPr/>
        </p:nvSpPr>
        <p:spPr>
          <a:xfrm>
            <a:off x="11528036" y="6523896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8</a:t>
            </a:r>
          </a:p>
        </p:txBody>
      </p:sp>
    </p:spTree>
    <p:extLst>
      <p:ext uri="{BB962C8B-B14F-4D97-AF65-F5344CB8AC3E}">
        <p14:creationId xmlns:p14="http://schemas.microsoft.com/office/powerpoint/2010/main" val="237270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1D8F-3E6B-4B29-98B0-D82DF509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Need to Account for Delay in pulse-shaping filters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9EAEC-9118-4B07-981C-3FF79421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Delay is equal to N//2 where N is the number of taps used for a filter</a:t>
            </a:r>
          </a:p>
          <a:p>
            <a:pPr marL="0" indent="0">
              <a:buNone/>
            </a:pPr>
            <a:r>
              <a:rPr lang="en-US" dirty="0"/>
              <a:t>&gt; Using two filters (</a:t>
            </a:r>
            <a:r>
              <a:rPr lang="en-US" dirty="0" err="1"/>
              <a:t>tx</a:t>
            </a:r>
            <a:r>
              <a:rPr lang="en-US" dirty="0"/>
              <a:t> and </a:t>
            </a:r>
            <a:r>
              <a:rPr lang="en-US" dirty="0" err="1"/>
              <a:t>rx</a:t>
            </a:r>
            <a:r>
              <a:rPr lang="en-US" dirty="0"/>
              <a:t>) leads to a total delay of N taps</a:t>
            </a:r>
          </a:p>
          <a:p>
            <a:pPr marL="0" indent="0">
              <a:buNone/>
            </a:pPr>
            <a:r>
              <a:rPr lang="en-US" dirty="0"/>
              <a:t> Therefore, need to shift output by N taps before demodulation</a:t>
            </a:r>
          </a:p>
        </p:txBody>
      </p:sp>
    </p:spTree>
    <p:extLst>
      <p:ext uri="{BB962C8B-B14F-4D97-AF65-F5344CB8AC3E}">
        <p14:creationId xmlns:p14="http://schemas.microsoft.com/office/powerpoint/2010/main" val="267125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3F710-D6D0-4CB1-A37F-DC622C09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Diagram of Entire Process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54ADF0-D96C-426F-9387-288C498B0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673294"/>
              </p:ext>
            </p:extLst>
          </p:nvPr>
        </p:nvGraphicFramePr>
        <p:xfrm>
          <a:off x="856860" y="1810139"/>
          <a:ext cx="10545147" cy="4366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173E832-C431-413C-8C35-AEDC303C9978}"/>
              </a:ext>
            </a:extLst>
          </p:cNvPr>
          <p:cNvSpPr txBox="1"/>
          <p:nvPr/>
        </p:nvSpPr>
        <p:spPr>
          <a:xfrm>
            <a:off x="9223495" y="5419251"/>
            <a:ext cx="29685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baseline="30000" dirty="0"/>
              <a:t>1</a:t>
            </a:r>
            <a:r>
              <a:rPr lang="en-US" sz="1800" dirty="0"/>
              <a:t>Filter Parameters:</a:t>
            </a:r>
          </a:p>
          <a:p>
            <a:pPr lvl="0"/>
            <a:r>
              <a:rPr lang="en-US" sz="1800" dirty="0"/>
              <a:t>Upsampling/Downscaling = 8</a:t>
            </a:r>
          </a:p>
          <a:p>
            <a:pPr lvl="0"/>
            <a:r>
              <a:rPr lang="en-US" sz="1800" dirty="0" err="1"/>
              <a:t>Rolloff</a:t>
            </a:r>
            <a:r>
              <a:rPr lang="en-US" sz="1800" dirty="0"/>
              <a:t> = 0.2</a:t>
            </a:r>
          </a:p>
          <a:p>
            <a:pPr lvl="0"/>
            <a:r>
              <a:rPr lang="en-US" sz="1800" dirty="0"/>
              <a:t>Tap Length = 32</a:t>
            </a:r>
          </a:p>
          <a:p>
            <a:pPr lvl="0"/>
            <a:r>
              <a:rPr lang="en-US" sz="1800" dirty="0"/>
              <a:t>Shape: Root Raised Cosine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72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8B8-F1D2-497D-A0FE-384C9879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integrated after individual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D9FE-30CD-4615-8AE7-9442A43F2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 Delay</a:t>
            </a:r>
          </a:p>
          <a:p>
            <a:r>
              <a:rPr lang="en-US" dirty="0"/>
              <a:t>16QAM</a:t>
            </a:r>
          </a:p>
          <a:p>
            <a:r>
              <a:rPr lang="en-US" dirty="0"/>
              <a:t>64QAM</a:t>
            </a:r>
          </a:p>
          <a:p>
            <a:r>
              <a:rPr lang="en-US" dirty="0"/>
              <a:t>Chromatic Dispersion implementation and DSP filters to account for it</a:t>
            </a:r>
          </a:p>
          <a:p>
            <a:r>
              <a:rPr lang="en-US" dirty="0"/>
              <a:t>FEC</a:t>
            </a:r>
          </a:p>
          <a:p>
            <a:r>
              <a:rPr lang="en-US" dirty="0"/>
              <a:t>Carrier </a:t>
            </a:r>
            <a:r>
              <a:rPr lang="en-US" dirty="0" err="1"/>
              <a:t>Equalisation</a:t>
            </a:r>
            <a:endParaRPr lang="en-US" dirty="0"/>
          </a:p>
          <a:p>
            <a:r>
              <a:rPr lang="en-US" dirty="0"/>
              <a:t>Frequency </a:t>
            </a:r>
            <a:r>
              <a:rPr lang="en-US" dirty="0" err="1"/>
              <a:t>Equalisation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3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53F5-311F-4459-8753-6B106E01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ADF0-F7BC-4951-98AA-957127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02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C39-50FE-4C4F-A029-ECBF2E4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Modeling the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1A6B-23FB-498B-87E6-E42056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Began by sending a collection of 10000 random symbols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Modulation with gray-mapped QPSK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random noise in amplitude and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of my own QPSK function to better understand the concept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Demodulation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-provided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1A87-C1EC-45FD-869B-11E6FB297313}"/>
              </a:ext>
            </a:extLst>
          </p:cNvPr>
          <p:cNvSpPr txBox="1"/>
          <p:nvPr/>
        </p:nvSpPr>
        <p:spPr>
          <a:xfrm>
            <a:off x="11353800" y="64594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B514F1-4FE2-4683-A0CF-220B703B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78" y="2393630"/>
            <a:ext cx="4287104" cy="32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4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4FF3-C775-4DBD-B5E3-E42EB0BDB899}"/>
              </a:ext>
            </a:extLst>
          </p:cNvPr>
          <p:cNvSpPr txBox="1">
            <a:spLocks/>
          </p:cNvSpPr>
          <p:nvPr/>
        </p:nvSpPr>
        <p:spPr>
          <a:xfrm>
            <a:off x="-1618126" y="102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Nova Light" panose="020B0304020202020204" pitchFamily="34" charset="0"/>
              </a:rPr>
              <a:t>Noise and Demodulation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CB74098F-5F08-4297-B022-80DDFFC6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" y="2254012"/>
            <a:ext cx="5294716" cy="39710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2FF150-F8C3-4172-A1AB-02D44A76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1" y="2203624"/>
            <a:ext cx="5429087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F08D37-CAB0-4D86-8A29-56A1908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Random Walk Noise and Noise Sets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E0DCEF-18A3-40AA-A31F-8E6690B65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02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B2FF5E-847C-4368-AF25-337E5DAC5B81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different sets of noise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set is an order of magnitude larger than the previous one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noise only affects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cumulative sum function was used to model the phase noise as a random walk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2910-4DBA-496B-9A03-F589BD272E33}"/>
              </a:ext>
            </a:extLst>
          </p:cNvPr>
          <p:cNvSpPr txBox="1"/>
          <p:nvPr/>
        </p:nvSpPr>
        <p:spPr>
          <a:xfrm>
            <a:off x="11523407" y="6492875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4367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E49-449E-4271-903B-7752A73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Noise and Noise Sets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67975CC-E55C-4098-9E8A-C4BB6800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2" y="2124912"/>
            <a:ext cx="5384780" cy="4351338"/>
          </a:xfr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328F2668-6BC5-4555-8983-196822E3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" y="2054941"/>
            <a:ext cx="5566288" cy="41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B68-ACB3-4775-9CC2-E6F195DB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345673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for Random Walk Noise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7600FD-AD0B-4038-8EE8-AFFCFE22F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112" y="1671235"/>
            <a:ext cx="5422787" cy="406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CF703-7697-40AE-836D-756ADE471285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Plotting noise in a wrong way, bugs in code that need to be fixed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Attempting to measure noise with the snr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function, cannot find the ratio between noisy signal and unfiltered signal correctly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Cannot find snr between symbols vector and their added phase noise vector either, approach replaced with specifying SNR directly instead of measuring it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047AE-A7A7-465C-B1BA-0141FB45E68B}"/>
              </a:ext>
            </a:extLst>
          </p:cNvPr>
          <p:cNvSpPr txBox="1"/>
          <p:nvPr/>
        </p:nvSpPr>
        <p:spPr>
          <a:xfrm>
            <a:off x="11434917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64146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AAB-ECF7-4840-A242-0013C03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with AWGN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D709-9D9D-4B4F-B19D-1B791222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16" y="2015331"/>
            <a:ext cx="474618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Repeating the transmission with AWGN noise gives the expected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two different noise models can be compared in further experiments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known-symbol set instead of a random one for more control over the input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215D771-3314-446E-B053-04124266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212" y="1966373"/>
            <a:ext cx="5867061" cy="440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4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D27E2-9851-4529-BBDD-B76B7D41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236"/>
            <a:ext cx="10515600" cy="38982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262006-A32B-4E6C-810C-3BFE509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Working towards a transceiver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5985B-799F-4D2A-B6B4-6264CA2DB280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Wk</a:t>
            </a:r>
            <a:r>
              <a:rPr lang="en-GB" dirty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62023B-BD1E-4C25-AF60-46F06814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Upscaling and FFT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2021C-D070-4818-B863-EE116C64237A}"/>
              </a:ext>
            </a:extLst>
          </p:cNvPr>
          <p:cNvSpPr txBox="1"/>
          <p:nvPr/>
        </p:nvSpPr>
        <p:spPr>
          <a:xfrm>
            <a:off x="11528036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Wk 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84520-D7C0-4959-8B44-98202581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895" y="1546810"/>
            <a:ext cx="4611279" cy="4351338"/>
          </a:xfrm>
        </p:spPr>
        <p:txBody>
          <a:bodyPr/>
          <a:lstStyle/>
          <a:p>
            <a:pPr algn="just"/>
            <a:r>
              <a:rPr lang="en-US" dirty="0"/>
              <a:t>Upscaled the symbols by 8, plotted the spectrum before and after modulation</a:t>
            </a:r>
          </a:p>
          <a:p>
            <a:pPr algn="just"/>
            <a:r>
              <a:rPr lang="en-US" dirty="0"/>
              <a:t>Compared the spectrum with the spectrum of the symbols without upscaling</a:t>
            </a:r>
          </a:p>
          <a:p>
            <a:pPr algn="just"/>
            <a:r>
              <a:rPr lang="en-US" dirty="0"/>
              <a:t>Learning about the Filter Bank method for spectrum plotting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8FBE25-1E9B-4236-A4C3-81B277DC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726" y="28951"/>
            <a:ext cx="5911073" cy="3400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EF5CAB-5234-466E-BDD8-1E3E7134C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27" y="3429000"/>
            <a:ext cx="5911073" cy="34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5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Props1.xml><?xml version="1.0" encoding="utf-8"?>
<ds:datastoreItem xmlns:ds="http://schemas.openxmlformats.org/officeDocument/2006/customXml" ds:itemID="{45F59255-F2B7-44A6-8377-B19D7E6E1EA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565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Nova Light</vt:lpstr>
      <vt:lpstr>Calibri</vt:lpstr>
      <vt:lpstr>Calibri Light</vt:lpstr>
      <vt:lpstr>Cambria Math</vt:lpstr>
      <vt:lpstr>Office Theme</vt:lpstr>
      <vt:lpstr>Investigation of High-Capacity  Digital Coherent Transceivers</vt:lpstr>
      <vt:lpstr>Modeling the transmitter</vt:lpstr>
      <vt:lpstr>PowerPoint Presentation</vt:lpstr>
      <vt:lpstr>Random Walk Noise and Noise Sets</vt:lpstr>
      <vt:lpstr>Random Walk Noise and Noise Sets</vt:lpstr>
      <vt:lpstr>SNR and BER for Random Walk Noise</vt:lpstr>
      <vt:lpstr>SNR and BER with AWGN</vt:lpstr>
      <vt:lpstr>Working towards a transceiver model</vt:lpstr>
      <vt:lpstr>Upscaling and FFT</vt:lpstr>
      <vt:lpstr>Chromatic Dispersion</vt:lpstr>
      <vt:lpstr>Pulse Shaping</vt:lpstr>
      <vt:lpstr>Need to Account for Delay in pulse-shaping filters</vt:lpstr>
      <vt:lpstr>Draw Diagram of Entire Process</vt:lpstr>
      <vt:lpstr>Things to be integrated after individual testing</vt:lpstr>
      <vt:lpstr>Probabilistic Shaping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 of High-Capacity  Digital Coherent Transceivers</dc:title>
  <dc:creator>emilios christou</dc:creator>
  <cp:lastModifiedBy>emilios christou</cp:lastModifiedBy>
  <cp:revision>13</cp:revision>
  <dcterms:created xsi:type="dcterms:W3CDTF">2020-12-02T11:28:39Z</dcterms:created>
  <dcterms:modified xsi:type="dcterms:W3CDTF">2021-01-07T19:27:16Z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