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33B6-AED8-4F27-8383-AD641ED7B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8B9E-E079-43F4-B51A-4F898019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8272-09C6-4D2A-BEA1-2D41D6DD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42B6-4C12-4640-BEEF-47385467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D01B-9CA5-487A-B280-B4B8A37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9C31-1112-4999-A2E8-B9070B7B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9530-7E9E-4E68-9B73-2E6C6C24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1F88-F6DD-4160-B4EC-BCE3C62B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EAE4-8E37-4347-9BFB-43EEBD69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4677-887C-4F93-8C3E-093CCA24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38DDF-ED61-4BF2-A497-F5BC3CB93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18CBD-1A37-4992-AA80-B2B0E8CC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CD4C-2C93-428C-AA8C-1F392AE4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596-E5E9-485E-B16A-9DDD1165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A6D6-6F3A-43AC-8E1C-2798AF2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61DE-37CB-4455-9942-BD51D158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2D60-5702-4152-91B4-621CC3DF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D5E0-F694-4070-BB7C-85FF2879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9650-32AB-40CA-872E-B1F212E4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9FB6-D143-4B7B-8F88-4FBD43A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3094-51BF-4F47-A8E1-DB869E3B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E9167-9977-4015-B3E0-430C6B43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3A54-5436-46F7-8F0C-E511FFAB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8C99-ED54-491E-B190-8443C6A2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3EC3-49AB-47E6-9C65-FDEA3516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33D7-8C7D-4396-9B4B-59E96DED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2ECE-07EC-4936-8F9C-1B64411EE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9759-911B-46C7-AA7C-2E9417EB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A8B44-7296-4E14-B2C7-CD2D7B6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A1A82-562B-4D8F-897F-BC2D50B8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2026-6F3C-43ED-84AB-B43425C7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52A-FBFB-4508-B2F6-C77ECA16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595CE-83BC-4ACC-B29B-240B17AE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7D02-616D-4FEC-A447-3655950F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87EC0-27A0-481D-A786-EF225FA3E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4C8B-3973-4F3C-8186-2727EF330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AFAAA-488C-4AC6-869A-F779B33E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36636-E147-4708-B1A5-CDE335FC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29B15-31C3-48CE-9CAF-3DC76B9D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EFF2-BADC-4E66-BF45-4EB0AE46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9EFD9-BECB-4D0E-8376-589C270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22AFF-EE3A-4B86-B1E4-33CB1F74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B7C14-7865-4996-92E0-F5FC71C3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F57FC-864B-4499-9EBE-58AAEF76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2420-AB54-46B6-BA92-E00F3A1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0818-4B0D-4D06-AF2C-250684E9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CE8B-2392-40B8-99A2-1E56ABF8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322C-58C6-44BD-97CB-AC24A0DF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8D524-DDE4-49D6-990B-1140BF89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68E8-3E5F-4A68-BBFD-34B08160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1F72F-90D2-4A05-A0ED-7B06B24C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2CBDE-3E55-483E-A7DC-C15F28AC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5152-4A56-4B51-9E06-AE49D836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5F40B-A8AA-4EF1-9858-882069AF1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2F33-BD30-4E1F-B7DD-05D081D1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7F89-5F45-43FE-99A3-7B95A1DF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3262-F6BE-42B8-8D78-E7EF0326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8067-A067-47FA-95A6-4E179E5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51D88-6DBF-4C00-95F3-5139F9E8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9C56-5162-4887-8276-5F4A9C2F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921B-1277-4CDB-A443-3E41F2C80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AEF1-BB65-438A-947A-6BD8EC392D5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D9FF-397E-4B61-A31A-AA76A779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7996-5A70-4DBD-8560-C3370EDFB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A3245584-1308-4E65-83A5-3EC227523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3480"/>
            <a:ext cx="5294716" cy="39710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62503D0-8316-47E5-AE34-FA6D3C21A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38" y="1393090"/>
            <a:ext cx="5429087" cy="40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3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C84DDCD-D99D-42A0-ADEA-99341201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203" y="578566"/>
            <a:ext cx="7601156" cy="570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9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emilios christou</dc:creator>
  <cp:lastModifiedBy>emilios christou</cp:lastModifiedBy>
  <cp:revision>2</cp:revision>
  <dcterms:created xsi:type="dcterms:W3CDTF">2020-10-21T12:42:52Z</dcterms:created>
  <dcterms:modified xsi:type="dcterms:W3CDTF">2020-10-21T12:55:24Z</dcterms:modified>
</cp:coreProperties>
</file>