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2"/>
  </p:sldMasterIdLst>
  <p:sldIdLst>
    <p:sldId id="258" r:id="rId3"/>
    <p:sldId id="259" r:id="rId4"/>
    <p:sldId id="257" r:id="rId5"/>
    <p:sldId id="261" r:id="rId6"/>
    <p:sldId id="260" r:id="rId7"/>
    <p:sldId id="262" r:id="rId8"/>
    <p:sldId id="263" r:id="rId9"/>
    <p:sldId id="264" r:id="rId10"/>
    <p:sldId id="265" r:id="rId11"/>
    <p:sldId id="266" r:id="rId12"/>
    <p:sldId id="267" r:id="rId13"/>
    <p:sldId id="268" r:id="rId14"/>
    <p:sldId id="274" r:id="rId15"/>
    <p:sldId id="269" r:id="rId16"/>
    <p:sldId id="272" r:id="rId17"/>
    <p:sldId id="270" r:id="rId18"/>
    <p:sldId id="273" r:id="rId19"/>
    <p:sldId id="271" r:id="rId20"/>
    <p:sldId id="275" r:id="rId21"/>
    <p:sldId id="276" r:id="rId22"/>
    <p:sldId id="278" r:id="rId23"/>
    <p:sldId id="279" r:id="rId24"/>
    <p:sldId id="256" r:id="rId25"/>
    <p:sldId id="280" r:id="rId26"/>
    <p:sldId id="281" r:id="rId27"/>
    <p:sldId id="282" r:id="rId28"/>
    <p:sldId id="283" r:id="rId29"/>
    <p:sldId id="284" r:id="rId30"/>
    <p:sldId id="28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643"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E4AA0B-5F06-4BD9-BB42-A3C5FE46EDD5}" type="doc">
      <dgm:prSet loTypeId="urn:microsoft.com/office/officeart/2005/8/layout/process5" loCatId="process" qsTypeId="urn:microsoft.com/office/officeart/2005/8/quickstyle/3d3" qsCatId="3D" csTypeId="urn:microsoft.com/office/officeart/2005/8/colors/accent0_1" csCatId="mainScheme" phldr="1"/>
      <dgm:spPr/>
    </dgm:pt>
    <dgm:pt modelId="{FB1CB032-2E4F-42E3-AC99-E83CFD9D0C41}">
      <dgm:prSet phldrT="[Text]" custT="1"/>
      <dgm:spPr/>
      <dgm:t>
        <a:bodyPr/>
        <a:lstStyle/>
        <a:p>
          <a:r>
            <a:rPr lang="en-GB" sz="1800" dirty="0"/>
            <a:t>Create an array of  32K random symbols</a:t>
          </a:r>
          <a:endParaRPr lang="en-US" sz="1800" dirty="0"/>
        </a:p>
      </dgm:t>
    </dgm:pt>
    <dgm:pt modelId="{F9A5A989-2ED1-4073-AB0E-7B70D74FB5D7}" type="parTrans" cxnId="{585F8E84-1CD6-4DD9-B6E8-8EFCF70CCF5F}">
      <dgm:prSet/>
      <dgm:spPr/>
      <dgm:t>
        <a:bodyPr/>
        <a:lstStyle/>
        <a:p>
          <a:endParaRPr lang="en-US"/>
        </a:p>
      </dgm:t>
    </dgm:pt>
    <dgm:pt modelId="{51AC868D-C5E3-446C-B42D-B2F6B6ADBEEF}" type="sibTrans" cxnId="{585F8E84-1CD6-4DD9-B6E8-8EFCF70CCF5F}">
      <dgm:prSet/>
      <dgm:spPr/>
      <dgm:t>
        <a:bodyPr/>
        <a:lstStyle/>
        <a:p>
          <a:endParaRPr lang="en-US"/>
        </a:p>
      </dgm:t>
    </dgm:pt>
    <dgm:pt modelId="{37E92ECD-7D5C-4CCA-B6F2-FCB64D1C662B}">
      <dgm:prSet phldrT="[Text]" custT="1"/>
      <dgm:spPr/>
      <dgm:t>
        <a:bodyPr/>
        <a:lstStyle/>
        <a:p>
          <a:r>
            <a:rPr lang="en-GB" sz="1600" dirty="0"/>
            <a:t>Modulate with QPSK, with initial phase </a:t>
          </a:r>
          <a:r>
            <a:rPr lang="el-GR" sz="1600" dirty="0"/>
            <a:t>π</a:t>
          </a:r>
          <a:r>
            <a:rPr lang="en-GB" sz="1600" dirty="0"/>
            <a:t>/4</a:t>
          </a:r>
          <a:r>
            <a:rPr lang="en-US" sz="1600" dirty="0"/>
            <a:t> and gray coding</a:t>
          </a:r>
        </a:p>
      </dgm:t>
    </dgm:pt>
    <dgm:pt modelId="{C2EB40F5-5127-4E50-AF66-7267D3B6F7B6}" type="parTrans" cxnId="{A723CEDD-E5A2-4CEE-A7BA-7CAA9D1CB5D5}">
      <dgm:prSet/>
      <dgm:spPr/>
      <dgm:t>
        <a:bodyPr/>
        <a:lstStyle/>
        <a:p>
          <a:endParaRPr lang="en-US"/>
        </a:p>
      </dgm:t>
    </dgm:pt>
    <dgm:pt modelId="{F7548BA1-AB8C-4CEB-945D-12F806610994}" type="sibTrans" cxnId="{A723CEDD-E5A2-4CEE-A7BA-7CAA9D1CB5D5}">
      <dgm:prSet/>
      <dgm:spPr/>
      <dgm:t>
        <a:bodyPr/>
        <a:lstStyle/>
        <a:p>
          <a:endParaRPr lang="en-US"/>
        </a:p>
      </dgm:t>
    </dgm:pt>
    <dgm:pt modelId="{2FE520D4-4C2D-44DC-918D-77C1D1D78EB9}">
      <dgm:prSet phldrT="[Text]" custT="1"/>
      <dgm:spPr/>
      <dgm:t>
        <a:bodyPr/>
        <a:lstStyle/>
        <a:p>
          <a:r>
            <a:rPr lang="en-US" sz="2000" dirty="0"/>
            <a:t>Filter with a pulse shaping filter</a:t>
          </a:r>
          <a:r>
            <a:rPr lang="en-US" sz="2000" baseline="30000" dirty="0"/>
            <a:t>1</a:t>
          </a:r>
          <a:endParaRPr lang="en-US" sz="2000" dirty="0"/>
        </a:p>
      </dgm:t>
    </dgm:pt>
    <dgm:pt modelId="{28C6B240-84DC-4335-B710-F024ED6EF484}" type="parTrans" cxnId="{A4511EAB-B475-4A4C-BD08-FE3283B52822}">
      <dgm:prSet/>
      <dgm:spPr/>
      <dgm:t>
        <a:bodyPr/>
        <a:lstStyle/>
        <a:p>
          <a:endParaRPr lang="en-US"/>
        </a:p>
      </dgm:t>
    </dgm:pt>
    <dgm:pt modelId="{4F48D43F-60A8-46CA-ABB7-394A2F5C667C}" type="sibTrans" cxnId="{A4511EAB-B475-4A4C-BD08-FE3283B52822}">
      <dgm:prSet/>
      <dgm:spPr/>
      <dgm:t>
        <a:bodyPr/>
        <a:lstStyle/>
        <a:p>
          <a:endParaRPr lang="en-US"/>
        </a:p>
      </dgm:t>
    </dgm:pt>
    <dgm:pt modelId="{D9CED4B3-B54E-414C-B1E1-7BB7F935BC9C}">
      <dgm:prSet phldrT="[Text]" custT="1"/>
      <dgm:spPr/>
      <dgm:t>
        <a:bodyPr/>
        <a:lstStyle/>
        <a:p>
          <a:r>
            <a:rPr lang="en-US" sz="2000" dirty="0"/>
            <a:t>Add AWGN</a:t>
          </a:r>
        </a:p>
      </dgm:t>
    </dgm:pt>
    <dgm:pt modelId="{92BACA1F-1027-4123-8BBB-1B6E2B7D29CA}" type="parTrans" cxnId="{B3CCDC6F-85DE-4DC4-B62A-2036BFB0127E}">
      <dgm:prSet/>
      <dgm:spPr/>
      <dgm:t>
        <a:bodyPr/>
        <a:lstStyle/>
        <a:p>
          <a:endParaRPr lang="en-US"/>
        </a:p>
      </dgm:t>
    </dgm:pt>
    <dgm:pt modelId="{E5BFD00D-A1FF-4783-AF22-0707B739E7DE}" type="sibTrans" cxnId="{B3CCDC6F-85DE-4DC4-B62A-2036BFB0127E}">
      <dgm:prSet/>
      <dgm:spPr/>
      <dgm:t>
        <a:bodyPr/>
        <a:lstStyle/>
        <a:p>
          <a:endParaRPr lang="en-US"/>
        </a:p>
      </dgm:t>
    </dgm:pt>
    <dgm:pt modelId="{CAF7ED6A-33B4-4AC9-9016-D2C2B48CC68B}">
      <dgm:prSet phldrT="[Text]" custT="1"/>
      <dgm:spPr/>
      <dgm:t>
        <a:bodyPr/>
        <a:lstStyle/>
        <a:p>
          <a:r>
            <a:rPr lang="en-US" sz="1600" dirty="0"/>
            <a:t>Add phase noise</a:t>
          </a:r>
        </a:p>
      </dgm:t>
    </dgm:pt>
    <dgm:pt modelId="{84943193-10B6-4691-8934-608BC5BB17EA}" type="parTrans" cxnId="{5614944F-AA41-43E1-A1F7-9741C01688E2}">
      <dgm:prSet/>
      <dgm:spPr/>
      <dgm:t>
        <a:bodyPr/>
        <a:lstStyle/>
        <a:p>
          <a:endParaRPr lang="en-US"/>
        </a:p>
      </dgm:t>
    </dgm:pt>
    <dgm:pt modelId="{9D1DBAF5-A177-4549-AF7E-9F54CDCC0D0B}" type="sibTrans" cxnId="{5614944F-AA41-43E1-A1F7-9741C01688E2}">
      <dgm:prSet/>
      <dgm:spPr/>
      <dgm:t>
        <a:bodyPr/>
        <a:lstStyle/>
        <a:p>
          <a:endParaRPr lang="en-US"/>
        </a:p>
      </dgm:t>
    </dgm:pt>
    <dgm:pt modelId="{9D5190EE-90E8-4688-ACFD-DD1D70934FBD}">
      <dgm:prSet phldrT="[Text]" custT="1"/>
      <dgm:spPr/>
      <dgm:t>
        <a:bodyPr/>
        <a:lstStyle/>
        <a:p>
          <a:r>
            <a:rPr lang="en-US" sz="1600" dirty="0"/>
            <a:t>Automatic gain control for normalization</a:t>
          </a:r>
        </a:p>
      </dgm:t>
    </dgm:pt>
    <dgm:pt modelId="{B17DFC00-3239-4524-B93C-0F857E1ADCCD}" type="parTrans" cxnId="{915B19E1-354E-44BF-8A56-13EB919673A6}">
      <dgm:prSet/>
      <dgm:spPr/>
      <dgm:t>
        <a:bodyPr/>
        <a:lstStyle/>
        <a:p>
          <a:endParaRPr lang="en-US"/>
        </a:p>
      </dgm:t>
    </dgm:pt>
    <dgm:pt modelId="{F5F65E4D-82C4-4F09-9442-76B3337D509D}" type="sibTrans" cxnId="{915B19E1-354E-44BF-8A56-13EB919673A6}">
      <dgm:prSet/>
      <dgm:spPr/>
      <dgm:t>
        <a:bodyPr/>
        <a:lstStyle/>
        <a:p>
          <a:endParaRPr lang="en-US"/>
        </a:p>
      </dgm:t>
    </dgm:pt>
    <dgm:pt modelId="{FFE1BB70-6F2D-4347-BEDF-D8F830EC40E7}">
      <dgm:prSet phldrT="[Text]" custT="1"/>
      <dgm:spPr/>
      <dgm:t>
        <a:bodyPr/>
        <a:lstStyle/>
        <a:p>
          <a:r>
            <a:rPr lang="en-US" sz="1800" dirty="0"/>
            <a:t>Match filtering with a pulse shaping filter</a:t>
          </a:r>
          <a:r>
            <a:rPr lang="en-US" sz="1800" baseline="30000" dirty="0"/>
            <a:t>1</a:t>
          </a:r>
          <a:endParaRPr lang="en-US" sz="1800" dirty="0"/>
        </a:p>
      </dgm:t>
    </dgm:pt>
    <dgm:pt modelId="{3A522C26-99FA-47B0-931B-13389090F77F}" type="parTrans" cxnId="{E8AA4BA0-30DE-44E9-BB4D-C919047BDA66}">
      <dgm:prSet/>
      <dgm:spPr/>
      <dgm:t>
        <a:bodyPr/>
        <a:lstStyle/>
        <a:p>
          <a:endParaRPr lang="en-US"/>
        </a:p>
      </dgm:t>
    </dgm:pt>
    <dgm:pt modelId="{1B688F23-BB39-4C54-BF1C-5B1DE45DF827}" type="sibTrans" cxnId="{E8AA4BA0-30DE-44E9-BB4D-C919047BDA66}">
      <dgm:prSet/>
      <dgm:spPr/>
      <dgm:t>
        <a:bodyPr/>
        <a:lstStyle/>
        <a:p>
          <a:endParaRPr lang="en-US"/>
        </a:p>
      </dgm:t>
    </dgm:pt>
    <dgm:pt modelId="{AFBFDAA9-83D6-432F-901D-87A0890536EF}">
      <dgm:prSet phldrT="[Text]"/>
      <dgm:spPr/>
      <dgm:t>
        <a:bodyPr/>
        <a:lstStyle/>
        <a:p>
          <a:r>
            <a:rPr lang="en-US" dirty="0"/>
            <a:t>Demodulate from QPSK</a:t>
          </a:r>
        </a:p>
      </dgm:t>
    </dgm:pt>
    <dgm:pt modelId="{4F8AF022-27EB-4F99-95AC-43FAAF04228A}" type="parTrans" cxnId="{0C09F8D8-5C8A-4358-AD1E-2BAB7CA79209}">
      <dgm:prSet/>
      <dgm:spPr/>
      <dgm:t>
        <a:bodyPr/>
        <a:lstStyle/>
        <a:p>
          <a:endParaRPr lang="en-US"/>
        </a:p>
      </dgm:t>
    </dgm:pt>
    <dgm:pt modelId="{C2DAEA33-3A24-40F8-9C82-54578B2CCB12}" type="sibTrans" cxnId="{0C09F8D8-5C8A-4358-AD1E-2BAB7CA79209}">
      <dgm:prSet/>
      <dgm:spPr/>
      <dgm:t>
        <a:bodyPr/>
        <a:lstStyle/>
        <a:p>
          <a:endParaRPr lang="en-US"/>
        </a:p>
      </dgm:t>
    </dgm:pt>
    <dgm:pt modelId="{D68049C6-70CD-4A5A-9A63-F07EE23435DC}">
      <dgm:prSet phldrT="[Text]"/>
      <dgm:spPr/>
      <dgm:t>
        <a:bodyPr/>
        <a:lstStyle/>
        <a:p>
          <a:r>
            <a:rPr lang="en-US" dirty="0"/>
            <a:t>Estimate BER, SNR and plot spectra</a:t>
          </a:r>
        </a:p>
      </dgm:t>
    </dgm:pt>
    <dgm:pt modelId="{D065A0AE-0D31-456E-94DF-3C61191B5D30}" type="parTrans" cxnId="{E0A81B69-433E-46F6-8EE5-D67878A0433C}">
      <dgm:prSet/>
      <dgm:spPr/>
      <dgm:t>
        <a:bodyPr/>
        <a:lstStyle/>
        <a:p>
          <a:endParaRPr lang="en-US"/>
        </a:p>
      </dgm:t>
    </dgm:pt>
    <dgm:pt modelId="{04126CFE-B4FA-4A54-9BF9-7307F73A5B8C}" type="sibTrans" cxnId="{E0A81B69-433E-46F6-8EE5-D67878A0433C}">
      <dgm:prSet/>
      <dgm:spPr/>
      <dgm:t>
        <a:bodyPr/>
        <a:lstStyle/>
        <a:p>
          <a:endParaRPr lang="en-US"/>
        </a:p>
      </dgm:t>
    </dgm:pt>
    <dgm:pt modelId="{5BD61685-EFEA-46D1-8EAC-C7F5FA652F5A}" type="pres">
      <dgm:prSet presAssocID="{CDE4AA0B-5F06-4BD9-BB42-A3C5FE46EDD5}" presName="diagram" presStyleCnt="0">
        <dgm:presLayoutVars>
          <dgm:dir/>
          <dgm:resizeHandles val="exact"/>
        </dgm:presLayoutVars>
      </dgm:prSet>
      <dgm:spPr/>
    </dgm:pt>
    <dgm:pt modelId="{8D0241DE-6AAC-4256-9E26-64AD3F43CDBB}" type="pres">
      <dgm:prSet presAssocID="{FB1CB032-2E4F-42E3-AC99-E83CFD9D0C41}" presName="node" presStyleLbl="node1" presStyleIdx="0" presStyleCnt="9">
        <dgm:presLayoutVars>
          <dgm:bulletEnabled val="1"/>
        </dgm:presLayoutVars>
      </dgm:prSet>
      <dgm:spPr/>
    </dgm:pt>
    <dgm:pt modelId="{E5FE6FB6-CC7E-4A7D-AAD3-A1B8B90A387C}" type="pres">
      <dgm:prSet presAssocID="{51AC868D-C5E3-446C-B42D-B2F6B6ADBEEF}" presName="sibTrans" presStyleLbl="sibTrans2D1" presStyleIdx="0" presStyleCnt="8"/>
      <dgm:spPr/>
    </dgm:pt>
    <dgm:pt modelId="{BDEC236D-2E8B-43AC-AD2E-7FCAE4266E42}" type="pres">
      <dgm:prSet presAssocID="{51AC868D-C5E3-446C-B42D-B2F6B6ADBEEF}" presName="connectorText" presStyleLbl="sibTrans2D1" presStyleIdx="0" presStyleCnt="8"/>
      <dgm:spPr/>
    </dgm:pt>
    <dgm:pt modelId="{F46EE843-9331-4658-BB07-9E488F6BE40F}" type="pres">
      <dgm:prSet presAssocID="{37E92ECD-7D5C-4CCA-B6F2-FCB64D1C662B}" presName="node" presStyleLbl="node1" presStyleIdx="1" presStyleCnt="9">
        <dgm:presLayoutVars>
          <dgm:bulletEnabled val="1"/>
        </dgm:presLayoutVars>
      </dgm:prSet>
      <dgm:spPr/>
    </dgm:pt>
    <dgm:pt modelId="{2B2B9ABD-C83B-408B-9C62-8BCF95D32E0E}" type="pres">
      <dgm:prSet presAssocID="{F7548BA1-AB8C-4CEB-945D-12F806610994}" presName="sibTrans" presStyleLbl="sibTrans2D1" presStyleIdx="1" presStyleCnt="8"/>
      <dgm:spPr/>
    </dgm:pt>
    <dgm:pt modelId="{E162542E-51C1-447F-8CEF-84EDCBA169EC}" type="pres">
      <dgm:prSet presAssocID="{F7548BA1-AB8C-4CEB-945D-12F806610994}" presName="connectorText" presStyleLbl="sibTrans2D1" presStyleIdx="1" presStyleCnt="8"/>
      <dgm:spPr/>
    </dgm:pt>
    <dgm:pt modelId="{E1B631AD-BBC2-4EDF-B8AF-97B4C55E6634}" type="pres">
      <dgm:prSet presAssocID="{2FE520D4-4C2D-44DC-918D-77C1D1D78EB9}" presName="node" presStyleLbl="node1" presStyleIdx="2" presStyleCnt="9">
        <dgm:presLayoutVars>
          <dgm:bulletEnabled val="1"/>
        </dgm:presLayoutVars>
      </dgm:prSet>
      <dgm:spPr/>
    </dgm:pt>
    <dgm:pt modelId="{AFA14F17-7D20-4997-B6B3-B68C9189D6AE}" type="pres">
      <dgm:prSet presAssocID="{4F48D43F-60A8-46CA-ABB7-394A2F5C667C}" presName="sibTrans" presStyleLbl="sibTrans2D1" presStyleIdx="2" presStyleCnt="8"/>
      <dgm:spPr/>
    </dgm:pt>
    <dgm:pt modelId="{7B47C134-96BE-4C55-93AC-837215C84E97}" type="pres">
      <dgm:prSet presAssocID="{4F48D43F-60A8-46CA-ABB7-394A2F5C667C}" presName="connectorText" presStyleLbl="sibTrans2D1" presStyleIdx="2" presStyleCnt="8"/>
      <dgm:spPr/>
    </dgm:pt>
    <dgm:pt modelId="{698E58E8-AF14-4031-A07C-A81D1EE1B47E}" type="pres">
      <dgm:prSet presAssocID="{D9CED4B3-B54E-414C-B1E1-7BB7F935BC9C}" presName="node" presStyleLbl="node1" presStyleIdx="3" presStyleCnt="9">
        <dgm:presLayoutVars>
          <dgm:bulletEnabled val="1"/>
        </dgm:presLayoutVars>
      </dgm:prSet>
      <dgm:spPr/>
    </dgm:pt>
    <dgm:pt modelId="{4AAFA0DD-427F-4A02-AB70-3B417E712B3A}" type="pres">
      <dgm:prSet presAssocID="{E5BFD00D-A1FF-4783-AF22-0707B739E7DE}" presName="sibTrans" presStyleLbl="sibTrans2D1" presStyleIdx="3" presStyleCnt="8"/>
      <dgm:spPr/>
    </dgm:pt>
    <dgm:pt modelId="{234403FD-10B0-4917-8A6D-84BC4AC222D9}" type="pres">
      <dgm:prSet presAssocID="{E5BFD00D-A1FF-4783-AF22-0707B739E7DE}" presName="connectorText" presStyleLbl="sibTrans2D1" presStyleIdx="3" presStyleCnt="8"/>
      <dgm:spPr/>
    </dgm:pt>
    <dgm:pt modelId="{392791E9-5F4B-4A5D-9FA8-CE02DFB0F3B7}" type="pres">
      <dgm:prSet presAssocID="{CAF7ED6A-33B4-4AC9-9016-D2C2B48CC68B}" presName="node" presStyleLbl="node1" presStyleIdx="4" presStyleCnt="9">
        <dgm:presLayoutVars>
          <dgm:bulletEnabled val="1"/>
        </dgm:presLayoutVars>
      </dgm:prSet>
      <dgm:spPr/>
    </dgm:pt>
    <dgm:pt modelId="{CFEF9A24-ECDB-444A-AB45-0FBA21847897}" type="pres">
      <dgm:prSet presAssocID="{9D1DBAF5-A177-4549-AF7E-9F54CDCC0D0B}" presName="sibTrans" presStyleLbl="sibTrans2D1" presStyleIdx="4" presStyleCnt="8"/>
      <dgm:spPr/>
    </dgm:pt>
    <dgm:pt modelId="{9DFB2884-E0D6-4CFA-B761-B53B83D4D073}" type="pres">
      <dgm:prSet presAssocID="{9D1DBAF5-A177-4549-AF7E-9F54CDCC0D0B}" presName="connectorText" presStyleLbl="sibTrans2D1" presStyleIdx="4" presStyleCnt="8"/>
      <dgm:spPr/>
    </dgm:pt>
    <dgm:pt modelId="{950E5EBE-44BB-4C92-9EE4-BC22460A4EF9}" type="pres">
      <dgm:prSet presAssocID="{9D5190EE-90E8-4688-ACFD-DD1D70934FBD}" presName="node" presStyleLbl="node1" presStyleIdx="5" presStyleCnt="9">
        <dgm:presLayoutVars>
          <dgm:bulletEnabled val="1"/>
        </dgm:presLayoutVars>
      </dgm:prSet>
      <dgm:spPr/>
    </dgm:pt>
    <dgm:pt modelId="{46AA52BC-8B6D-46A3-A636-CF9997F06AA4}" type="pres">
      <dgm:prSet presAssocID="{F5F65E4D-82C4-4F09-9442-76B3337D509D}" presName="sibTrans" presStyleLbl="sibTrans2D1" presStyleIdx="5" presStyleCnt="8"/>
      <dgm:spPr/>
    </dgm:pt>
    <dgm:pt modelId="{803980FC-9D68-4298-A4D7-ECFD6CFD77FD}" type="pres">
      <dgm:prSet presAssocID="{F5F65E4D-82C4-4F09-9442-76B3337D509D}" presName="connectorText" presStyleLbl="sibTrans2D1" presStyleIdx="5" presStyleCnt="8"/>
      <dgm:spPr/>
    </dgm:pt>
    <dgm:pt modelId="{FBCBAEE7-C221-48EF-A1A6-E811F960AB76}" type="pres">
      <dgm:prSet presAssocID="{FFE1BB70-6F2D-4347-BEDF-D8F830EC40E7}" presName="node" presStyleLbl="node1" presStyleIdx="6" presStyleCnt="9">
        <dgm:presLayoutVars>
          <dgm:bulletEnabled val="1"/>
        </dgm:presLayoutVars>
      </dgm:prSet>
      <dgm:spPr/>
    </dgm:pt>
    <dgm:pt modelId="{61B62871-FB35-4F21-8737-103845057CBF}" type="pres">
      <dgm:prSet presAssocID="{1B688F23-BB39-4C54-BF1C-5B1DE45DF827}" presName="sibTrans" presStyleLbl="sibTrans2D1" presStyleIdx="6" presStyleCnt="8"/>
      <dgm:spPr/>
    </dgm:pt>
    <dgm:pt modelId="{8E230428-6428-4476-9C7F-2D74146CF5BB}" type="pres">
      <dgm:prSet presAssocID="{1B688F23-BB39-4C54-BF1C-5B1DE45DF827}" presName="connectorText" presStyleLbl="sibTrans2D1" presStyleIdx="6" presStyleCnt="8"/>
      <dgm:spPr/>
    </dgm:pt>
    <dgm:pt modelId="{F5037606-C157-4155-BED8-849633FCB3A8}" type="pres">
      <dgm:prSet presAssocID="{AFBFDAA9-83D6-432F-901D-87A0890536EF}" presName="node" presStyleLbl="node1" presStyleIdx="7" presStyleCnt="9">
        <dgm:presLayoutVars>
          <dgm:bulletEnabled val="1"/>
        </dgm:presLayoutVars>
      </dgm:prSet>
      <dgm:spPr/>
    </dgm:pt>
    <dgm:pt modelId="{8E93EF29-2DA9-4450-A94E-E84C7B43096D}" type="pres">
      <dgm:prSet presAssocID="{C2DAEA33-3A24-40F8-9C82-54578B2CCB12}" presName="sibTrans" presStyleLbl="sibTrans2D1" presStyleIdx="7" presStyleCnt="8"/>
      <dgm:spPr/>
    </dgm:pt>
    <dgm:pt modelId="{778A386A-4C20-4FF7-83E2-F3C8471FE77A}" type="pres">
      <dgm:prSet presAssocID="{C2DAEA33-3A24-40F8-9C82-54578B2CCB12}" presName="connectorText" presStyleLbl="sibTrans2D1" presStyleIdx="7" presStyleCnt="8"/>
      <dgm:spPr/>
    </dgm:pt>
    <dgm:pt modelId="{895B3D7B-4668-43EF-92F3-F16B71473439}" type="pres">
      <dgm:prSet presAssocID="{D68049C6-70CD-4A5A-9A63-F07EE23435DC}" presName="node" presStyleLbl="node1" presStyleIdx="8" presStyleCnt="9">
        <dgm:presLayoutVars>
          <dgm:bulletEnabled val="1"/>
        </dgm:presLayoutVars>
      </dgm:prSet>
      <dgm:spPr/>
    </dgm:pt>
  </dgm:ptLst>
  <dgm:cxnLst>
    <dgm:cxn modelId="{211D6F09-FCF1-450D-94D1-53E3D9D76458}" type="presOf" srcId="{51AC868D-C5E3-446C-B42D-B2F6B6ADBEEF}" destId="{BDEC236D-2E8B-43AC-AD2E-7FCAE4266E42}" srcOrd="1" destOrd="0" presId="urn:microsoft.com/office/officeart/2005/8/layout/process5"/>
    <dgm:cxn modelId="{02953618-C4B5-41A6-88EC-E25E22F253D2}" type="presOf" srcId="{CAF7ED6A-33B4-4AC9-9016-D2C2B48CC68B}" destId="{392791E9-5F4B-4A5D-9FA8-CE02DFB0F3B7}" srcOrd="0" destOrd="0" presId="urn:microsoft.com/office/officeart/2005/8/layout/process5"/>
    <dgm:cxn modelId="{14CA7E2F-2B70-49A2-BF16-FB95EFA3D908}" type="presOf" srcId="{D9CED4B3-B54E-414C-B1E1-7BB7F935BC9C}" destId="{698E58E8-AF14-4031-A07C-A81D1EE1B47E}" srcOrd="0" destOrd="0" presId="urn:microsoft.com/office/officeart/2005/8/layout/process5"/>
    <dgm:cxn modelId="{EF86EE3E-9351-4B18-A00B-B2C6D73F77D3}" type="presOf" srcId="{9D1DBAF5-A177-4549-AF7E-9F54CDCC0D0B}" destId="{9DFB2884-E0D6-4CFA-B761-B53B83D4D073}" srcOrd="1" destOrd="0" presId="urn:microsoft.com/office/officeart/2005/8/layout/process5"/>
    <dgm:cxn modelId="{09A6F440-1EF3-4462-B65F-E1A4F19EF6D1}" type="presOf" srcId="{F7548BA1-AB8C-4CEB-945D-12F806610994}" destId="{2B2B9ABD-C83B-408B-9C62-8BCF95D32E0E}" srcOrd="0" destOrd="0" presId="urn:microsoft.com/office/officeart/2005/8/layout/process5"/>
    <dgm:cxn modelId="{123A6E61-933C-4D8E-91A5-1ACDA499B333}" type="presOf" srcId="{F5F65E4D-82C4-4F09-9442-76B3337D509D}" destId="{46AA52BC-8B6D-46A3-A636-CF9997F06AA4}" srcOrd="0" destOrd="0" presId="urn:microsoft.com/office/officeart/2005/8/layout/process5"/>
    <dgm:cxn modelId="{9B80AF61-9D3C-4EF3-A7D8-B75B3A17719A}" type="presOf" srcId="{D68049C6-70CD-4A5A-9A63-F07EE23435DC}" destId="{895B3D7B-4668-43EF-92F3-F16B71473439}" srcOrd="0" destOrd="0" presId="urn:microsoft.com/office/officeart/2005/8/layout/process5"/>
    <dgm:cxn modelId="{3D37FA41-039B-4A1B-9039-DAF30FF51353}" type="presOf" srcId="{E5BFD00D-A1FF-4783-AF22-0707B739E7DE}" destId="{4AAFA0DD-427F-4A02-AB70-3B417E712B3A}" srcOrd="0" destOrd="0" presId="urn:microsoft.com/office/officeart/2005/8/layout/process5"/>
    <dgm:cxn modelId="{E0A81B69-433E-46F6-8EE5-D67878A0433C}" srcId="{CDE4AA0B-5F06-4BD9-BB42-A3C5FE46EDD5}" destId="{D68049C6-70CD-4A5A-9A63-F07EE23435DC}" srcOrd="8" destOrd="0" parTransId="{D065A0AE-0D31-456E-94DF-3C61191B5D30}" sibTransId="{04126CFE-B4FA-4A54-9BF9-7307F73A5B8C}"/>
    <dgm:cxn modelId="{B5974E4B-99A9-42F4-BBF6-E8424A919943}" type="presOf" srcId="{2FE520D4-4C2D-44DC-918D-77C1D1D78EB9}" destId="{E1B631AD-BBC2-4EDF-B8AF-97B4C55E6634}" srcOrd="0" destOrd="0" presId="urn:microsoft.com/office/officeart/2005/8/layout/process5"/>
    <dgm:cxn modelId="{D9B3DE4B-1270-4A0B-A7D6-B4CC71861196}" type="presOf" srcId="{AFBFDAA9-83D6-432F-901D-87A0890536EF}" destId="{F5037606-C157-4155-BED8-849633FCB3A8}" srcOrd="0" destOrd="0" presId="urn:microsoft.com/office/officeart/2005/8/layout/process5"/>
    <dgm:cxn modelId="{45B7E44D-2706-469B-9191-4F713B412C64}" type="presOf" srcId="{9D1DBAF5-A177-4549-AF7E-9F54CDCC0D0B}" destId="{CFEF9A24-ECDB-444A-AB45-0FBA21847897}" srcOrd="0" destOrd="0" presId="urn:microsoft.com/office/officeart/2005/8/layout/process5"/>
    <dgm:cxn modelId="{5614944F-AA41-43E1-A1F7-9741C01688E2}" srcId="{CDE4AA0B-5F06-4BD9-BB42-A3C5FE46EDD5}" destId="{CAF7ED6A-33B4-4AC9-9016-D2C2B48CC68B}" srcOrd="4" destOrd="0" parTransId="{84943193-10B6-4691-8934-608BC5BB17EA}" sibTransId="{9D1DBAF5-A177-4549-AF7E-9F54CDCC0D0B}"/>
    <dgm:cxn modelId="{B3CCDC6F-85DE-4DC4-B62A-2036BFB0127E}" srcId="{CDE4AA0B-5F06-4BD9-BB42-A3C5FE46EDD5}" destId="{D9CED4B3-B54E-414C-B1E1-7BB7F935BC9C}" srcOrd="3" destOrd="0" parTransId="{92BACA1F-1027-4123-8BBB-1B6E2B7D29CA}" sibTransId="{E5BFD00D-A1FF-4783-AF22-0707B739E7DE}"/>
    <dgm:cxn modelId="{D541A151-8E38-492C-B8A8-9B3B99A7FB82}" type="presOf" srcId="{C2DAEA33-3A24-40F8-9C82-54578B2CCB12}" destId="{8E93EF29-2DA9-4450-A94E-E84C7B43096D}" srcOrd="0" destOrd="0" presId="urn:microsoft.com/office/officeart/2005/8/layout/process5"/>
    <dgm:cxn modelId="{0BE93375-89FF-4B8D-9F65-05290EF6ED0D}" type="presOf" srcId="{FB1CB032-2E4F-42E3-AC99-E83CFD9D0C41}" destId="{8D0241DE-6AAC-4256-9E26-64AD3F43CDBB}" srcOrd="0" destOrd="0" presId="urn:microsoft.com/office/officeart/2005/8/layout/process5"/>
    <dgm:cxn modelId="{4FAF1258-8752-44FD-B9C7-62A0B60DD61F}" type="presOf" srcId="{F5F65E4D-82C4-4F09-9442-76B3337D509D}" destId="{803980FC-9D68-4298-A4D7-ECFD6CFD77FD}" srcOrd="1" destOrd="0" presId="urn:microsoft.com/office/officeart/2005/8/layout/process5"/>
    <dgm:cxn modelId="{510DE858-F997-4BAB-A4D6-8A9FFB9EE24B}" type="presOf" srcId="{FFE1BB70-6F2D-4347-BEDF-D8F830EC40E7}" destId="{FBCBAEE7-C221-48EF-A1A6-E811F960AB76}" srcOrd="0" destOrd="0" presId="urn:microsoft.com/office/officeart/2005/8/layout/process5"/>
    <dgm:cxn modelId="{3CA9FF59-5797-4910-A5BC-6C1C64EF4C5A}" type="presOf" srcId="{C2DAEA33-3A24-40F8-9C82-54578B2CCB12}" destId="{778A386A-4C20-4FF7-83E2-F3C8471FE77A}" srcOrd="1" destOrd="0" presId="urn:microsoft.com/office/officeart/2005/8/layout/process5"/>
    <dgm:cxn modelId="{585F8E84-1CD6-4DD9-B6E8-8EFCF70CCF5F}" srcId="{CDE4AA0B-5F06-4BD9-BB42-A3C5FE46EDD5}" destId="{FB1CB032-2E4F-42E3-AC99-E83CFD9D0C41}" srcOrd="0" destOrd="0" parTransId="{F9A5A989-2ED1-4073-AB0E-7B70D74FB5D7}" sibTransId="{51AC868D-C5E3-446C-B42D-B2F6B6ADBEEF}"/>
    <dgm:cxn modelId="{E8AA4BA0-30DE-44E9-BB4D-C919047BDA66}" srcId="{CDE4AA0B-5F06-4BD9-BB42-A3C5FE46EDD5}" destId="{FFE1BB70-6F2D-4347-BEDF-D8F830EC40E7}" srcOrd="6" destOrd="0" parTransId="{3A522C26-99FA-47B0-931B-13389090F77F}" sibTransId="{1B688F23-BB39-4C54-BF1C-5B1DE45DF827}"/>
    <dgm:cxn modelId="{4BCD60A4-01DA-4642-8F7E-9D8F57AE9614}" type="presOf" srcId="{4F48D43F-60A8-46CA-ABB7-394A2F5C667C}" destId="{AFA14F17-7D20-4997-B6B3-B68C9189D6AE}" srcOrd="0" destOrd="0" presId="urn:microsoft.com/office/officeart/2005/8/layout/process5"/>
    <dgm:cxn modelId="{A4511EAB-B475-4A4C-BD08-FE3283B52822}" srcId="{CDE4AA0B-5F06-4BD9-BB42-A3C5FE46EDD5}" destId="{2FE520D4-4C2D-44DC-918D-77C1D1D78EB9}" srcOrd="2" destOrd="0" parTransId="{28C6B240-84DC-4335-B710-F024ED6EF484}" sibTransId="{4F48D43F-60A8-46CA-ABB7-394A2F5C667C}"/>
    <dgm:cxn modelId="{BC73E0AF-706E-4C09-AFAB-36DAF83CED14}" type="presOf" srcId="{9D5190EE-90E8-4688-ACFD-DD1D70934FBD}" destId="{950E5EBE-44BB-4C92-9EE4-BC22460A4EF9}" srcOrd="0" destOrd="0" presId="urn:microsoft.com/office/officeart/2005/8/layout/process5"/>
    <dgm:cxn modelId="{D688E9BC-C762-4948-BFA1-0646A53CB474}" type="presOf" srcId="{1B688F23-BB39-4C54-BF1C-5B1DE45DF827}" destId="{8E230428-6428-4476-9C7F-2D74146CF5BB}" srcOrd="1" destOrd="0" presId="urn:microsoft.com/office/officeart/2005/8/layout/process5"/>
    <dgm:cxn modelId="{CB6495BD-AE81-49E0-A7CB-2C7DC18E4EF3}" type="presOf" srcId="{E5BFD00D-A1FF-4783-AF22-0707B739E7DE}" destId="{234403FD-10B0-4917-8A6D-84BC4AC222D9}" srcOrd="1" destOrd="0" presId="urn:microsoft.com/office/officeart/2005/8/layout/process5"/>
    <dgm:cxn modelId="{3D54F2D8-2523-4E4D-9177-BC384CFE9543}" type="presOf" srcId="{4F48D43F-60A8-46CA-ABB7-394A2F5C667C}" destId="{7B47C134-96BE-4C55-93AC-837215C84E97}" srcOrd="1" destOrd="0" presId="urn:microsoft.com/office/officeart/2005/8/layout/process5"/>
    <dgm:cxn modelId="{0C09F8D8-5C8A-4358-AD1E-2BAB7CA79209}" srcId="{CDE4AA0B-5F06-4BD9-BB42-A3C5FE46EDD5}" destId="{AFBFDAA9-83D6-432F-901D-87A0890536EF}" srcOrd="7" destOrd="0" parTransId="{4F8AF022-27EB-4F99-95AC-43FAAF04228A}" sibTransId="{C2DAEA33-3A24-40F8-9C82-54578B2CCB12}"/>
    <dgm:cxn modelId="{A723CEDD-E5A2-4CEE-A7BA-7CAA9D1CB5D5}" srcId="{CDE4AA0B-5F06-4BD9-BB42-A3C5FE46EDD5}" destId="{37E92ECD-7D5C-4CCA-B6F2-FCB64D1C662B}" srcOrd="1" destOrd="0" parTransId="{C2EB40F5-5127-4E50-AF66-7267D3B6F7B6}" sibTransId="{F7548BA1-AB8C-4CEB-945D-12F806610994}"/>
    <dgm:cxn modelId="{44B770DE-0C20-4E0E-AE8E-6F1357939F3D}" type="presOf" srcId="{51AC868D-C5E3-446C-B42D-B2F6B6ADBEEF}" destId="{E5FE6FB6-CC7E-4A7D-AAD3-A1B8B90A387C}" srcOrd="0" destOrd="0" presId="urn:microsoft.com/office/officeart/2005/8/layout/process5"/>
    <dgm:cxn modelId="{915B19E1-354E-44BF-8A56-13EB919673A6}" srcId="{CDE4AA0B-5F06-4BD9-BB42-A3C5FE46EDD5}" destId="{9D5190EE-90E8-4688-ACFD-DD1D70934FBD}" srcOrd="5" destOrd="0" parTransId="{B17DFC00-3239-4524-B93C-0F857E1ADCCD}" sibTransId="{F5F65E4D-82C4-4F09-9442-76B3337D509D}"/>
    <dgm:cxn modelId="{213AEFE6-43AD-4471-AB01-7ABC6109C935}" type="presOf" srcId="{1B688F23-BB39-4C54-BF1C-5B1DE45DF827}" destId="{61B62871-FB35-4F21-8737-103845057CBF}" srcOrd="0" destOrd="0" presId="urn:microsoft.com/office/officeart/2005/8/layout/process5"/>
    <dgm:cxn modelId="{303A21E9-19D4-4070-BFC6-C9CD03D56231}" type="presOf" srcId="{F7548BA1-AB8C-4CEB-945D-12F806610994}" destId="{E162542E-51C1-447F-8CEF-84EDCBA169EC}" srcOrd="1" destOrd="0" presId="urn:microsoft.com/office/officeart/2005/8/layout/process5"/>
    <dgm:cxn modelId="{BC82B2EB-9F84-46C1-9578-D3E965D35D80}" type="presOf" srcId="{CDE4AA0B-5F06-4BD9-BB42-A3C5FE46EDD5}" destId="{5BD61685-EFEA-46D1-8EAC-C7F5FA652F5A}" srcOrd="0" destOrd="0" presId="urn:microsoft.com/office/officeart/2005/8/layout/process5"/>
    <dgm:cxn modelId="{744015FA-359D-46C9-BE88-4C69459C9D3B}" type="presOf" srcId="{37E92ECD-7D5C-4CCA-B6F2-FCB64D1C662B}" destId="{F46EE843-9331-4658-BB07-9E488F6BE40F}" srcOrd="0" destOrd="0" presId="urn:microsoft.com/office/officeart/2005/8/layout/process5"/>
    <dgm:cxn modelId="{73EA128D-59C3-4CA2-A775-8F76CE967BAC}" type="presParOf" srcId="{5BD61685-EFEA-46D1-8EAC-C7F5FA652F5A}" destId="{8D0241DE-6AAC-4256-9E26-64AD3F43CDBB}" srcOrd="0" destOrd="0" presId="urn:microsoft.com/office/officeart/2005/8/layout/process5"/>
    <dgm:cxn modelId="{371F086A-01EF-4EDD-BD22-86E905406FC8}" type="presParOf" srcId="{5BD61685-EFEA-46D1-8EAC-C7F5FA652F5A}" destId="{E5FE6FB6-CC7E-4A7D-AAD3-A1B8B90A387C}" srcOrd="1" destOrd="0" presId="urn:microsoft.com/office/officeart/2005/8/layout/process5"/>
    <dgm:cxn modelId="{D6352AF1-64DE-4B4F-8317-E67ABCCE7F10}" type="presParOf" srcId="{E5FE6FB6-CC7E-4A7D-AAD3-A1B8B90A387C}" destId="{BDEC236D-2E8B-43AC-AD2E-7FCAE4266E42}" srcOrd="0" destOrd="0" presId="urn:microsoft.com/office/officeart/2005/8/layout/process5"/>
    <dgm:cxn modelId="{7239A483-728C-469E-B248-FF5192396291}" type="presParOf" srcId="{5BD61685-EFEA-46D1-8EAC-C7F5FA652F5A}" destId="{F46EE843-9331-4658-BB07-9E488F6BE40F}" srcOrd="2" destOrd="0" presId="urn:microsoft.com/office/officeart/2005/8/layout/process5"/>
    <dgm:cxn modelId="{F078BC96-13B8-4DF5-8A49-291876395376}" type="presParOf" srcId="{5BD61685-EFEA-46D1-8EAC-C7F5FA652F5A}" destId="{2B2B9ABD-C83B-408B-9C62-8BCF95D32E0E}" srcOrd="3" destOrd="0" presId="urn:microsoft.com/office/officeart/2005/8/layout/process5"/>
    <dgm:cxn modelId="{79893E40-EC4F-41EF-B55C-ECCB37E4FE65}" type="presParOf" srcId="{2B2B9ABD-C83B-408B-9C62-8BCF95D32E0E}" destId="{E162542E-51C1-447F-8CEF-84EDCBA169EC}" srcOrd="0" destOrd="0" presId="urn:microsoft.com/office/officeart/2005/8/layout/process5"/>
    <dgm:cxn modelId="{2942F7E1-033D-4980-8017-FC6D7D24658B}" type="presParOf" srcId="{5BD61685-EFEA-46D1-8EAC-C7F5FA652F5A}" destId="{E1B631AD-BBC2-4EDF-B8AF-97B4C55E6634}" srcOrd="4" destOrd="0" presId="urn:microsoft.com/office/officeart/2005/8/layout/process5"/>
    <dgm:cxn modelId="{E0E51FC6-61CD-47AE-8699-7AC5739F4E4C}" type="presParOf" srcId="{5BD61685-EFEA-46D1-8EAC-C7F5FA652F5A}" destId="{AFA14F17-7D20-4997-B6B3-B68C9189D6AE}" srcOrd="5" destOrd="0" presId="urn:microsoft.com/office/officeart/2005/8/layout/process5"/>
    <dgm:cxn modelId="{016B29D4-9F87-4C60-A8E3-3197E6FD0C2E}" type="presParOf" srcId="{AFA14F17-7D20-4997-B6B3-B68C9189D6AE}" destId="{7B47C134-96BE-4C55-93AC-837215C84E97}" srcOrd="0" destOrd="0" presId="urn:microsoft.com/office/officeart/2005/8/layout/process5"/>
    <dgm:cxn modelId="{127EFA45-2DFB-4507-BA94-0BDDF1A5C0B5}" type="presParOf" srcId="{5BD61685-EFEA-46D1-8EAC-C7F5FA652F5A}" destId="{698E58E8-AF14-4031-A07C-A81D1EE1B47E}" srcOrd="6" destOrd="0" presId="urn:microsoft.com/office/officeart/2005/8/layout/process5"/>
    <dgm:cxn modelId="{ED84050D-2645-412D-AB54-7B97D5996055}" type="presParOf" srcId="{5BD61685-EFEA-46D1-8EAC-C7F5FA652F5A}" destId="{4AAFA0DD-427F-4A02-AB70-3B417E712B3A}" srcOrd="7" destOrd="0" presId="urn:microsoft.com/office/officeart/2005/8/layout/process5"/>
    <dgm:cxn modelId="{A2009680-7334-4F77-8EBD-07336D7143C7}" type="presParOf" srcId="{4AAFA0DD-427F-4A02-AB70-3B417E712B3A}" destId="{234403FD-10B0-4917-8A6D-84BC4AC222D9}" srcOrd="0" destOrd="0" presId="urn:microsoft.com/office/officeart/2005/8/layout/process5"/>
    <dgm:cxn modelId="{AA93C635-4FAD-4E6F-9CCC-C6E97004C69B}" type="presParOf" srcId="{5BD61685-EFEA-46D1-8EAC-C7F5FA652F5A}" destId="{392791E9-5F4B-4A5D-9FA8-CE02DFB0F3B7}" srcOrd="8" destOrd="0" presId="urn:microsoft.com/office/officeart/2005/8/layout/process5"/>
    <dgm:cxn modelId="{45A5B7ED-5CBC-499B-8D09-B89657FCB10A}" type="presParOf" srcId="{5BD61685-EFEA-46D1-8EAC-C7F5FA652F5A}" destId="{CFEF9A24-ECDB-444A-AB45-0FBA21847897}" srcOrd="9" destOrd="0" presId="urn:microsoft.com/office/officeart/2005/8/layout/process5"/>
    <dgm:cxn modelId="{6631168B-1A16-4BDA-8588-34AC18ED7438}" type="presParOf" srcId="{CFEF9A24-ECDB-444A-AB45-0FBA21847897}" destId="{9DFB2884-E0D6-4CFA-B761-B53B83D4D073}" srcOrd="0" destOrd="0" presId="urn:microsoft.com/office/officeart/2005/8/layout/process5"/>
    <dgm:cxn modelId="{C62DFF99-07E6-42A9-9712-7E5CB6743C9A}" type="presParOf" srcId="{5BD61685-EFEA-46D1-8EAC-C7F5FA652F5A}" destId="{950E5EBE-44BB-4C92-9EE4-BC22460A4EF9}" srcOrd="10" destOrd="0" presId="urn:microsoft.com/office/officeart/2005/8/layout/process5"/>
    <dgm:cxn modelId="{C3761E36-BCA3-4D92-B005-88FB3CF9D16A}" type="presParOf" srcId="{5BD61685-EFEA-46D1-8EAC-C7F5FA652F5A}" destId="{46AA52BC-8B6D-46A3-A636-CF9997F06AA4}" srcOrd="11" destOrd="0" presId="urn:microsoft.com/office/officeart/2005/8/layout/process5"/>
    <dgm:cxn modelId="{10AE5419-3FE7-4631-863F-DA482FE4C649}" type="presParOf" srcId="{46AA52BC-8B6D-46A3-A636-CF9997F06AA4}" destId="{803980FC-9D68-4298-A4D7-ECFD6CFD77FD}" srcOrd="0" destOrd="0" presId="urn:microsoft.com/office/officeart/2005/8/layout/process5"/>
    <dgm:cxn modelId="{72088C1E-06B5-4B50-8D2A-43BC349EE979}" type="presParOf" srcId="{5BD61685-EFEA-46D1-8EAC-C7F5FA652F5A}" destId="{FBCBAEE7-C221-48EF-A1A6-E811F960AB76}" srcOrd="12" destOrd="0" presId="urn:microsoft.com/office/officeart/2005/8/layout/process5"/>
    <dgm:cxn modelId="{A665520E-E9CA-4AA1-B727-8009F8E2DF59}" type="presParOf" srcId="{5BD61685-EFEA-46D1-8EAC-C7F5FA652F5A}" destId="{61B62871-FB35-4F21-8737-103845057CBF}" srcOrd="13" destOrd="0" presId="urn:microsoft.com/office/officeart/2005/8/layout/process5"/>
    <dgm:cxn modelId="{0C59C304-F716-4E97-BA9F-3ADEE3E3D63B}" type="presParOf" srcId="{61B62871-FB35-4F21-8737-103845057CBF}" destId="{8E230428-6428-4476-9C7F-2D74146CF5BB}" srcOrd="0" destOrd="0" presId="urn:microsoft.com/office/officeart/2005/8/layout/process5"/>
    <dgm:cxn modelId="{969EC660-22D2-4760-85B6-3A6D6EE07491}" type="presParOf" srcId="{5BD61685-EFEA-46D1-8EAC-C7F5FA652F5A}" destId="{F5037606-C157-4155-BED8-849633FCB3A8}" srcOrd="14" destOrd="0" presId="urn:microsoft.com/office/officeart/2005/8/layout/process5"/>
    <dgm:cxn modelId="{0CBB3538-DD55-400C-8B87-BBC12D1096C4}" type="presParOf" srcId="{5BD61685-EFEA-46D1-8EAC-C7F5FA652F5A}" destId="{8E93EF29-2DA9-4450-A94E-E84C7B43096D}" srcOrd="15" destOrd="0" presId="urn:microsoft.com/office/officeart/2005/8/layout/process5"/>
    <dgm:cxn modelId="{E1C0B2AD-C6CF-4CD4-865C-8F7DD394B693}" type="presParOf" srcId="{8E93EF29-2DA9-4450-A94E-E84C7B43096D}" destId="{778A386A-4C20-4FF7-83E2-F3C8471FE77A}" srcOrd="0" destOrd="0" presId="urn:microsoft.com/office/officeart/2005/8/layout/process5"/>
    <dgm:cxn modelId="{BE42DE19-20A9-4606-AC39-71D32451DA70}" type="presParOf" srcId="{5BD61685-EFEA-46D1-8EAC-C7F5FA652F5A}" destId="{895B3D7B-4668-43EF-92F3-F16B71473439}" srcOrd="16"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E4AA0B-5F06-4BD9-BB42-A3C5FE46EDD5}" type="doc">
      <dgm:prSet loTypeId="urn:microsoft.com/office/officeart/2005/8/layout/process5" loCatId="process" qsTypeId="urn:microsoft.com/office/officeart/2005/8/quickstyle/simple1" qsCatId="simple" csTypeId="urn:microsoft.com/office/officeart/2005/8/colors/accent0_1" csCatId="mainScheme" phldr="1"/>
      <dgm:spPr/>
    </dgm:pt>
    <dgm:pt modelId="{FB1CB032-2E4F-42E3-AC99-E83CFD9D0C41}">
      <dgm:prSet phldrT="[Text]" custT="1"/>
      <dgm:spPr/>
      <dgm:t>
        <a:bodyPr/>
        <a:lstStyle/>
        <a:p>
          <a:r>
            <a:rPr lang="en-GB" sz="1800" dirty="0"/>
            <a:t>Create an array of  32K random symbols</a:t>
          </a:r>
          <a:endParaRPr lang="en-US" sz="1800" dirty="0"/>
        </a:p>
      </dgm:t>
    </dgm:pt>
    <dgm:pt modelId="{F9A5A989-2ED1-4073-AB0E-7B70D74FB5D7}" type="parTrans" cxnId="{585F8E84-1CD6-4DD9-B6E8-8EFCF70CCF5F}">
      <dgm:prSet/>
      <dgm:spPr/>
      <dgm:t>
        <a:bodyPr/>
        <a:lstStyle/>
        <a:p>
          <a:endParaRPr lang="en-US"/>
        </a:p>
      </dgm:t>
    </dgm:pt>
    <dgm:pt modelId="{51AC868D-C5E3-446C-B42D-B2F6B6ADBEEF}" type="sibTrans" cxnId="{585F8E84-1CD6-4DD9-B6E8-8EFCF70CCF5F}">
      <dgm:prSet/>
      <dgm:spPr/>
      <dgm:t>
        <a:bodyPr/>
        <a:lstStyle/>
        <a:p>
          <a:endParaRPr lang="en-US"/>
        </a:p>
      </dgm:t>
    </dgm:pt>
    <dgm:pt modelId="{37E92ECD-7D5C-4CCA-B6F2-FCB64D1C662B}">
      <dgm:prSet phldrT="[Text]" custT="1"/>
      <dgm:spPr/>
      <dgm:t>
        <a:bodyPr/>
        <a:lstStyle/>
        <a:p>
          <a:r>
            <a:rPr lang="en-GB" sz="1200" dirty="0"/>
            <a:t>Modulate: </a:t>
          </a:r>
        </a:p>
        <a:p>
          <a:r>
            <a:rPr lang="en-GB" sz="1200" dirty="0"/>
            <a:t>QPSK, 16QAM, 64QAM</a:t>
          </a:r>
        </a:p>
        <a:p>
          <a:r>
            <a:rPr lang="en-GB" sz="1200" dirty="0"/>
            <a:t>QPSK: initial phase </a:t>
          </a:r>
          <a:r>
            <a:rPr lang="el-GR" sz="1200" dirty="0"/>
            <a:t>π</a:t>
          </a:r>
          <a:r>
            <a:rPr lang="en-GB" sz="1200" dirty="0"/>
            <a:t>/4</a:t>
          </a:r>
          <a:r>
            <a:rPr lang="en-US" sz="1200" dirty="0"/>
            <a:t> , gray coding</a:t>
          </a:r>
        </a:p>
      </dgm:t>
    </dgm:pt>
    <dgm:pt modelId="{C2EB40F5-5127-4E50-AF66-7267D3B6F7B6}" type="parTrans" cxnId="{A723CEDD-E5A2-4CEE-A7BA-7CAA9D1CB5D5}">
      <dgm:prSet/>
      <dgm:spPr/>
      <dgm:t>
        <a:bodyPr/>
        <a:lstStyle/>
        <a:p>
          <a:endParaRPr lang="en-US"/>
        </a:p>
      </dgm:t>
    </dgm:pt>
    <dgm:pt modelId="{F7548BA1-AB8C-4CEB-945D-12F806610994}" type="sibTrans" cxnId="{A723CEDD-E5A2-4CEE-A7BA-7CAA9D1CB5D5}">
      <dgm:prSet/>
      <dgm:spPr/>
      <dgm:t>
        <a:bodyPr/>
        <a:lstStyle/>
        <a:p>
          <a:endParaRPr lang="en-US"/>
        </a:p>
      </dgm:t>
    </dgm:pt>
    <dgm:pt modelId="{2FE520D4-4C2D-44DC-918D-77C1D1D78EB9}">
      <dgm:prSet phldrT="[Text]" custT="1"/>
      <dgm:spPr/>
      <dgm:t>
        <a:bodyPr/>
        <a:lstStyle/>
        <a:p>
          <a:r>
            <a:rPr lang="en-US" sz="2000" dirty="0"/>
            <a:t>Filter with a pulse shaping filter</a:t>
          </a:r>
          <a:r>
            <a:rPr lang="en-US" sz="2000" baseline="30000" dirty="0"/>
            <a:t>1</a:t>
          </a:r>
          <a:endParaRPr lang="en-US" sz="2000" dirty="0"/>
        </a:p>
      </dgm:t>
    </dgm:pt>
    <dgm:pt modelId="{28C6B240-84DC-4335-B710-F024ED6EF484}" type="parTrans" cxnId="{A4511EAB-B475-4A4C-BD08-FE3283B52822}">
      <dgm:prSet/>
      <dgm:spPr/>
      <dgm:t>
        <a:bodyPr/>
        <a:lstStyle/>
        <a:p>
          <a:endParaRPr lang="en-US"/>
        </a:p>
      </dgm:t>
    </dgm:pt>
    <dgm:pt modelId="{4F48D43F-60A8-46CA-ABB7-394A2F5C667C}" type="sibTrans" cxnId="{A4511EAB-B475-4A4C-BD08-FE3283B52822}">
      <dgm:prSet/>
      <dgm:spPr/>
      <dgm:t>
        <a:bodyPr/>
        <a:lstStyle/>
        <a:p>
          <a:endParaRPr lang="en-US"/>
        </a:p>
      </dgm:t>
    </dgm:pt>
    <dgm:pt modelId="{D9CED4B3-B54E-414C-B1E1-7BB7F935BC9C}">
      <dgm:prSet phldrT="[Text]" custT="1"/>
      <dgm:spPr/>
      <dgm:t>
        <a:bodyPr/>
        <a:lstStyle/>
        <a:p>
          <a:r>
            <a:rPr lang="en-US" sz="2000" dirty="0"/>
            <a:t>Add AWGN</a:t>
          </a:r>
        </a:p>
      </dgm:t>
    </dgm:pt>
    <dgm:pt modelId="{92BACA1F-1027-4123-8BBB-1B6E2B7D29CA}" type="parTrans" cxnId="{B3CCDC6F-85DE-4DC4-B62A-2036BFB0127E}">
      <dgm:prSet/>
      <dgm:spPr/>
      <dgm:t>
        <a:bodyPr/>
        <a:lstStyle/>
        <a:p>
          <a:endParaRPr lang="en-US"/>
        </a:p>
      </dgm:t>
    </dgm:pt>
    <dgm:pt modelId="{E5BFD00D-A1FF-4783-AF22-0707B739E7DE}" type="sibTrans" cxnId="{B3CCDC6F-85DE-4DC4-B62A-2036BFB0127E}">
      <dgm:prSet/>
      <dgm:spPr/>
      <dgm:t>
        <a:bodyPr/>
        <a:lstStyle/>
        <a:p>
          <a:endParaRPr lang="en-US"/>
        </a:p>
      </dgm:t>
    </dgm:pt>
    <dgm:pt modelId="{CAF7ED6A-33B4-4AC9-9016-D2C2B48CC68B}">
      <dgm:prSet phldrT="[Text]" custT="1"/>
      <dgm:spPr/>
      <dgm:t>
        <a:bodyPr/>
        <a:lstStyle/>
        <a:p>
          <a:r>
            <a:rPr lang="en-US" sz="1600" dirty="0"/>
            <a:t>Add phase noise</a:t>
          </a:r>
        </a:p>
      </dgm:t>
    </dgm:pt>
    <dgm:pt modelId="{84943193-10B6-4691-8934-608BC5BB17EA}" type="parTrans" cxnId="{5614944F-AA41-43E1-A1F7-9741C01688E2}">
      <dgm:prSet/>
      <dgm:spPr/>
      <dgm:t>
        <a:bodyPr/>
        <a:lstStyle/>
        <a:p>
          <a:endParaRPr lang="en-US"/>
        </a:p>
      </dgm:t>
    </dgm:pt>
    <dgm:pt modelId="{9D1DBAF5-A177-4549-AF7E-9F54CDCC0D0B}" type="sibTrans" cxnId="{5614944F-AA41-43E1-A1F7-9741C01688E2}">
      <dgm:prSet/>
      <dgm:spPr/>
      <dgm:t>
        <a:bodyPr/>
        <a:lstStyle/>
        <a:p>
          <a:endParaRPr lang="en-US"/>
        </a:p>
      </dgm:t>
    </dgm:pt>
    <dgm:pt modelId="{9D5190EE-90E8-4688-ACFD-DD1D70934FBD}">
      <dgm:prSet phldrT="[Text]" custT="1"/>
      <dgm:spPr/>
      <dgm:t>
        <a:bodyPr/>
        <a:lstStyle/>
        <a:p>
          <a:r>
            <a:rPr lang="en-US" sz="1600" dirty="0"/>
            <a:t>Automatic gain control for normalization</a:t>
          </a:r>
        </a:p>
      </dgm:t>
    </dgm:pt>
    <dgm:pt modelId="{B17DFC00-3239-4524-B93C-0F857E1ADCCD}" type="parTrans" cxnId="{915B19E1-354E-44BF-8A56-13EB919673A6}">
      <dgm:prSet/>
      <dgm:spPr/>
      <dgm:t>
        <a:bodyPr/>
        <a:lstStyle/>
        <a:p>
          <a:endParaRPr lang="en-US"/>
        </a:p>
      </dgm:t>
    </dgm:pt>
    <dgm:pt modelId="{F5F65E4D-82C4-4F09-9442-76B3337D509D}" type="sibTrans" cxnId="{915B19E1-354E-44BF-8A56-13EB919673A6}">
      <dgm:prSet/>
      <dgm:spPr/>
      <dgm:t>
        <a:bodyPr/>
        <a:lstStyle/>
        <a:p>
          <a:endParaRPr lang="en-US"/>
        </a:p>
      </dgm:t>
    </dgm:pt>
    <dgm:pt modelId="{FFE1BB70-6F2D-4347-BEDF-D8F830EC40E7}">
      <dgm:prSet phldrT="[Text]" custT="1"/>
      <dgm:spPr/>
      <dgm:t>
        <a:bodyPr/>
        <a:lstStyle/>
        <a:p>
          <a:r>
            <a:rPr lang="en-US" sz="1800" dirty="0"/>
            <a:t>Match filtering with a pulse shaping filter</a:t>
          </a:r>
          <a:r>
            <a:rPr lang="en-US" sz="1800" baseline="30000" dirty="0"/>
            <a:t>1</a:t>
          </a:r>
          <a:endParaRPr lang="en-US" sz="1800" dirty="0"/>
        </a:p>
      </dgm:t>
    </dgm:pt>
    <dgm:pt modelId="{3A522C26-99FA-47B0-931B-13389090F77F}" type="parTrans" cxnId="{E8AA4BA0-30DE-44E9-BB4D-C919047BDA66}">
      <dgm:prSet/>
      <dgm:spPr/>
      <dgm:t>
        <a:bodyPr/>
        <a:lstStyle/>
        <a:p>
          <a:endParaRPr lang="en-US"/>
        </a:p>
      </dgm:t>
    </dgm:pt>
    <dgm:pt modelId="{1B688F23-BB39-4C54-BF1C-5B1DE45DF827}" type="sibTrans" cxnId="{E8AA4BA0-30DE-44E9-BB4D-C919047BDA66}">
      <dgm:prSet/>
      <dgm:spPr/>
      <dgm:t>
        <a:bodyPr/>
        <a:lstStyle/>
        <a:p>
          <a:endParaRPr lang="en-US"/>
        </a:p>
      </dgm:t>
    </dgm:pt>
    <dgm:pt modelId="{AFBFDAA9-83D6-432F-901D-87A0890536EF}">
      <dgm:prSet phldrT="[Text]"/>
      <dgm:spPr/>
      <dgm:t>
        <a:bodyPr/>
        <a:lstStyle/>
        <a:p>
          <a:r>
            <a:rPr lang="en-US" dirty="0"/>
            <a:t>Demodulate from QPSK, 16QAM, 64QAM</a:t>
          </a:r>
        </a:p>
      </dgm:t>
    </dgm:pt>
    <dgm:pt modelId="{4F8AF022-27EB-4F99-95AC-43FAAF04228A}" type="parTrans" cxnId="{0C09F8D8-5C8A-4358-AD1E-2BAB7CA79209}">
      <dgm:prSet/>
      <dgm:spPr/>
      <dgm:t>
        <a:bodyPr/>
        <a:lstStyle/>
        <a:p>
          <a:endParaRPr lang="en-US"/>
        </a:p>
      </dgm:t>
    </dgm:pt>
    <dgm:pt modelId="{C2DAEA33-3A24-40F8-9C82-54578B2CCB12}" type="sibTrans" cxnId="{0C09F8D8-5C8A-4358-AD1E-2BAB7CA79209}">
      <dgm:prSet/>
      <dgm:spPr/>
      <dgm:t>
        <a:bodyPr/>
        <a:lstStyle/>
        <a:p>
          <a:endParaRPr lang="en-US"/>
        </a:p>
      </dgm:t>
    </dgm:pt>
    <dgm:pt modelId="{D68049C6-70CD-4A5A-9A63-F07EE23435DC}">
      <dgm:prSet phldrT="[Text]"/>
      <dgm:spPr/>
      <dgm:t>
        <a:bodyPr/>
        <a:lstStyle/>
        <a:p>
          <a:r>
            <a:rPr lang="en-US" dirty="0"/>
            <a:t>Estimate BER, SNR and plot spectra</a:t>
          </a:r>
        </a:p>
      </dgm:t>
    </dgm:pt>
    <dgm:pt modelId="{D065A0AE-0D31-456E-94DF-3C61191B5D30}" type="parTrans" cxnId="{E0A81B69-433E-46F6-8EE5-D67878A0433C}">
      <dgm:prSet/>
      <dgm:spPr/>
      <dgm:t>
        <a:bodyPr/>
        <a:lstStyle/>
        <a:p>
          <a:endParaRPr lang="en-US"/>
        </a:p>
      </dgm:t>
    </dgm:pt>
    <dgm:pt modelId="{04126CFE-B4FA-4A54-9BF9-7307F73A5B8C}" type="sibTrans" cxnId="{E0A81B69-433E-46F6-8EE5-D67878A0433C}">
      <dgm:prSet/>
      <dgm:spPr/>
      <dgm:t>
        <a:bodyPr/>
        <a:lstStyle/>
        <a:p>
          <a:endParaRPr lang="en-US"/>
        </a:p>
      </dgm:t>
    </dgm:pt>
    <dgm:pt modelId="{03909401-4526-43BB-B2C8-7FEF824CE94A}">
      <dgm:prSet phldrT="[Text]" custT="1"/>
      <dgm:spPr/>
      <dgm:t>
        <a:bodyPr/>
        <a:lstStyle/>
        <a:p>
          <a:r>
            <a:rPr lang="en-US" sz="1600" dirty="0"/>
            <a:t>Add Chromatic Dispersion</a:t>
          </a:r>
        </a:p>
      </dgm:t>
    </dgm:pt>
    <dgm:pt modelId="{03DE9359-CFC4-4707-9015-EE9BB8074B58}" type="parTrans" cxnId="{F40BF01C-DBF2-4FE8-BD20-B6ABBBF410F5}">
      <dgm:prSet/>
      <dgm:spPr/>
      <dgm:t>
        <a:bodyPr/>
        <a:lstStyle/>
        <a:p>
          <a:endParaRPr lang="en-US"/>
        </a:p>
      </dgm:t>
    </dgm:pt>
    <dgm:pt modelId="{1BE9B9AC-2847-4D1D-9B3A-95528B4026F9}" type="sibTrans" cxnId="{F40BF01C-DBF2-4FE8-BD20-B6ABBBF410F5}">
      <dgm:prSet/>
      <dgm:spPr/>
      <dgm:t>
        <a:bodyPr/>
        <a:lstStyle/>
        <a:p>
          <a:endParaRPr lang="en-US"/>
        </a:p>
      </dgm:t>
    </dgm:pt>
    <dgm:pt modelId="{8F3F4507-EBFA-48D9-90DA-32B749CEA48E}">
      <dgm:prSet phldrT="[Text]" custT="1"/>
      <dgm:spPr/>
      <dgm:t>
        <a:bodyPr/>
        <a:lstStyle/>
        <a:p>
          <a:r>
            <a:rPr lang="en-US" sz="1600" dirty="0"/>
            <a:t>Resolve Chromatic Dispersion</a:t>
          </a:r>
        </a:p>
      </dgm:t>
    </dgm:pt>
    <dgm:pt modelId="{DD262953-69A9-4E1D-BCDA-042EF62940F1}" type="parTrans" cxnId="{A19FFA2B-ADC0-4F78-97AA-95D5822D71B7}">
      <dgm:prSet/>
      <dgm:spPr/>
      <dgm:t>
        <a:bodyPr/>
        <a:lstStyle/>
        <a:p>
          <a:endParaRPr lang="en-US"/>
        </a:p>
      </dgm:t>
    </dgm:pt>
    <dgm:pt modelId="{00E75FAF-9A0E-4DA8-A5DD-FC4E8C0ADA8F}" type="sibTrans" cxnId="{A19FFA2B-ADC0-4F78-97AA-95D5822D71B7}">
      <dgm:prSet/>
      <dgm:spPr/>
      <dgm:t>
        <a:bodyPr/>
        <a:lstStyle/>
        <a:p>
          <a:endParaRPr lang="en-US"/>
        </a:p>
      </dgm:t>
    </dgm:pt>
    <dgm:pt modelId="{90AC0117-74CB-4956-BEF9-713A80FB6BDB}">
      <dgm:prSet phldrT="[Text]" custT="1"/>
      <dgm:spPr/>
      <dgm:t>
        <a:bodyPr/>
        <a:lstStyle/>
        <a:p>
          <a:r>
            <a:rPr lang="en-US" sz="1600" dirty="0"/>
            <a:t>Frequency Equalisation</a:t>
          </a:r>
        </a:p>
      </dgm:t>
    </dgm:pt>
    <dgm:pt modelId="{11344F20-516A-4026-B243-0BBAA54A1A30}" type="parTrans" cxnId="{E0656820-4483-4087-B765-12B0A0EFD367}">
      <dgm:prSet/>
      <dgm:spPr/>
      <dgm:t>
        <a:bodyPr/>
        <a:lstStyle/>
        <a:p>
          <a:endParaRPr lang="en-US"/>
        </a:p>
      </dgm:t>
    </dgm:pt>
    <dgm:pt modelId="{0EF9CF17-6B6A-4250-967C-C41A4A825FF9}" type="sibTrans" cxnId="{E0656820-4483-4087-B765-12B0A0EFD367}">
      <dgm:prSet/>
      <dgm:spPr/>
      <dgm:t>
        <a:bodyPr/>
        <a:lstStyle/>
        <a:p>
          <a:endParaRPr lang="en-US"/>
        </a:p>
      </dgm:t>
    </dgm:pt>
    <dgm:pt modelId="{2853FD51-99DB-4110-8FF7-3CF4CD15FD29}">
      <dgm:prSet phldrT="[Text]" custT="1"/>
      <dgm:spPr/>
      <dgm:t>
        <a:bodyPr/>
        <a:lstStyle/>
        <a:p>
          <a:r>
            <a:rPr lang="en-US" sz="1600" dirty="0"/>
            <a:t>Carrier Equalisation</a:t>
          </a:r>
        </a:p>
      </dgm:t>
    </dgm:pt>
    <dgm:pt modelId="{442EC5F0-C235-4964-A5FA-D98A7FA4F871}" type="parTrans" cxnId="{2C3D8D68-C1ED-45A2-A01A-86563A578933}">
      <dgm:prSet/>
      <dgm:spPr/>
      <dgm:t>
        <a:bodyPr/>
        <a:lstStyle/>
        <a:p>
          <a:endParaRPr lang="en-US"/>
        </a:p>
      </dgm:t>
    </dgm:pt>
    <dgm:pt modelId="{54A618FA-50AE-40D3-A867-4BE0E473E5D5}" type="sibTrans" cxnId="{2C3D8D68-C1ED-45A2-A01A-86563A578933}">
      <dgm:prSet/>
      <dgm:spPr/>
      <dgm:t>
        <a:bodyPr/>
        <a:lstStyle/>
        <a:p>
          <a:endParaRPr lang="en-US"/>
        </a:p>
      </dgm:t>
    </dgm:pt>
    <dgm:pt modelId="{47D5DD2B-C168-44CD-81E3-F2673A343299}">
      <dgm:prSet phldrT="[Text]" custT="1"/>
      <dgm:spPr/>
      <dgm:t>
        <a:bodyPr/>
        <a:lstStyle/>
        <a:p>
          <a:r>
            <a:rPr lang="en-US" sz="1800" dirty="0"/>
            <a:t>FEC Encoding/Preamble</a:t>
          </a:r>
        </a:p>
      </dgm:t>
    </dgm:pt>
    <dgm:pt modelId="{FD85C7FF-BE6D-4463-88FF-7978D4079341}" type="parTrans" cxnId="{9B7D28FF-0BB3-4D78-A692-440B2C165613}">
      <dgm:prSet/>
      <dgm:spPr/>
      <dgm:t>
        <a:bodyPr/>
        <a:lstStyle/>
        <a:p>
          <a:endParaRPr lang="en-US"/>
        </a:p>
      </dgm:t>
    </dgm:pt>
    <dgm:pt modelId="{74EA2338-CB9C-4403-BAF6-7ABBFA33645C}" type="sibTrans" cxnId="{9B7D28FF-0BB3-4D78-A692-440B2C165613}">
      <dgm:prSet/>
      <dgm:spPr/>
      <dgm:t>
        <a:bodyPr/>
        <a:lstStyle/>
        <a:p>
          <a:endParaRPr lang="en-US"/>
        </a:p>
      </dgm:t>
    </dgm:pt>
    <dgm:pt modelId="{2CE5D9A6-FB9D-466A-AAD0-0C32D6EF82DE}">
      <dgm:prSet phldrT="[Text]"/>
      <dgm:spPr/>
      <dgm:t>
        <a:bodyPr/>
        <a:lstStyle/>
        <a:p>
          <a:r>
            <a:rPr lang="en-US" dirty="0"/>
            <a:t>Decode using FEC</a:t>
          </a:r>
        </a:p>
      </dgm:t>
    </dgm:pt>
    <dgm:pt modelId="{274A5EC3-507F-4B20-8D05-8E33265B4AF3}" type="parTrans" cxnId="{E5763CBC-1515-4A81-8D46-A3F5B52BD979}">
      <dgm:prSet/>
      <dgm:spPr/>
      <dgm:t>
        <a:bodyPr/>
        <a:lstStyle/>
        <a:p>
          <a:endParaRPr lang="en-US"/>
        </a:p>
      </dgm:t>
    </dgm:pt>
    <dgm:pt modelId="{778579CA-6198-486D-A374-038D3E1E2D28}" type="sibTrans" cxnId="{E5763CBC-1515-4A81-8D46-A3F5B52BD979}">
      <dgm:prSet/>
      <dgm:spPr/>
      <dgm:t>
        <a:bodyPr/>
        <a:lstStyle/>
        <a:p>
          <a:endParaRPr lang="en-US"/>
        </a:p>
      </dgm:t>
    </dgm:pt>
    <dgm:pt modelId="{DD3C201D-6F0E-4E80-8A4B-54BFE3AB5355}" type="pres">
      <dgm:prSet presAssocID="{CDE4AA0B-5F06-4BD9-BB42-A3C5FE46EDD5}" presName="diagram" presStyleCnt="0">
        <dgm:presLayoutVars>
          <dgm:dir/>
          <dgm:resizeHandles val="exact"/>
        </dgm:presLayoutVars>
      </dgm:prSet>
      <dgm:spPr/>
    </dgm:pt>
    <dgm:pt modelId="{D8CE9071-4049-4819-A4D8-5167789C7C51}" type="pres">
      <dgm:prSet presAssocID="{FB1CB032-2E4F-42E3-AC99-E83CFD9D0C41}" presName="node" presStyleLbl="node1" presStyleIdx="0" presStyleCnt="15">
        <dgm:presLayoutVars>
          <dgm:bulletEnabled val="1"/>
        </dgm:presLayoutVars>
      </dgm:prSet>
      <dgm:spPr/>
    </dgm:pt>
    <dgm:pt modelId="{D8BC0FC3-1732-4A41-910A-DC713AC915F0}" type="pres">
      <dgm:prSet presAssocID="{51AC868D-C5E3-446C-B42D-B2F6B6ADBEEF}" presName="sibTrans" presStyleLbl="sibTrans2D1" presStyleIdx="0" presStyleCnt="14"/>
      <dgm:spPr/>
    </dgm:pt>
    <dgm:pt modelId="{14A77041-243A-4B4E-AFB6-5564FDEED79A}" type="pres">
      <dgm:prSet presAssocID="{51AC868D-C5E3-446C-B42D-B2F6B6ADBEEF}" presName="connectorText" presStyleLbl="sibTrans2D1" presStyleIdx="0" presStyleCnt="14"/>
      <dgm:spPr/>
    </dgm:pt>
    <dgm:pt modelId="{D262D2C9-DD8B-435E-BD6B-2A90010EE04B}" type="pres">
      <dgm:prSet presAssocID="{47D5DD2B-C168-44CD-81E3-F2673A343299}" presName="node" presStyleLbl="node1" presStyleIdx="1" presStyleCnt="15">
        <dgm:presLayoutVars>
          <dgm:bulletEnabled val="1"/>
        </dgm:presLayoutVars>
      </dgm:prSet>
      <dgm:spPr/>
    </dgm:pt>
    <dgm:pt modelId="{68C0E020-4FD0-4491-BAE4-B0295B8EB972}" type="pres">
      <dgm:prSet presAssocID="{74EA2338-CB9C-4403-BAF6-7ABBFA33645C}" presName="sibTrans" presStyleLbl="sibTrans2D1" presStyleIdx="1" presStyleCnt="14"/>
      <dgm:spPr/>
    </dgm:pt>
    <dgm:pt modelId="{54104EE3-829A-4FA2-AEE6-EB6EC90522B7}" type="pres">
      <dgm:prSet presAssocID="{74EA2338-CB9C-4403-BAF6-7ABBFA33645C}" presName="connectorText" presStyleLbl="sibTrans2D1" presStyleIdx="1" presStyleCnt="14"/>
      <dgm:spPr/>
    </dgm:pt>
    <dgm:pt modelId="{AC5DA3F6-BC12-4EFB-8885-CBED78A91B80}" type="pres">
      <dgm:prSet presAssocID="{37E92ECD-7D5C-4CCA-B6F2-FCB64D1C662B}" presName="node" presStyleLbl="node1" presStyleIdx="2" presStyleCnt="15">
        <dgm:presLayoutVars>
          <dgm:bulletEnabled val="1"/>
        </dgm:presLayoutVars>
      </dgm:prSet>
      <dgm:spPr/>
    </dgm:pt>
    <dgm:pt modelId="{7AF6076B-F6E4-48D2-B941-932FBF7B5BF8}" type="pres">
      <dgm:prSet presAssocID="{F7548BA1-AB8C-4CEB-945D-12F806610994}" presName="sibTrans" presStyleLbl="sibTrans2D1" presStyleIdx="2" presStyleCnt="14"/>
      <dgm:spPr/>
    </dgm:pt>
    <dgm:pt modelId="{8894FEA4-08FF-40D1-BEBA-E252738416C6}" type="pres">
      <dgm:prSet presAssocID="{F7548BA1-AB8C-4CEB-945D-12F806610994}" presName="connectorText" presStyleLbl="sibTrans2D1" presStyleIdx="2" presStyleCnt="14"/>
      <dgm:spPr/>
    </dgm:pt>
    <dgm:pt modelId="{BDC9D4F9-6BFA-4FBD-ABCD-1E6096C92643}" type="pres">
      <dgm:prSet presAssocID="{2FE520D4-4C2D-44DC-918D-77C1D1D78EB9}" presName="node" presStyleLbl="node1" presStyleIdx="3" presStyleCnt="15">
        <dgm:presLayoutVars>
          <dgm:bulletEnabled val="1"/>
        </dgm:presLayoutVars>
      </dgm:prSet>
      <dgm:spPr/>
    </dgm:pt>
    <dgm:pt modelId="{5EBDDE8C-1468-4CA2-9D2A-300F69E062E0}" type="pres">
      <dgm:prSet presAssocID="{4F48D43F-60A8-46CA-ABB7-394A2F5C667C}" presName="sibTrans" presStyleLbl="sibTrans2D1" presStyleIdx="3" presStyleCnt="14"/>
      <dgm:spPr/>
    </dgm:pt>
    <dgm:pt modelId="{7DA26E4B-50EA-43A1-BA6A-2BC6B90858A8}" type="pres">
      <dgm:prSet presAssocID="{4F48D43F-60A8-46CA-ABB7-394A2F5C667C}" presName="connectorText" presStyleLbl="sibTrans2D1" presStyleIdx="3" presStyleCnt="14"/>
      <dgm:spPr/>
    </dgm:pt>
    <dgm:pt modelId="{C58AF20F-1669-42BD-9ACE-636E78C80D8D}" type="pres">
      <dgm:prSet presAssocID="{D9CED4B3-B54E-414C-B1E1-7BB7F935BC9C}" presName="node" presStyleLbl="node1" presStyleIdx="4" presStyleCnt="15">
        <dgm:presLayoutVars>
          <dgm:bulletEnabled val="1"/>
        </dgm:presLayoutVars>
      </dgm:prSet>
      <dgm:spPr/>
    </dgm:pt>
    <dgm:pt modelId="{7557190D-BD84-403C-8960-28C9063E0A41}" type="pres">
      <dgm:prSet presAssocID="{E5BFD00D-A1FF-4783-AF22-0707B739E7DE}" presName="sibTrans" presStyleLbl="sibTrans2D1" presStyleIdx="4" presStyleCnt="14"/>
      <dgm:spPr/>
    </dgm:pt>
    <dgm:pt modelId="{AF370918-BBE7-47DE-9DDB-042D6DBD5351}" type="pres">
      <dgm:prSet presAssocID="{E5BFD00D-A1FF-4783-AF22-0707B739E7DE}" presName="connectorText" presStyleLbl="sibTrans2D1" presStyleIdx="4" presStyleCnt="14"/>
      <dgm:spPr/>
    </dgm:pt>
    <dgm:pt modelId="{CEA0BD65-F717-4769-8AAE-60686BDF38C6}" type="pres">
      <dgm:prSet presAssocID="{CAF7ED6A-33B4-4AC9-9016-D2C2B48CC68B}" presName="node" presStyleLbl="node1" presStyleIdx="5" presStyleCnt="15">
        <dgm:presLayoutVars>
          <dgm:bulletEnabled val="1"/>
        </dgm:presLayoutVars>
      </dgm:prSet>
      <dgm:spPr/>
    </dgm:pt>
    <dgm:pt modelId="{410531A4-8815-4C70-A912-5F4BFF301227}" type="pres">
      <dgm:prSet presAssocID="{9D1DBAF5-A177-4549-AF7E-9F54CDCC0D0B}" presName="sibTrans" presStyleLbl="sibTrans2D1" presStyleIdx="5" presStyleCnt="14"/>
      <dgm:spPr/>
    </dgm:pt>
    <dgm:pt modelId="{5751433D-ADA2-46FB-B9AA-C072072411AA}" type="pres">
      <dgm:prSet presAssocID="{9D1DBAF5-A177-4549-AF7E-9F54CDCC0D0B}" presName="connectorText" presStyleLbl="sibTrans2D1" presStyleIdx="5" presStyleCnt="14"/>
      <dgm:spPr/>
    </dgm:pt>
    <dgm:pt modelId="{341AA5BA-4B19-42C6-8956-FA95EC009B5C}" type="pres">
      <dgm:prSet presAssocID="{03909401-4526-43BB-B2C8-7FEF824CE94A}" presName="node" presStyleLbl="node1" presStyleIdx="6" presStyleCnt="15">
        <dgm:presLayoutVars>
          <dgm:bulletEnabled val="1"/>
        </dgm:presLayoutVars>
      </dgm:prSet>
      <dgm:spPr/>
    </dgm:pt>
    <dgm:pt modelId="{4B7269C3-4712-4AFA-A269-612EBE88A570}" type="pres">
      <dgm:prSet presAssocID="{1BE9B9AC-2847-4D1D-9B3A-95528B4026F9}" presName="sibTrans" presStyleLbl="sibTrans2D1" presStyleIdx="6" presStyleCnt="14"/>
      <dgm:spPr/>
    </dgm:pt>
    <dgm:pt modelId="{07A07C47-5489-4A8A-A94A-24D34432A1A3}" type="pres">
      <dgm:prSet presAssocID="{1BE9B9AC-2847-4D1D-9B3A-95528B4026F9}" presName="connectorText" presStyleLbl="sibTrans2D1" presStyleIdx="6" presStyleCnt="14"/>
      <dgm:spPr/>
    </dgm:pt>
    <dgm:pt modelId="{17C43CC8-89E5-42D9-897A-A0E634920B88}" type="pres">
      <dgm:prSet presAssocID="{9D5190EE-90E8-4688-ACFD-DD1D70934FBD}" presName="node" presStyleLbl="node1" presStyleIdx="7" presStyleCnt="15">
        <dgm:presLayoutVars>
          <dgm:bulletEnabled val="1"/>
        </dgm:presLayoutVars>
      </dgm:prSet>
      <dgm:spPr/>
    </dgm:pt>
    <dgm:pt modelId="{753DAADC-2DC2-4646-8545-1D7C89C91F5A}" type="pres">
      <dgm:prSet presAssocID="{F5F65E4D-82C4-4F09-9442-76B3337D509D}" presName="sibTrans" presStyleLbl="sibTrans2D1" presStyleIdx="7" presStyleCnt="14"/>
      <dgm:spPr/>
    </dgm:pt>
    <dgm:pt modelId="{0B087793-5D7E-4ADA-835F-F373F886BEAA}" type="pres">
      <dgm:prSet presAssocID="{F5F65E4D-82C4-4F09-9442-76B3337D509D}" presName="connectorText" presStyleLbl="sibTrans2D1" presStyleIdx="7" presStyleCnt="14"/>
      <dgm:spPr/>
    </dgm:pt>
    <dgm:pt modelId="{2CA64BA6-F8FC-4DB6-8782-658549C2A2F5}" type="pres">
      <dgm:prSet presAssocID="{8F3F4507-EBFA-48D9-90DA-32B749CEA48E}" presName="node" presStyleLbl="node1" presStyleIdx="8" presStyleCnt="15">
        <dgm:presLayoutVars>
          <dgm:bulletEnabled val="1"/>
        </dgm:presLayoutVars>
      </dgm:prSet>
      <dgm:spPr/>
    </dgm:pt>
    <dgm:pt modelId="{C8DC4A97-B93F-49C9-A57A-6ED88871F429}" type="pres">
      <dgm:prSet presAssocID="{00E75FAF-9A0E-4DA8-A5DD-FC4E8C0ADA8F}" presName="sibTrans" presStyleLbl="sibTrans2D1" presStyleIdx="8" presStyleCnt="14"/>
      <dgm:spPr/>
    </dgm:pt>
    <dgm:pt modelId="{BAAC5FEA-FA57-400D-8C70-0A96EBCF3498}" type="pres">
      <dgm:prSet presAssocID="{00E75FAF-9A0E-4DA8-A5DD-FC4E8C0ADA8F}" presName="connectorText" presStyleLbl="sibTrans2D1" presStyleIdx="8" presStyleCnt="14"/>
      <dgm:spPr/>
    </dgm:pt>
    <dgm:pt modelId="{7A916C5C-A383-4442-8ABE-0E566FAF7F88}" type="pres">
      <dgm:prSet presAssocID="{90AC0117-74CB-4956-BEF9-713A80FB6BDB}" presName="node" presStyleLbl="node1" presStyleIdx="9" presStyleCnt="15">
        <dgm:presLayoutVars>
          <dgm:bulletEnabled val="1"/>
        </dgm:presLayoutVars>
      </dgm:prSet>
      <dgm:spPr/>
    </dgm:pt>
    <dgm:pt modelId="{F09400A7-1C09-4CAA-8CEC-B5CC4FCF0436}" type="pres">
      <dgm:prSet presAssocID="{0EF9CF17-6B6A-4250-967C-C41A4A825FF9}" presName="sibTrans" presStyleLbl="sibTrans2D1" presStyleIdx="9" presStyleCnt="14"/>
      <dgm:spPr/>
    </dgm:pt>
    <dgm:pt modelId="{E52CB78F-1830-4D1F-86FE-30FF2625FC56}" type="pres">
      <dgm:prSet presAssocID="{0EF9CF17-6B6A-4250-967C-C41A4A825FF9}" presName="connectorText" presStyleLbl="sibTrans2D1" presStyleIdx="9" presStyleCnt="14"/>
      <dgm:spPr/>
    </dgm:pt>
    <dgm:pt modelId="{3B377935-DD62-49ED-861C-ADAE53057C46}" type="pres">
      <dgm:prSet presAssocID="{2853FD51-99DB-4110-8FF7-3CF4CD15FD29}" presName="node" presStyleLbl="node1" presStyleIdx="10" presStyleCnt="15">
        <dgm:presLayoutVars>
          <dgm:bulletEnabled val="1"/>
        </dgm:presLayoutVars>
      </dgm:prSet>
      <dgm:spPr/>
    </dgm:pt>
    <dgm:pt modelId="{E0F896DA-1C5B-4BB5-9200-9DB6D15CD0F4}" type="pres">
      <dgm:prSet presAssocID="{54A618FA-50AE-40D3-A867-4BE0E473E5D5}" presName="sibTrans" presStyleLbl="sibTrans2D1" presStyleIdx="10" presStyleCnt="14"/>
      <dgm:spPr/>
    </dgm:pt>
    <dgm:pt modelId="{F613C6D6-D82E-4D35-B82B-BDF59FF814FF}" type="pres">
      <dgm:prSet presAssocID="{54A618FA-50AE-40D3-A867-4BE0E473E5D5}" presName="connectorText" presStyleLbl="sibTrans2D1" presStyleIdx="10" presStyleCnt="14"/>
      <dgm:spPr/>
    </dgm:pt>
    <dgm:pt modelId="{0D152BF3-CDA8-438C-9FBF-80B154BE6C02}" type="pres">
      <dgm:prSet presAssocID="{FFE1BB70-6F2D-4347-BEDF-D8F830EC40E7}" presName="node" presStyleLbl="node1" presStyleIdx="11" presStyleCnt="15">
        <dgm:presLayoutVars>
          <dgm:bulletEnabled val="1"/>
        </dgm:presLayoutVars>
      </dgm:prSet>
      <dgm:spPr/>
    </dgm:pt>
    <dgm:pt modelId="{3C1633DE-B658-47F6-9062-D832C6035B5D}" type="pres">
      <dgm:prSet presAssocID="{1B688F23-BB39-4C54-BF1C-5B1DE45DF827}" presName="sibTrans" presStyleLbl="sibTrans2D1" presStyleIdx="11" presStyleCnt="14"/>
      <dgm:spPr/>
    </dgm:pt>
    <dgm:pt modelId="{96BC49EA-65BD-4002-BF42-F4F2AA393C28}" type="pres">
      <dgm:prSet presAssocID="{1B688F23-BB39-4C54-BF1C-5B1DE45DF827}" presName="connectorText" presStyleLbl="sibTrans2D1" presStyleIdx="11" presStyleCnt="14"/>
      <dgm:spPr/>
    </dgm:pt>
    <dgm:pt modelId="{92184039-C2F0-49BA-9552-41BCEBCC15D8}" type="pres">
      <dgm:prSet presAssocID="{AFBFDAA9-83D6-432F-901D-87A0890536EF}" presName="node" presStyleLbl="node1" presStyleIdx="12" presStyleCnt="15">
        <dgm:presLayoutVars>
          <dgm:bulletEnabled val="1"/>
        </dgm:presLayoutVars>
      </dgm:prSet>
      <dgm:spPr/>
    </dgm:pt>
    <dgm:pt modelId="{EF4EE57F-91C1-43A1-A371-A8AAD541BC2A}" type="pres">
      <dgm:prSet presAssocID="{C2DAEA33-3A24-40F8-9C82-54578B2CCB12}" presName="sibTrans" presStyleLbl="sibTrans2D1" presStyleIdx="12" presStyleCnt="14"/>
      <dgm:spPr/>
    </dgm:pt>
    <dgm:pt modelId="{D0A73825-3220-4CB7-8032-F0492EDBDBE9}" type="pres">
      <dgm:prSet presAssocID="{C2DAEA33-3A24-40F8-9C82-54578B2CCB12}" presName="connectorText" presStyleLbl="sibTrans2D1" presStyleIdx="12" presStyleCnt="14"/>
      <dgm:spPr/>
    </dgm:pt>
    <dgm:pt modelId="{12CE1CFD-B93F-4649-9E0B-098C55B343AE}" type="pres">
      <dgm:prSet presAssocID="{2CE5D9A6-FB9D-466A-AAD0-0C32D6EF82DE}" presName="node" presStyleLbl="node1" presStyleIdx="13" presStyleCnt="15">
        <dgm:presLayoutVars>
          <dgm:bulletEnabled val="1"/>
        </dgm:presLayoutVars>
      </dgm:prSet>
      <dgm:spPr/>
    </dgm:pt>
    <dgm:pt modelId="{EBF866C1-118F-4269-9E20-52CB3BB6C7E7}" type="pres">
      <dgm:prSet presAssocID="{778579CA-6198-486D-A374-038D3E1E2D28}" presName="sibTrans" presStyleLbl="sibTrans2D1" presStyleIdx="13" presStyleCnt="14"/>
      <dgm:spPr/>
    </dgm:pt>
    <dgm:pt modelId="{74A26CB0-783A-457D-8F81-BF72E2882B62}" type="pres">
      <dgm:prSet presAssocID="{778579CA-6198-486D-A374-038D3E1E2D28}" presName="connectorText" presStyleLbl="sibTrans2D1" presStyleIdx="13" presStyleCnt="14"/>
      <dgm:spPr/>
    </dgm:pt>
    <dgm:pt modelId="{B5F89BEC-1ADB-4A7C-9AC2-FA8321D875EE}" type="pres">
      <dgm:prSet presAssocID="{D68049C6-70CD-4A5A-9A63-F07EE23435DC}" presName="node" presStyleLbl="node1" presStyleIdx="14" presStyleCnt="15">
        <dgm:presLayoutVars>
          <dgm:bulletEnabled val="1"/>
        </dgm:presLayoutVars>
      </dgm:prSet>
      <dgm:spPr/>
    </dgm:pt>
  </dgm:ptLst>
  <dgm:cxnLst>
    <dgm:cxn modelId="{57089008-81A4-4E5A-ACAF-2E817657CC01}" type="presOf" srcId="{1BE9B9AC-2847-4D1D-9B3A-95528B4026F9}" destId="{4B7269C3-4712-4AFA-A269-612EBE88A570}" srcOrd="0" destOrd="0" presId="urn:microsoft.com/office/officeart/2005/8/layout/process5"/>
    <dgm:cxn modelId="{FB05EA0B-ED9A-43E4-87E4-44F5D070DEE6}" type="presOf" srcId="{74EA2338-CB9C-4403-BAF6-7ABBFA33645C}" destId="{54104EE3-829A-4FA2-AEE6-EB6EC90522B7}" srcOrd="1" destOrd="0" presId="urn:microsoft.com/office/officeart/2005/8/layout/process5"/>
    <dgm:cxn modelId="{3D827513-8A11-4DDB-82F3-688B365F542C}" type="presOf" srcId="{FB1CB032-2E4F-42E3-AC99-E83CFD9D0C41}" destId="{D8CE9071-4049-4819-A4D8-5167789C7C51}" srcOrd="0" destOrd="0" presId="urn:microsoft.com/office/officeart/2005/8/layout/process5"/>
    <dgm:cxn modelId="{6788F414-6857-4E60-A21D-8F8B2BAB10C5}" type="presOf" srcId="{0EF9CF17-6B6A-4250-967C-C41A4A825FF9}" destId="{F09400A7-1C09-4CAA-8CEC-B5CC4FCF0436}" srcOrd="0" destOrd="0" presId="urn:microsoft.com/office/officeart/2005/8/layout/process5"/>
    <dgm:cxn modelId="{56FBD116-E4B2-4D83-A760-6D79C46C87E8}" type="presOf" srcId="{47D5DD2B-C168-44CD-81E3-F2673A343299}" destId="{D262D2C9-DD8B-435E-BD6B-2A90010EE04B}" srcOrd="0" destOrd="0" presId="urn:microsoft.com/office/officeart/2005/8/layout/process5"/>
    <dgm:cxn modelId="{F40BF01C-DBF2-4FE8-BD20-B6ABBBF410F5}" srcId="{CDE4AA0B-5F06-4BD9-BB42-A3C5FE46EDD5}" destId="{03909401-4526-43BB-B2C8-7FEF824CE94A}" srcOrd="6" destOrd="0" parTransId="{03DE9359-CFC4-4707-9015-EE9BB8074B58}" sibTransId="{1BE9B9AC-2847-4D1D-9B3A-95528B4026F9}"/>
    <dgm:cxn modelId="{E0656820-4483-4087-B765-12B0A0EFD367}" srcId="{CDE4AA0B-5F06-4BD9-BB42-A3C5FE46EDD5}" destId="{90AC0117-74CB-4956-BEF9-713A80FB6BDB}" srcOrd="9" destOrd="0" parTransId="{11344F20-516A-4026-B243-0BBAA54A1A30}" sibTransId="{0EF9CF17-6B6A-4250-967C-C41A4A825FF9}"/>
    <dgm:cxn modelId="{86B01122-F372-471E-AB5F-2AF6D3AB002E}" type="presOf" srcId="{D68049C6-70CD-4A5A-9A63-F07EE23435DC}" destId="{B5F89BEC-1ADB-4A7C-9AC2-FA8321D875EE}" srcOrd="0" destOrd="0" presId="urn:microsoft.com/office/officeart/2005/8/layout/process5"/>
    <dgm:cxn modelId="{A19FFA2B-ADC0-4F78-97AA-95D5822D71B7}" srcId="{CDE4AA0B-5F06-4BD9-BB42-A3C5FE46EDD5}" destId="{8F3F4507-EBFA-48D9-90DA-32B749CEA48E}" srcOrd="8" destOrd="0" parTransId="{DD262953-69A9-4E1D-BCDA-042EF62940F1}" sibTransId="{00E75FAF-9A0E-4DA8-A5DD-FC4E8C0ADA8F}"/>
    <dgm:cxn modelId="{79A05A2D-F844-4357-94A5-6B749E1B7A9C}" type="presOf" srcId="{1B688F23-BB39-4C54-BF1C-5B1DE45DF827}" destId="{3C1633DE-B658-47F6-9062-D832C6035B5D}" srcOrd="0" destOrd="0" presId="urn:microsoft.com/office/officeart/2005/8/layout/process5"/>
    <dgm:cxn modelId="{E7F9A037-4EA0-42BB-819B-CE59A0410311}" type="presOf" srcId="{AFBFDAA9-83D6-432F-901D-87A0890536EF}" destId="{92184039-C2F0-49BA-9552-41BCEBCC15D8}" srcOrd="0" destOrd="0" presId="urn:microsoft.com/office/officeart/2005/8/layout/process5"/>
    <dgm:cxn modelId="{51940C5C-9300-4A18-8327-07C9DBA6B9D1}" type="presOf" srcId="{51AC868D-C5E3-446C-B42D-B2F6B6ADBEEF}" destId="{D8BC0FC3-1732-4A41-910A-DC713AC915F0}" srcOrd="0" destOrd="0" presId="urn:microsoft.com/office/officeart/2005/8/layout/process5"/>
    <dgm:cxn modelId="{4A3A6E5C-E6D9-4958-9571-F5A2204CA2EA}" type="presOf" srcId="{1BE9B9AC-2847-4D1D-9B3A-95528B4026F9}" destId="{07A07C47-5489-4A8A-A94A-24D34432A1A3}" srcOrd="1" destOrd="0" presId="urn:microsoft.com/office/officeart/2005/8/layout/process5"/>
    <dgm:cxn modelId="{95ED6762-F22D-4CAA-8C51-FB3E8BE720CF}" type="presOf" srcId="{778579CA-6198-486D-A374-038D3E1E2D28}" destId="{74A26CB0-783A-457D-8F81-BF72E2882B62}" srcOrd="1" destOrd="0" presId="urn:microsoft.com/office/officeart/2005/8/layout/process5"/>
    <dgm:cxn modelId="{1DF6A562-BF94-44CE-A8A8-35F8D93B6EFE}" type="presOf" srcId="{CAF7ED6A-33B4-4AC9-9016-D2C2B48CC68B}" destId="{CEA0BD65-F717-4769-8AAE-60686BDF38C6}" srcOrd="0" destOrd="0" presId="urn:microsoft.com/office/officeart/2005/8/layout/process5"/>
    <dgm:cxn modelId="{AEAB5643-60E8-4140-B102-18D5E86E449C}" type="presOf" srcId="{51AC868D-C5E3-446C-B42D-B2F6B6ADBEEF}" destId="{14A77041-243A-4B4E-AFB6-5564FDEED79A}" srcOrd="1" destOrd="0" presId="urn:microsoft.com/office/officeart/2005/8/layout/process5"/>
    <dgm:cxn modelId="{0CB37345-E44C-45C0-9339-52AF9BE3C8D4}" type="presOf" srcId="{74EA2338-CB9C-4403-BAF6-7ABBFA33645C}" destId="{68C0E020-4FD0-4491-BAE4-B0295B8EB972}" srcOrd="0" destOrd="0" presId="urn:microsoft.com/office/officeart/2005/8/layout/process5"/>
    <dgm:cxn modelId="{2898FF66-E314-4E3B-9007-20E185F87D1F}" type="presOf" srcId="{778579CA-6198-486D-A374-038D3E1E2D28}" destId="{EBF866C1-118F-4269-9E20-52CB3BB6C7E7}" srcOrd="0" destOrd="0" presId="urn:microsoft.com/office/officeart/2005/8/layout/process5"/>
    <dgm:cxn modelId="{4F247767-BBCF-4224-93F1-F9026F983934}" type="presOf" srcId="{2853FD51-99DB-4110-8FF7-3CF4CD15FD29}" destId="{3B377935-DD62-49ED-861C-ADAE53057C46}" srcOrd="0" destOrd="0" presId="urn:microsoft.com/office/officeart/2005/8/layout/process5"/>
    <dgm:cxn modelId="{2C3D8D68-C1ED-45A2-A01A-86563A578933}" srcId="{CDE4AA0B-5F06-4BD9-BB42-A3C5FE46EDD5}" destId="{2853FD51-99DB-4110-8FF7-3CF4CD15FD29}" srcOrd="10" destOrd="0" parTransId="{442EC5F0-C235-4964-A5FA-D98A7FA4F871}" sibTransId="{54A618FA-50AE-40D3-A867-4BE0E473E5D5}"/>
    <dgm:cxn modelId="{E0A81B69-433E-46F6-8EE5-D67878A0433C}" srcId="{CDE4AA0B-5F06-4BD9-BB42-A3C5FE46EDD5}" destId="{D68049C6-70CD-4A5A-9A63-F07EE23435DC}" srcOrd="14" destOrd="0" parTransId="{D065A0AE-0D31-456E-94DF-3C61191B5D30}" sibTransId="{04126CFE-B4FA-4A54-9BF9-7307F73A5B8C}"/>
    <dgm:cxn modelId="{0733116C-92DB-444F-A6C7-A0FE270C062D}" type="presOf" srcId="{03909401-4526-43BB-B2C8-7FEF824CE94A}" destId="{341AA5BA-4B19-42C6-8956-FA95EC009B5C}" srcOrd="0" destOrd="0" presId="urn:microsoft.com/office/officeart/2005/8/layout/process5"/>
    <dgm:cxn modelId="{5614944F-AA41-43E1-A1F7-9741C01688E2}" srcId="{CDE4AA0B-5F06-4BD9-BB42-A3C5FE46EDD5}" destId="{CAF7ED6A-33B4-4AC9-9016-D2C2B48CC68B}" srcOrd="5" destOrd="0" parTransId="{84943193-10B6-4691-8934-608BC5BB17EA}" sibTransId="{9D1DBAF5-A177-4549-AF7E-9F54CDCC0D0B}"/>
    <dgm:cxn modelId="{B3CCDC6F-85DE-4DC4-B62A-2036BFB0127E}" srcId="{CDE4AA0B-5F06-4BD9-BB42-A3C5FE46EDD5}" destId="{D9CED4B3-B54E-414C-B1E1-7BB7F935BC9C}" srcOrd="4" destOrd="0" parTransId="{92BACA1F-1027-4123-8BBB-1B6E2B7D29CA}" sibTransId="{E5BFD00D-A1FF-4783-AF22-0707B739E7DE}"/>
    <dgm:cxn modelId="{5DBB5352-3150-4173-A7F3-5BFB83E335DA}" type="presOf" srcId="{54A618FA-50AE-40D3-A867-4BE0E473E5D5}" destId="{E0F896DA-1C5B-4BB5-9200-9DB6D15CD0F4}" srcOrd="0" destOrd="0" presId="urn:microsoft.com/office/officeart/2005/8/layout/process5"/>
    <dgm:cxn modelId="{DF38DD76-CF0C-41CE-8FA4-0BD06EDA7610}" type="presOf" srcId="{FFE1BB70-6F2D-4347-BEDF-D8F830EC40E7}" destId="{0D152BF3-CDA8-438C-9FBF-80B154BE6C02}" srcOrd="0" destOrd="0" presId="urn:microsoft.com/office/officeart/2005/8/layout/process5"/>
    <dgm:cxn modelId="{1E114D57-D426-4BC3-BA22-D0C20CBA8C15}" type="presOf" srcId="{C2DAEA33-3A24-40F8-9C82-54578B2CCB12}" destId="{EF4EE57F-91C1-43A1-A371-A8AAD541BC2A}" srcOrd="0" destOrd="0" presId="urn:microsoft.com/office/officeart/2005/8/layout/process5"/>
    <dgm:cxn modelId="{84407E7D-EDA0-47E5-AFDF-37C6EDB7369F}" type="presOf" srcId="{E5BFD00D-A1FF-4783-AF22-0707B739E7DE}" destId="{7557190D-BD84-403C-8960-28C9063E0A41}" srcOrd="0" destOrd="0" presId="urn:microsoft.com/office/officeart/2005/8/layout/process5"/>
    <dgm:cxn modelId="{3952BF7D-AD66-49A8-9744-956AC9961B5F}" type="presOf" srcId="{9D1DBAF5-A177-4549-AF7E-9F54CDCC0D0B}" destId="{5751433D-ADA2-46FB-B9AA-C072072411AA}" srcOrd="1" destOrd="0" presId="urn:microsoft.com/office/officeart/2005/8/layout/process5"/>
    <dgm:cxn modelId="{585F8E84-1CD6-4DD9-B6E8-8EFCF70CCF5F}" srcId="{CDE4AA0B-5F06-4BD9-BB42-A3C5FE46EDD5}" destId="{FB1CB032-2E4F-42E3-AC99-E83CFD9D0C41}" srcOrd="0" destOrd="0" parTransId="{F9A5A989-2ED1-4073-AB0E-7B70D74FB5D7}" sibTransId="{51AC868D-C5E3-446C-B42D-B2F6B6ADBEEF}"/>
    <dgm:cxn modelId="{BF305188-7D73-4C59-9153-80F840CBE7AA}" type="presOf" srcId="{F7548BA1-AB8C-4CEB-945D-12F806610994}" destId="{7AF6076B-F6E4-48D2-B941-932FBF7B5BF8}" srcOrd="0" destOrd="0" presId="urn:microsoft.com/office/officeart/2005/8/layout/process5"/>
    <dgm:cxn modelId="{B5EFFE8A-1100-42E1-AA34-135ED347B785}" type="presOf" srcId="{F5F65E4D-82C4-4F09-9442-76B3337D509D}" destId="{0B087793-5D7E-4ADA-835F-F373F886BEAA}" srcOrd="1" destOrd="0" presId="urn:microsoft.com/office/officeart/2005/8/layout/process5"/>
    <dgm:cxn modelId="{8756D391-39C8-4F6E-B099-1C9D12DCE617}" type="presOf" srcId="{8F3F4507-EBFA-48D9-90DA-32B749CEA48E}" destId="{2CA64BA6-F8FC-4DB6-8782-658549C2A2F5}" srcOrd="0" destOrd="0" presId="urn:microsoft.com/office/officeart/2005/8/layout/process5"/>
    <dgm:cxn modelId="{2E626C94-9593-4634-9CB9-13185D8934F7}" type="presOf" srcId="{2CE5D9A6-FB9D-466A-AAD0-0C32D6EF82DE}" destId="{12CE1CFD-B93F-4649-9E0B-098C55B343AE}" srcOrd="0" destOrd="0" presId="urn:microsoft.com/office/officeart/2005/8/layout/process5"/>
    <dgm:cxn modelId="{D06AED9B-76A3-4A89-B878-284F774CC747}" type="presOf" srcId="{54A618FA-50AE-40D3-A867-4BE0E473E5D5}" destId="{F613C6D6-D82E-4D35-B82B-BDF59FF814FF}" srcOrd="1" destOrd="0" presId="urn:microsoft.com/office/officeart/2005/8/layout/process5"/>
    <dgm:cxn modelId="{8359489F-852B-4A5A-89C2-881D30E832B0}" type="presOf" srcId="{00E75FAF-9A0E-4DA8-A5DD-FC4E8C0ADA8F}" destId="{C8DC4A97-B93F-49C9-A57A-6ED88871F429}" srcOrd="0" destOrd="0" presId="urn:microsoft.com/office/officeart/2005/8/layout/process5"/>
    <dgm:cxn modelId="{E8AA4BA0-30DE-44E9-BB4D-C919047BDA66}" srcId="{CDE4AA0B-5F06-4BD9-BB42-A3C5FE46EDD5}" destId="{FFE1BB70-6F2D-4347-BEDF-D8F830EC40E7}" srcOrd="11" destOrd="0" parTransId="{3A522C26-99FA-47B0-931B-13389090F77F}" sibTransId="{1B688F23-BB39-4C54-BF1C-5B1DE45DF827}"/>
    <dgm:cxn modelId="{7D5A2EA2-9B62-4957-A269-E50ACC86BF40}" type="presOf" srcId="{4F48D43F-60A8-46CA-ABB7-394A2F5C667C}" destId="{5EBDDE8C-1468-4CA2-9D2A-300F69E062E0}" srcOrd="0" destOrd="0" presId="urn:microsoft.com/office/officeart/2005/8/layout/process5"/>
    <dgm:cxn modelId="{A4511EAB-B475-4A4C-BD08-FE3283B52822}" srcId="{CDE4AA0B-5F06-4BD9-BB42-A3C5FE46EDD5}" destId="{2FE520D4-4C2D-44DC-918D-77C1D1D78EB9}" srcOrd="3" destOrd="0" parTransId="{28C6B240-84DC-4335-B710-F024ED6EF484}" sibTransId="{4F48D43F-60A8-46CA-ABB7-394A2F5C667C}"/>
    <dgm:cxn modelId="{7DB5FAAD-49DB-4522-A82B-70DF6D6CDA15}" type="presOf" srcId="{0EF9CF17-6B6A-4250-967C-C41A4A825FF9}" destId="{E52CB78F-1830-4D1F-86FE-30FF2625FC56}" srcOrd="1" destOrd="0" presId="urn:microsoft.com/office/officeart/2005/8/layout/process5"/>
    <dgm:cxn modelId="{E5763CBC-1515-4A81-8D46-A3F5B52BD979}" srcId="{CDE4AA0B-5F06-4BD9-BB42-A3C5FE46EDD5}" destId="{2CE5D9A6-FB9D-466A-AAD0-0C32D6EF82DE}" srcOrd="13" destOrd="0" parTransId="{274A5EC3-507F-4B20-8D05-8E33265B4AF3}" sibTransId="{778579CA-6198-486D-A374-038D3E1E2D28}"/>
    <dgm:cxn modelId="{030030C0-A0BA-4038-9005-7BB1C0E046CD}" type="presOf" srcId="{9D1DBAF5-A177-4549-AF7E-9F54CDCC0D0B}" destId="{410531A4-8815-4C70-A912-5F4BFF301227}" srcOrd="0" destOrd="0" presId="urn:microsoft.com/office/officeart/2005/8/layout/process5"/>
    <dgm:cxn modelId="{2B21ECC5-0B93-4BE2-A6DC-53981F1D59EA}" type="presOf" srcId="{90AC0117-74CB-4956-BEF9-713A80FB6BDB}" destId="{7A916C5C-A383-4442-8ABE-0E566FAF7F88}" srcOrd="0" destOrd="0" presId="urn:microsoft.com/office/officeart/2005/8/layout/process5"/>
    <dgm:cxn modelId="{A60146C6-2D91-430F-874D-E195A0B7BF8E}" type="presOf" srcId="{E5BFD00D-A1FF-4783-AF22-0707B739E7DE}" destId="{AF370918-BBE7-47DE-9DDB-042D6DBD5351}" srcOrd="1" destOrd="0" presId="urn:microsoft.com/office/officeart/2005/8/layout/process5"/>
    <dgm:cxn modelId="{56B118CA-9B82-4798-B900-245B706B11FF}" type="presOf" srcId="{C2DAEA33-3A24-40F8-9C82-54578B2CCB12}" destId="{D0A73825-3220-4CB7-8032-F0492EDBDBE9}" srcOrd="1" destOrd="0" presId="urn:microsoft.com/office/officeart/2005/8/layout/process5"/>
    <dgm:cxn modelId="{02F06ED3-F50C-4EEC-865E-F2162402ACBE}" type="presOf" srcId="{37E92ECD-7D5C-4CCA-B6F2-FCB64D1C662B}" destId="{AC5DA3F6-BC12-4EFB-8885-CBED78A91B80}" srcOrd="0" destOrd="0" presId="urn:microsoft.com/office/officeart/2005/8/layout/process5"/>
    <dgm:cxn modelId="{02E8B0D3-E3A9-47DF-A076-B2E4CBEABC00}" type="presOf" srcId="{00E75FAF-9A0E-4DA8-A5DD-FC4E8C0ADA8F}" destId="{BAAC5FEA-FA57-400D-8C70-0A96EBCF3498}" srcOrd="1" destOrd="0" presId="urn:microsoft.com/office/officeart/2005/8/layout/process5"/>
    <dgm:cxn modelId="{0C09F8D8-5C8A-4358-AD1E-2BAB7CA79209}" srcId="{CDE4AA0B-5F06-4BD9-BB42-A3C5FE46EDD5}" destId="{AFBFDAA9-83D6-432F-901D-87A0890536EF}" srcOrd="12" destOrd="0" parTransId="{4F8AF022-27EB-4F99-95AC-43FAAF04228A}" sibTransId="{C2DAEA33-3A24-40F8-9C82-54578B2CCB12}"/>
    <dgm:cxn modelId="{963F57D9-88C1-4D4A-9C15-2983F3DF4B74}" type="presOf" srcId="{D9CED4B3-B54E-414C-B1E1-7BB7F935BC9C}" destId="{C58AF20F-1669-42BD-9ACE-636E78C80D8D}" srcOrd="0" destOrd="0" presId="urn:microsoft.com/office/officeart/2005/8/layout/process5"/>
    <dgm:cxn modelId="{71DCF5DC-81DA-489B-BE5B-7E5D412591EB}" type="presOf" srcId="{4F48D43F-60A8-46CA-ABB7-394A2F5C667C}" destId="{7DA26E4B-50EA-43A1-BA6A-2BC6B90858A8}" srcOrd="1" destOrd="0" presId="urn:microsoft.com/office/officeart/2005/8/layout/process5"/>
    <dgm:cxn modelId="{A723CEDD-E5A2-4CEE-A7BA-7CAA9D1CB5D5}" srcId="{CDE4AA0B-5F06-4BD9-BB42-A3C5FE46EDD5}" destId="{37E92ECD-7D5C-4CCA-B6F2-FCB64D1C662B}" srcOrd="2" destOrd="0" parTransId="{C2EB40F5-5127-4E50-AF66-7267D3B6F7B6}" sibTransId="{F7548BA1-AB8C-4CEB-945D-12F806610994}"/>
    <dgm:cxn modelId="{C1AC62DE-A4B5-4BEA-B821-B1EC733095CC}" type="presOf" srcId="{9D5190EE-90E8-4688-ACFD-DD1D70934FBD}" destId="{17C43CC8-89E5-42D9-897A-A0E634920B88}" srcOrd="0" destOrd="0" presId="urn:microsoft.com/office/officeart/2005/8/layout/process5"/>
    <dgm:cxn modelId="{915B19E1-354E-44BF-8A56-13EB919673A6}" srcId="{CDE4AA0B-5F06-4BD9-BB42-A3C5FE46EDD5}" destId="{9D5190EE-90E8-4688-ACFD-DD1D70934FBD}" srcOrd="7" destOrd="0" parTransId="{B17DFC00-3239-4524-B93C-0F857E1ADCCD}" sibTransId="{F5F65E4D-82C4-4F09-9442-76B3337D509D}"/>
    <dgm:cxn modelId="{184F83E7-A76E-43A4-A8C3-FD062AD2D74E}" type="presOf" srcId="{F5F65E4D-82C4-4F09-9442-76B3337D509D}" destId="{753DAADC-2DC2-4646-8545-1D7C89C91F5A}" srcOrd="0" destOrd="0" presId="urn:microsoft.com/office/officeart/2005/8/layout/process5"/>
    <dgm:cxn modelId="{2EC159EA-B33A-47A3-B160-E7F3682D077C}" type="presOf" srcId="{1B688F23-BB39-4C54-BF1C-5B1DE45DF827}" destId="{96BC49EA-65BD-4002-BF42-F4F2AA393C28}" srcOrd="1" destOrd="0" presId="urn:microsoft.com/office/officeart/2005/8/layout/process5"/>
    <dgm:cxn modelId="{D739B7EE-273C-4F17-B215-BA6A963DA737}" type="presOf" srcId="{CDE4AA0B-5F06-4BD9-BB42-A3C5FE46EDD5}" destId="{DD3C201D-6F0E-4E80-8A4B-54BFE3AB5355}" srcOrd="0" destOrd="0" presId="urn:microsoft.com/office/officeart/2005/8/layout/process5"/>
    <dgm:cxn modelId="{C0F01DF6-31C4-4929-9DE1-C1702F9776F3}" type="presOf" srcId="{F7548BA1-AB8C-4CEB-945D-12F806610994}" destId="{8894FEA4-08FF-40D1-BEBA-E252738416C6}" srcOrd="1" destOrd="0" presId="urn:microsoft.com/office/officeart/2005/8/layout/process5"/>
    <dgm:cxn modelId="{939634FA-99F0-458C-A394-E3EAA63266C6}" type="presOf" srcId="{2FE520D4-4C2D-44DC-918D-77C1D1D78EB9}" destId="{BDC9D4F9-6BFA-4FBD-ABCD-1E6096C92643}" srcOrd="0" destOrd="0" presId="urn:microsoft.com/office/officeart/2005/8/layout/process5"/>
    <dgm:cxn modelId="{9B7D28FF-0BB3-4D78-A692-440B2C165613}" srcId="{CDE4AA0B-5F06-4BD9-BB42-A3C5FE46EDD5}" destId="{47D5DD2B-C168-44CD-81E3-F2673A343299}" srcOrd="1" destOrd="0" parTransId="{FD85C7FF-BE6D-4463-88FF-7978D4079341}" sibTransId="{74EA2338-CB9C-4403-BAF6-7ABBFA33645C}"/>
    <dgm:cxn modelId="{D4023FEE-157F-49C6-ACAC-91D36DD048C7}" type="presParOf" srcId="{DD3C201D-6F0E-4E80-8A4B-54BFE3AB5355}" destId="{D8CE9071-4049-4819-A4D8-5167789C7C51}" srcOrd="0" destOrd="0" presId="urn:microsoft.com/office/officeart/2005/8/layout/process5"/>
    <dgm:cxn modelId="{CAC6EF46-C5AE-446A-9FE1-192AD98E8180}" type="presParOf" srcId="{DD3C201D-6F0E-4E80-8A4B-54BFE3AB5355}" destId="{D8BC0FC3-1732-4A41-910A-DC713AC915F0}" srcOrd="1" destOrd="0" presId="urn:microsoft.com/office/officeart/2005/8/layout/process5"/>
    <dgm:cxn modelId="{08DA0B38-3A94-485B-9B9E-8B8AFF68FDF4}" type="presParOf" srcId="{D8BC0FC3-1732-4A41-910A-DC713AC915F0}" destId="{14A77041-243A-4B4E-AFB6-5564FDEED79A}" srcOrd="0" destOrd="0" presId="urn:microsoft.com/office/officeart/2005/8/layout/process5"/>
    <dgm:cxn modelId="{E88FF328-F48F-4914-8E9E-93BF88B5EE45}" type="presParOf" srcId="{DD3C201D-6F0E-4E80-8A4B-54BFE3AB5355}" destId="{D262D2C9-DD8B-435E-BD6B-2A90010EE04B}" srcOrd="2" destOrd="0" presId="urn:microsoft.com/office/officeart/2005/8/layout/process5"/>
    <dgm:cxn modelId="{A218EC70-ECA6-4433-AA01-E642F38B4309}" type="presParOf" srcId="{DD3C201D-6F0E-4E80-8A4B-54BFE3AB5355}" destId="{68C0E020-4FD0-4491-BAE4-B0295B8EB972}" srcOrd="3" destOrd="0" presId="urn:microsoft.com/office/officeart/2005/8/layout/process5"/>
    <dgm:cxn modelId="{5463A9D7-7C5D-4B91-B5A1-EACDBFE82E30}" type="presParOf" srcId="{68C0E020-4FD0-4491-BAE4-B0295B8EB972}" destId="{54104EE3-829A-4FA2-AEE6-EB6EC90522B7}" srcOrd="0" destOrd="0" presId="urn:microsoft.com/office/officeart/2005/8/layout/process5"/>
    <dgm:cxn modelId="{67881C4E-FA85-4282-BA3A-DBCD44EF4F0E}" type="presParOf" srcId="{DD3C201D-6F0E-4E80-8A4B-54BFE3AB5355}" destId="{AC5DA3F6-BC12-4EFB-8885-CBED78A91B80}" srcOrd="4" destOrd="0" presId="urn:microsoft.com/office/officeart/2005/8/layout/process5"/>
    <dgm:cxn modelId="{DD05DC8D-EA8D-41B7-9ED8-E8874314E645}" type="presParOf" srcId="{DD3C201D-6F0E-4E80-8A4B-54BFE3AB5355}" destId="{7AF6076B-F6E4-48D2-B941-932FBF7B5BF8}" srcOrd="5" destOrd="0" presId="urn:microsoft.com/office/officeart/2005/8/layout/process5"/>
    <dgm:cxn modelId="{4C5FB5B1-952B-4F97-ABA2-5DABD03F991D}" type="presParOf" srcId="{7AF6076B-F6E4-48D2-B941-932FBF7B5BF8}" destId="{8894FEA4-08FF-40D1-BEBA-E252738416C6}" srcOrd="0" destOrd="0" presId="urn:microsoft.com/office/officeart/2005/8/layout/process5"/>
    <dgm:cxn modelId="{9619B76B-CBA0-4356-9725-F787B8863747}" type="presParOf" srcId="{DD3C201D-6F0E-4E80-8A4B-54BFE3AB5355}" destId="{BDC9D4F9-6BFA-4FBD-ABCD-1E6096C92643}" srcOrd="6" destOrd="0" presId="urn:microsoft.com/office/officeart/2005/8/layout/process5"/>
    <dgm:cxn modelId="{66D18A5B-45FF-4F3E-B116-92B78B814A94}" type="presParOf" srcId="{DD3C201D-6F0E-4E80-8A4B-54BFE3AB5355}" destId="{5EBDDE8C-1468-4CA2-9D2A-300F69E062E0}" srcOrd="7" destOrd="0" presId="urn:microsoft.com/office/officeart/2005/8/layout/process5"/>
    <dgm:cxn modelId="{003D40B5-2C7A-4213-A4D1-8EFEAE9AE27D}" type="presParOf" srcId="{5EBDDE8C-1468-4CA2-9D2A-300F69E062E0}" destId="{7DA26E4B-50EA-43A1-BA6A-2BC6B90858A8}" srcOrd="0" destOrd="0" presId="urn:microsoft.com/office/officeart/2005/8/layout/process5"/>
    <dgm:cxn modelId="{04393FA4-90E3-46F3-949C-905834B85B0D}" type="presParOf" srcId="{DD3C201D-6F0E-4E80-8A4B-54BFE3AB5355}" destId="{C58AF20F-1669-42BD-9ACE-636E78C80D8D}" srcOrd="8" destOrd="0" presId="urn:microsoft.com/office/officeart/2005/8/layout/process5"/>
    <dgm:cxn modelId="{8C649149-8809-4520-B307-3CFAE16F5A76}" type="presParOf" srcId="{DD3C201D-6F0E-4E80-8A4B-54BFE3AB5355}" destId="{7557190D-BD84-403C-8960-28C9063E0A41}" srcOrd="9" destOrd="0" presId="urn:microsoft.com/office/officeart/2005/8/layout/process5"/>
    <dgm:cxn modelId="{6E8BEC5B-8B47-46B2-8A5A-19398BEE9837}" type="presParOf" srcId="{7557190D-BD84-403C-8960-28C9063E0A41}" destId="{AF370918-BBE7-47DE-9DDB-042D6DBD5351}" srcOrd="0" destOrd="0" presId="urn:microsoft.com/office/officeart/2005/8/layout/process5"/>
    <dgm:cxn modelId="{08AB0B86-C9C4-485D-9DD0-D74C68DE4265}" type="presParOf" srcId="{DD3C201D-6F0E-4E80-8A4B-54BFE3AB5355}" destId="{CEA0BD65-F717-4769-8AAE-60686BDF38C6}" srcOrd="10" destOrd="0" presId="urn:microsoft.com/office/officeart/2005/8/layout/process5"/>
    <dgm:cxn modelId="{9EA05C14-F0B1-4A64-972D-03D720A22ADF}" type="presParOf" srcId="{DD3C201D-6F0E-4E80-8A4B-54BFE3AB5355}" destId="{410531A4-8815-4C70-A912-5F4BFF301227}" srcOrd="11" destOrd="0" presId="urn:microsoft.com/office/officeart/2005/8/layout/process5"/>
    <dgm:cxn modelId="{DD26D59B-6C44-4A48-9723-3D5EB65803C9}" type="presParOf" srcId="{410531A4-8815-4C70-A912-5F4BFF301227}" destId="{5751433D-ADA2-46FB-B9AA-C072072411AA}" srcOrd="0" destOrd="0" presId="urn:microsoft.com/office/officeart/2005/8/layout/process5"/>
    <dgm:cxn modelId="{091F1206-383E-449D-BE68-A1EE8BA4BF4D}" type="presParOf" srcId="{DD3C201D-6F0E-4E80-8A4B-54BFE3AB5355}" destId="{341AA5BA-4B19-42C6-8956-FA95EC009B5C}" srcOrd="12" destOrd="0" presId="urn:microsoft.com/office/officeart/2005/8/layout/process5"/>
    <dgm:cxn modelId="{68D04261-8678-4F08-BBC5-1EECBC5C7647}" type="presParOf" srcId="{DD3C201D-6F0E-4E80-8A4B-54BFE3AB5355}" destId="{4B7269C3-4712-4AFA-A269-612EBE88A570}" srcOrd="13" destOrd="0" presId="urn:microsoft.com/office/officeart/2005/8/layout/process5"/>
    <dgm:cxn modelId="{10299F4B-194D-4B44-B06E-4CC8D7D66335}" type="presParOf" srcId="{4B7269C3-4712-4AFA-A269-612EBE88A570}" destId="{07A07C47-5489-4A8A-A94A-24D34432A1A3}" srcOrd="0" destOrd="0" presId="urn:microsoft.com/office/officeart/2005/8/layout/process5"/>
    <dgm:cxn modelId="{1437F9BF-376A-4982-9FDA-AA689B126AC5}" type="presParOf" srcId="{DD3C201D-6F0E-4E80-8A4B-54BFE3AB5355}" destId="{17C43CC8-89E5-42D9-897A-A0E634920B88}" srcOrd="14" destOrd="0" presId="urn:microsoft.com/office/officeart/2005/8/layout/process5"/>
    <dgm:cxn modelId="{3FBC5228-5204-4E43-ADF4-12B7A4F14C0B}" type="presParOf" srcId="{DD3C201D-6F0E-4E80-8A4B-54BFE3AB5355}" destId="{753DAADC-2DC2-4646-8545-1D7C89C91F5A}" srcOrd="15" destOrd="0" presId="urn:microsoft.com/office/officeart/2005/8/layout/process5"/>
    <dgm:cxn modelId="{1ABDBCCE-135D-4B28-96A3-D2BC5325F543}" type="presParOf" srcId="{753DAADC-2DC2-4646-8545-1D7C89C91F5A}" destId="{0B087793-5D7E-4ADA-835F-F373F886BEAA}" srcOrd="0" destOrd="0" presId="urn:microsoft.com/office/officeart/2005/8/layout/process5"/>
    <dgm:cxn modelId="{3F25A3CD-175F-4007-949C-FBD95C043401}" type="presParOf" srcId="{DD3C201D-6F0E-4E80-8A4B-54BFE3AB5355}" destId="{2CA64BA6-F8FC-4DB6-8782-658549C2A2F5}" srcOrd="16" destOrd="0" presId="urn:microsoft.com/office/officeart/2005/8/layout/process5"/>
    <dgm:cxn modelId="{F073BFFE-0848-4BEB-8BE5-910FB74F9CFC}" type="presParOf" srcId="{DD3C201D-6F0E-4E80-8A4B-54BFE3AB5355}" destId="{C8DC4A97-B93F-49C9-A57A-6ED88871F429}" srcOrd="17" destOrd="0" presId="urn:microsoft.com/office/officeart/2005/8/layout/process5"/>
    <dgm:cxn modelId="{CF4A0F75-8FB0-4816-B7EE-B8C7257242E4}" type="presParOf" srcId="{C8DC4A97-B93F-49C9-A57A-6ED88871F429}" destId="{BAAC5FEA-FA57-400D-8C70-0A96EBCF3498}" srcOrd="0" destOrd="0" presId="urn:microsoft.com/office/officeart/2005/8/layout/process5"/>
    <dgm:cxn modelId="{B4C6378E-E136-4020-9E00-B9D57C14422D}" type="presParOf" srcId="{DD3C201D-6F0E-4E80-8A4B-54BFE3AB5355}" destId="{7A916C5C-A383-4442-8ABE-0E566FAF7F88}" srcOrd="18" destOrd="0" presId="urn:microsoft.com/office/officeart/2005/8/layout/process5"/>
    <dgm:cxn modelId="{6C2CE79A-70C4-4FD3-BAEA-6427503F2D1B}" type="presParOf" srcId="{DD3C201D-6F0E-4E80-8A4B-54BFE3AB5355}" destId="{F09400A7-1C09-4CAA-8CEC-B5CC4FCF0436}" srcOrd="19" destOrd="0" presId="urn:microsoft.com/office/officeart/2005/8/layout/process5"/>
    <dgm:cxn modelId="{65FF5E85-BC37-4BAF-BD41-F7F7EFC0F4DF}" type="presParOf" srcId="{F09400A7-1C09-4CAA-8CEC-B5CC4FCF0436}" destId="{E52CB78F-1830-4D1F-86FE-30FF2625FC56}" srcOrd="0" destOrd="0" presId="urn:microsoft.com/office/officeart/2005/8/layout/process5"/>
    <dgm:cxn modelId="{F0AFC259-230A-4816-A450-CC7939F27184}" type="presParOf" srcId="{DD3C201D-6F0E-4E80-8A4B-54BFE3AB5355}" destId="{3B377935-DD62-49ED-861C-ADAE53057C46}" srcOrd="20" destOrd="0" presId="urn:microsoft.com/office/officeart/2005/8/layout/process5"/>
    <dgm:cxn modelId="{CAAAA632-F44A-4C4F-A298-D8745061E2B5}" type="presParOf" srcId="{DD3C201D-6F0E-4E80-8A4B-54BFE3AB5355}" destId="{E0F896DA-1C5B-4BB5-9200-9DB6D15CD0F4}" srcOrd="21" destOrd="0" presId="urn:microsoft.com/office/officeart/2005/8/layout/process5"/>
    <dgm:cxn modelId="{DBFF865A-5B1A-4C09-8974-1A797D488D9B}" type="presParOf" srcId="{E0F896DA-1C5B-4BB5-9200-9DB6D15CD0F4}" destId="{F613C6D6-D82E-4D35-B82B-BDF59FF814FF}" srcOrd="0" destOrd="0" presId="urn:microsoft.com/office/officeart/2005/8/layout/process5"/>
    <dgm:cxn modelId="{38E2D8E1-CC8D-435F-B27A-1AD09C786118}" type="presParOf" srcId="{DD3C201D-6F0E-4E80-8A4B-54BFE3AB5355}" destId="{0D152BF3-CDA8-438C-9FBF-80B154BE6C02}" srcOrd="22" destOrd="0" presId="urn:microsoft.com/office/officeart/2005/8/layout/process5"/>
    <dgm:cxn modelId="{3EFED807-A63F-469E-B5EC-FE6E7657CBC8}" type="presParOf" srcId="{DD3C201D-6F0E-4E80-8A4B-54BFE3AB5355}" destId="{3C1633DE-B658-47F6-9062-D832C6035B5D}" srcOrd="23" destOrd="0" presId="urn:microsoft.com/office/officeart/2005/8/layout/process5"/>
    <dgm:cxn modelId="{6CACEF55-D3DA-4B15-930F-529F50A513FF}" type="presParOf" srcId="{3C1633DE-B658-47F6-9062-D832C6035B5D}" destId="{96BC49EA-65BD-4002-BF42-F4F2AA393C28}" srcOrd="0" destOrd="0" presId="urn:microsoft.com/office/officeart/2005/8/layout/process5"/>
    <dgm:cxn modelId="{B4646398-F1A1-4A5C-9867-6D8CA7547245}" type="presParOf" srcId="{DD3C201D-6F0E-4E80-8A4B-54BFE3AB5355}" destId="{92184039-C2F0-49BA-9552-41BCEBCC15D8}" srcOrd="24" destOrd="0" presId="urn:microsoft.com/office/officeart/2005/8/layout/process5"/>
    <dgm:cxn modelId="{69B9614C-CCE6-44BF-A3A4-47F546B20775}" type="presParOf" srcId="{DD3C201D-6F0E-4E80-8A4B-54BFE3AB5355}" destId="{EF4EE57F-91C1-43A1-A371-A8AAD541BC2A}" srcOrd="25" destOrd="0" presId="urn:microsoft.com/office/officeart/2005/8/layout/process5"/>
    <dgm:cxn modelId="{C389B6B8-A3CA-4521-82B6-EE1CF211AB32}" type="presParOf" srcId="{EF4EE57F-91C1-43A1-A371-A8AAD541BC2A}" destId="{D0A73825-3220-4CB7-8032-F0492EDBDBE9}" srcOrd="0" destOrd="0" presId="urn:microsoft.com/office/officeart/2005/8/layout/process5"/>
    <dgm:cxn modelId="{39BFBDD0-A748-4DF1-BF17-481F1D84E43E}" type="presParOf" srcId="{DD3C201D-6F0E-4E80-8A4B-54BFE3AB5355}" destId="{12CE1CFD-B93F-4649-9E0B-098C55B343AE}" srcOrd="26" destOrd="0" presId="urn:microsoft.com/office/officeart/2005/8/layout/process5"/>
    <dgm:cxn modelId="{839B002F-C461-4A04-AC09-2CF8C17B9C91}" type="presParOf" srcId="{DD3C201D-6F0E-4E80-8A4B-54BFE3AB5355}" destId="{EBF866C1-118F-4269-9E20-52CB3BB6C7E7}" srcOrd="27" destOrd="0" presId="urn:microsoft.com/office/officeart/2005/8/layout/process5"/>
    <dgm:cxn modelId="{A9764235-E844-4AF4-B1CF-A429FBD06277}" type="presParOf" srcId="{EBF866C1-118F-4269-9E20-52CB3BB6C7E7}" destId="{74A26CB0-783A-457D-8F81-BF72E2882B62}" srcOrd="0" destOrd="0" presId="urn:microsoft.com/office/officeart/2005/8/layout/process5"/>
    <dgm:cxn modelId="{E42FDAFD-D060-47AA-80E1-1D333FBF2DC6}" type="presParOf" srcId="{DD3C201D-6F0E-4E80-8A4B-54BFE3AB5355}" destId="{B5F89BEC-1ADB-4A7C-9AC2-FA8321D875EE}" srcOrd="2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0241DE-6AAC-4256-9E26-64AD3F43CDBB}">
      <dsp:nvSpPr>
        <dsp:cNvPr id="0" name=""/>
        <dsp:cNvSpPr/>
      </dsp:nvSpPr>
      <dsp:spPr>
        <a:xfrm>
          <a:off x="908283" y="1266"/>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Create an array of  32K random symbols</a:t>
          </a:r>
          <a:endParaRPr lang="en-US" sz="1800" kern="1200" dirty="0"/>
        </a:p>
      </dsp:txBody>
      <dsp:txXfrm>
        <a:off x="937781" y="30764"/>
        <a:ext cx="1619577" cy="948147"/>
      </dsp:txXfrm>
    </dsp:sp>
    <dsp:sp modelId="{E5FE6FB6-CC7E-4A7D-AAD3-A1B8B90A387C}">
      <dsp:nvSpPr>
        <dsp:cNvPr id="0" name=""/>
        <dsp:cNvSpPr/>
      </dsp:nvSpPr>
      <dsp:spPr>
        <a:xfrm>
          <a:off x="2734570" y="296695"/>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2734570" y="379952"/>
        <a:ext cx="249100" cy="249772"/>
      </dsp:txXfrm>
    </dsp:sp>
    <dsp:sp modelId="{F46EE843-9331-4658-BB07-9E488F6BE40F}">
      <dsp:nvSpPr>
        <dsp:cNvPr id="0" name=""/>
        <dsp:cNvSpPr/>
      </dsp:nvSpPr>
      <dsp:spPr>
        <a:xfrm>
          <a:off x="3258285" y="1266"/>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Modulate with QPSK, with initial phase </a:t>
          </a:r>
          <a:r>
            <a:rPr lang="el-GR" sz="1600" kern="1200" dirty="0"/>
            <a:t>π</a:t>
          </a:r>
          <a:r>
            <a:rPr lang="en-GB" sz="1600" kern="1200" dirty="0"/>
            <a:t>/4</a:t>
          </a:r>
          <a:r>
            <a:rPr lang="en-US" sz="1600" kern="1200" dirty="0"/>
            <a:t> and gray coding</a:t>
          </a:r>
        </a:p>
      </dsp:txBody>
      <dsp:txXfrm>
        <a:off x="3287783" y="30764"/>
        <a:ext cx="1619577" cy="948147"/>
      </dsp:txXfrm>
    </dsp:sp>
    <dsp:sp modelId="{2B2B9ABD-C83B-408B-9C62-8BCF95D32E0E}">
      <dsp:nvSpPr>
        <dsp:cNvPr id="0" name=""/>
        <dsp:cNvSpPr/>
      </dsp:nvSpPr>
      <dsp:spPr>
        <a:xfrm>
          <a:off x="5084573" y="296695"/>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5084573" y="379952"/>
        <a:ext cx="249100" cy="249772"/>
      </dsp:txXfrm>
    </dsp:sp>
    <dsp:sp modelId="{E1B631AD-BBC2-4EDF-B8AF-97B4C55E6634}">
      <dsp:nvSpPr>
        <dsp:cNvPr id="0" name=""/>
        <dsp:cNvSpPr/>
      </dsp:nvSpPr>
      <dsp:spPr>
        <a:xfrm>
          <a:off x="5608288" y="1266"/>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Filter with a pulse shaping filter</a:t>
          </a:r>
          <a:r>
            <a:rPr lang="en-US" sz="2000" kern="1200" baseline="30000" dirty="0"/>
            <a:t>1</a:t>
          </a:r>
          <a:endParaRPr lang="en-US" sz="2000" kern="1200" dirty="0"/>
        </a:p>
      </dsp:txBody>
      <dsp:txXfrm>
        <a:off x="5637786" y="30764"/>
        <a:ext cx="1619577" cy="948147"/>
      </dsp:txXfrm>
    </dsp:sp>
    <dsp:sp modelId="{AFA14F17-7D20-4997-B6B3-B68C9189D6AE}">
      <dsp:nvSpPr>
        <dsp:cNvPr id="0" name=""/>
        <dsp:cNvSpPr/>
      </dsp:nvSpPr>
      <dsp:spPr>
        <a:xfrm>
          <a:off x="7434575" y="296695"/>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a:off x="7434575" y="379952"/>
        <a:ext cx="249100" cy="249772"/>
      </dsp:txXfrm>
    </dsp:sp>
    <dsp:sp modelId="{698E58E8-AF14-4031-A07C-A81D1EE1B47E}">
      <dsp:nvSpPr>
        <dsp:cNvPr id="0" name=""/>
        <dsp:cNvSpPr/>
      </dsp:nvSpPr>
      <dsp:spPr>
        <a:xfrm>
          <a:off x="7958290" y="1266"/>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Add AWGN</a:t>
          </a:r>
        </a:p>
      </dsp:txBody>
      <dsp:txXfrm>
        <a:off x="7987788" y="30764"/>
        <a:ext cx="1619577" cy="948147"/>
      </dsp:txXfrm>
    </dsp:sp>
    <dsp:sp modelId="{4AAFA0DD-427F-4A02-AB70-3B417E712B3A}">
      <dsp:nvSpPr>
        <dsp:cNvPr id="0" name=""/>
        <dsp:cNvSpPr/>
      </dsp:nvSpPr>
      <dsp:spPr>
        <a:xfrm rot="5400000">
          <a:off x="8619648" y="1125910"/>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8672691" y="1156125"/>
        <a:ext cx="249772" cy="249100"/>
      </dsp:txXfrm>
    </dsp:sp>
    <dsp:sp modelId="{392791E9-5F4B-4A5D-9FA8-CE02DFB0F3B7}">
      <dsp:nvSpPr>
        <dsp:cNvPr id="0" name=""/>
        <dsp:cNvSpPr/>
      </dsp:nvSpPr>
      <dsp:spPr>
        <a:xfrm>
          <a:off x="7958290" y="1679840"/>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 phase noise</a:t>
          </a:r>
        </a:p>
      </dsp:txBody>
      <dsp:txXfrm>
        <a:off x="7987788" y="1709338"/>
        <a:ext cx="1619577" cy="948147"/>
      </dsp:txXfrm>
    </dsp:sp>
    <dsp:sp modelId="{CFEF9A24-ECDB-444A-AB45-0FBA21847897}">
      <dsp:nvSpPr>
        <dsp:cNvPr id="0" name=""/>
        <dsp:cNvSpPr/>
      </dsp:nvSpPr>
      <dsp:spPr>
        <a:xfrm rot="10800000">
          <a:off x="7454718" y="1975268"/>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7561475" y="2058525"/>
        <a:ext cx="249100" cy="249772"/>
      </dsp:txXfrm>
    </dsp:sp>
    <dsp:sp modelId="{950E5EBE-44BB-4C92-9EE4-BC22460A4EF9}">
      <dsp:nvSpPr>
        <dsp:cNvPr id="0" name=""/>
        <dsp:cNvSpPr/>
      </dsp:nvSpPr>
      <dsp:spPr>
        <a:xfrm>
          <a:off x="5608288" y="1679840"/>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Automatic gain control for normalization</a:t>
          </a:r>
        </a:p>
      </dsp:txBody>
      <dsp:txXfrm>
        <a:off x="5637786" y="1709338"/>
        <a:ext cx="1619577" cy="948147"/>
      </dsp:txXfrm>
    </dsp:sp>
    <dsp:sp modelId="{46AA52BC-8B6D-46A3-A636-CF9997F06AA4}">
      <dsp:nvSpPr>
        <dsp:cNvPr id="0" name=""/>
        <dsp:cNvSpPr/>
      </dsp:nvSpPr>
      <dsp:spPr>
        <a:xfrm rot="10800000">
          <a:off x="5104716" y="1975268"/>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5211473" y="2058525"/>
        <a:ext cx="249100" cy="249772"/>
      </dsp:txXfrm>
    </dsp:sp>
    <dsp:sp modelId="{FBCBAEE7-C221-48EF-A1A6-E811F960AB76}">
      <dsp:nvSpPr>
        <dsp:cNvPr id="0" name=""/>
        <dsp:cNvSpPr/>
      </dsp:nvSpPr>
      <dsp:spPr>
        <a:xfrm>
          <a:off x="3258285" y="1679840"/>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Match filtering with a pulse shaping filter</a:t>
          </a:r>
          <a:r>
            <a:rPr lang="en-US" sz="1800" kern="1200" baseline="30000" dirty="0"/>
            <a:t>1</a:t>
          </a:r>
          <a:endParaRPr lang="en-US" sz="1800" kern="1200" dirty="0"/>
        </a:p>
      </dsp:txBody>
      <dsp:txXfrm>
        <a:off x="3287783" y="1709338"/>
        <a:ext cx="1619577" cy="948147"/>
      </dsp:txXfrm>
    </dsp:sp>
    <dsp:sp modelId="{61B62871-FB35-4F21-8737-103845057CBF}">
      <dsp:nvSpPr>
        <dsp:cNvPr id="0" name=""/>
        <dsp:cNvSpPr/>
      </dsp:nvSpPr>
      <dsp:spPr>
        <a:xfrm rot="10800000">
          <a:off x="2754713" y="1975268"/>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10800000">
        <a:off x="2861470" y="2058525"/>
        <a:ext cx="249100" cy="249772"/>
      </dsp:txXfrm>
    </dsp:sp>
    <dsp:sp modelId="{F5037606-C157-4155-BED8-849633FCB3A8}">
      <dsp:nvSpPr>
        <dsp:cNvPr id="0" name=""/>
        <dsp:cNvSpPr/>
      </dsp:nvSpPr>
      <dsp:spPr>
        <a:xfrm>
          <a:off x="908283" y="1679840"/>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Demodulate from QPSK</a:t>
          </a:r>
        </a:p>
      </dsp:txBody>
      <dsp:txXfrm>
        <a:off x="937781" y="1709338"/>
        <a:ext cx="1619577" cy="948147"/>
      </dsp:txXfrm>
    </dsp:sp>
    <dsp:sp modelId="{8E93EF29-2DA9-4450-A94E-E84C7B43096D}">
      <dsp:nvSpPr>
        <dsp:cNvPr id="0" name=""/>
        <dsp:cNvSpPr/>
      </dsp:nvSpPr>
      <dsp:spPr>
        <a:xfrm rot="5400000">
          <a:off x="1569641" y="2804484"/>
          <a:ext cx="355857" cy="416286"/>
        </a:xfrm>
        <a:prstGeom prst="rightArrow">
          <a:avLst>
            <a:gd name="adj1" fmla="val 60000"/>
            <a:gd name="adj2" fmla="val 50000"/>
          </a:avLst>
        </a:prstGeom>
        <a:solidFill>
          <a:schemeClr val="dk1">
            <a:tint val="60000"/>
            <a:hueOff val="0"/>
            <a:satOff val="0"/>
            <a:lumOff val="0"/>
            <a:alphaOff val="0"/>
          </a:schemeClr>
        </a:solidFill>
        <a:ln>
          <a:noFill/>
        </a:ln>
        <a:effectLst/>
        <a:scene3d>
          <a:camera prst="orthographicFront">
            <a:rot lat="0" lon="0" rev="0"/>
          </a:camera>
          <a:lightRig rig="contrasting" dir="t">
            <a:rot lat="0" lon="0" rev="1200000"/>
          </a:lightRig>
        </a:scene3d>
        <a:sp3d z="-182000" contourW="19050" prstMaterial="metal">
          <a:bevelT w="88900" h="203200"/>
          <a:bevelB w="165100" h="2540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a:p>
      </dsp:txBody>
      <dsp:txXfrm rot="-5400000">
        <a:off x="1622684" y="2834699"/>
        <a:ext cx="249772" cy="249100"/>
      </dsp:txXfrm>
    </dsp:sp>
    <dsp:sp modelId="{895B3D7B-4668-43EF-92F3-F16B71473439}">
      <dsp:nvSpPr>
        <dsp:cNvPr id="0" name=""/>
        <dsp:cNvSpPr/>
      </dsp:nvSpPr>
      <dsp:spPr>
        <a:xfrm>
          <a:off x="908283" y="3358413"/>
          <a:ext cx="1678573" cy="1007143"/>
        </a:xfrm>
        <a:prstGeom prst="roundRect">
          <a:avLst>
            <a:gd name="adj" fmla="val 10000"/>
          </a:avLst>
        </a:prstGeom>
        <a:solidFill>
          <a:schemeClr val="lt1">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Estimate BER, SNR and plot spectra</a:t>
          </a:r>
        </a:p>
      </dsp:txBody>
      <dsp:txXfrm>
        <a:off x="937781" y="3387911"/>
        <a:ext cx="1619577" cy="9481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E9071-4049-4819-A4D8-5167789C7C51}">
      <dsp:nvSpPr>
        <dsp:cNvPr id="0" name=""/>
        <dsp:cNvSpPr/>
      </dsp:nvSpPr>
      <dsp:spPr>
        <a:xfrm>
          <a:off x="5344"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Create an array of  32K random symbols</a:t>
          </a:r>
          <a:endParaRPr lang="en-US" sz="1800" kern="1200" dirty="0"/>
        </a:p>
      </dsp:txBody>
      <dsp:txXfrm>
        <a:off x="34462" y="413097"/>
        <a:ext cx="1598684" cy="935916"/>
      </dsp:txXfrm>
    </dsp:sp>
    <dsp:sp modelId="{D8BC0FC3-1732-4A41-910A-DC713AC915F0}">
      <dsp:nvSpPr>
        <dsp:cNvPr id="0" name=""/>
        <dsp:cNvSpPr/>
      </dsp:nvSpPr>
      <dsp:spPr>
        <a:xfrm>
          <a:off x="1808074" y="67559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08074" y="757780"/>
        <a:ext cx="245887" cy="246550"/>
      </dsp:txXfrm>
    </dsp:sp>
    <dsp:sp modelId="{D262D2C9-DD8B-435E-BD6B-2A90010EE04B}">
      <dsp:nvSpPr>
        <dsp:cNvPr id="0" name=""/>
        <dsp:cNvSpPr/>
      </dsp:nvSpPr>
      <dsp:spPr>
        <a:xfrm>
          <a:off x="2325033"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FEC Encoding/Preamble</a:t>
          </a:r>
        </a:p>
      </dsp:txBody>
      <dsp:txXfrm>
        <a:off x="2354151" y="413097"/>
        <a:ext cx="1598684" cy="935916"/>
      </dsp:txXfrm>
    </dsp:sp>
    <dsp:sp modelId="{68C0E020-4FD0-4491-BAE4-B0295B8EB972}">
      <dsp:nvSpPr>
        <dsp:cNvPr id="0" name=""/>
        <dsp:cNvSpPr/>
      </dsp:nvSpPr>
      <dsp:spPr>
        <a:xfrm>
          <a:off x="4127762" y="67559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127762" y="757780"/>
        <a:ext cx="245887" cy="246550"/>
      </dsp:txXfrm>
    </dsp:sp>
    <dsp:sp modelId="{AC5DA3F6-BC12-4EFB-8885-CBED78A91B80}">
      <dsp:nvSpPr>
        <dsp:cNvPr id="0" name=""/>
        <dsp:cNvSpPr/>
      </dsp:nvSpPr>
      <dsp:spPr>
        <a:xfrm>
          <a:off x="4644721"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Modulate: </a:t>
          </a:r>
        </a:p>
        <a:p>
          <a:pPr marL="0" lvl="0" indent="0" algn="ctr" defTabSz="533400">
            <a:lnSpc>
              <a:spcPct val="90000"/>
            </a:lnSpc>
            <a:spcBef>
              <a:spcPct val="0"/>
            </a:spcBef>
            <a:spcAft>
              <a:spcPct val="35000"/>
            </a:spcAft>
            <a:buNone/>
          </a:pPr>
          <a:r>
            <a:rPr lang="en-GB" sz="1200" kern="1200" dirty="0"/>
            <a:t>QPSK, 16QAM, 64QAM</a:t>
          </a:r>
        </a:p>
        <a:p>
          <a:pPr marL="0" lvl="0" indent="0" algn="ctr" defTabSz="533400">
            <a:lnSpc>
              <a:spcPct val="90000"/>
            </a:lnSpc>
            <a:spcBef>
              <a:spcPct val="0"/>
            </a:spcBef>
            <a:spcAft>
              <a:spcPct val="35000"/>
            </a:spcAft>
            <a:buNone/>
          </a:pPr>
          <a:r>
            <a:rPr lang="en-GB" sz="1200" kern="1200" dirty="0"/>
            <a:t>QPSK: initial phase </a:t>
          </a:r>
          <a:r>
            <a:rPr lang="el-GR" sz="1200" kern="1200" dirty="0"/>
            <a:t>π</a:t>
          </a:r>
          <a:r>
            <a:rPr lang="en-GB" sz="1200" kern="1200" dirty="0"/>
            <a:t>/4</a:t>
          </a:r>
          <a:r>
            <a:rPr lang="en-US" sz="1200" kern="1200" dirty="0"/>
            <a:t> , gray coding</a:t>
          </a:r>
        </a:p>
      </dsp:txBody>
      <dsp:txXfrm>
        <a:off x="4673839" y="413097"/>
        <a:ext cx="1598684" cy="935916"/>
      </dsp:txXfrm>
    </dsp:sp>
    <dsp:sp modelId="{7AF6076B-F6E4-48D2-B941-932FBF7B5BF8}">
      <dsp:nvSpPr>
        <dsp:cNvPr id="0" name=""/>
        <dsp:cNvSpPr/>
      </dsp:nvSpPr>
      <dsp:spPr>
        <a:xfrm>
          <a:off x="6447451" y="67559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447451" y="757780"/>
        <a:ext cx="245887" cy="246550"/>
      </dsp:txXfrm>
    </dsp:sp>
    <dsp:sp modelId="{BDC9D4F9-6BFA-4FBD-ABCD-1E6096C92643}">
      <dsp:nvSpPr>
        <dsp:cNvPr id="0" name=""/>
        <dsp:cNvSpPr/>
      </dsp:nvSpPr>
      <dsp:spPr>
        <a:xfrm>
          <a:off x="6964410"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Filter with a pulse shaping filter</a:t>
          </a:r>
          <a:r>
            <a:rPr lang="en-US" sz="2000" kern="1200" baseline="30000" dirty="0"/>
            <a:t>1</a:t>
          </a:r>
          <a:endParaRPr lang="en-US" sz="2000" kern="1200" dirty="0"/>
        </a:p>
      </dsp:txBody>
      <dsp:txXfrm>
        <a:off x="6993528" y="413097"/>
        <a:ext cx="1598684" cy="935916"/>
      </dsp:txXfrm>
    </dsp:sp>
    <dsp:sp modelId="{5EBDDE8C-1468-4CA2-9D2A-300F69E062E0}">
      <dsp:nvSpPr>
        <dsp:cNvPr id="0" name=""/>
        <dsp:cNvSpPr/>
      </dsp:nvSpPr>
      <dsp:spPr>
        <a:xfrm>
          <a:off x="8767139" y="67559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767139" y="757780"/>
        <a:ext cx="245887" cy="246550"/>
      </dsp:txXfrm>
    </dsp:sp>
    <dsp:sp modelId="{C58AF20F-1669-42BD-9ACE-636E78C80D8D}">
      <dsp:nvSpPr>
        <dsp:cNvPr id="0" name=""/>
        <dsp:cNvSpPr/>
      </dsp:nvSpPr>
      <dsp:spPr>
        <a:xfrm>
          <a:off x="9284098" y="38397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Add AWGN</a:t>
          </a:r>
        </a:p>
      </dsp:txBody>
      <dsp:txXfrm>
        <a:off x="9313216" y="413097"/>
        <a:ext cx="1598684" cy="935916"/>
      </dsp:txXfrm>
    </dsp:sp>
    <dsp:sp modelId="{7557190D-BD84-403C-8960-28C9063E0A41}">
      <dsp:nvSpPr>
        <dsp:cNvPr id="0" name=""/>
        <dsp:cNvSpPr/>
      </dsp:nvSpPr>
      <dsp:spPr>
        <a:xfrm rot="5400000">
          <a:off x="9936925" y="1494115"/>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989284" y="1523939"/>
        <a:ext cx="246550" cy="245887"/>
      </dsp:txXfrm>
    </dsp:sp>
    <dsp:sp modelId="{CEA0BD65-F717-4769-8AAE-60686BDF38C6}">
      <dsp:nvSpPr>
        <dsp:cNvPr id="0" name=""/>
        <dsp:cNvSpPr/>
      </dsp:nvSpPr>
      <dsp:spPr>
        <a:xfrm>
          <a:off x="9284098"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 phase noise</a:t>
          </a:r>
        </a:p>
      </dsp:txBody>
      <dsp:txXfrm>
        <a:off x="9313216" y="2070017"/>
        <a:ext cx="1598684" cy="935916"/>
      </dsp:txXfrm>
    </dsp:sp>
    <dsp:sp modelId="{410531A4-8815-4C70-A912-5F4BFF301227}">
      <dsp:nvSpPr>
        <dsp:cNvPr id="0" name=""/>
        <dsp:cNvSpPr/>
      </dsp:nvSpPr>
      <dsp:spPr>
        <a:xfrm rot="10800000">
          <a:off x="8787022" y="233251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892402" y="2414700"/>
        <a:ext cx="245887" cy="246550"/>
      </dsp:txXfrm>
    </dsp:sp>
    <dsp:sp modelId="{341AA5BA-4B19-42C6-8956-FA95EC009B5C}">
      <dsp:nvSpPr>
        <dsp:cNvPr id="0" name=""/>
        <dsp:cNvSpPr/>
      </dsp:nvSpPr>
      <dsp:spPr>
        <a:xfrm>
          <a:off x="6964410"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Add Chromatic Dispersion</a:t>
          </a:r>
        </a:p>
      </dsp:txBody>
      <dsp:txXfrm>
        <a:off x="6993528" y="2070017"/>
        <a:ext cx="1598684" cy="935916"/>
      </dsp:txXfrm>
    </dsp:sp>
    <dsp:sp modelId="{4B7269C3-4712-4AFA-A269-612EBE88A570}">
      <dsp:nvSpPr>
        <dsp:cNvPr id="0" name=""/>
        <dsp:cNvSpPr/>
      </dsp:nvSpPr>
      <dsp:spPr>
        <a:xfrm rot="10800000">
          <a:off x="6467334" y="233251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6572714" y="2414700"/>
        <a:ext cx="245887" cy="246550"/>
      </dsp:txXfrm>
    </dsp:sp>
    <dsp:sp modelId="{17C43CC8-89E5-42D9-897A-A0E634920B88}">
      <dsp:nvSpPr>
        <dsp:cNvPr id="0" name=""/>
        <dsp:cNvSpPr/>
      </dsp:nvSpPr>
      <dsp:spPr>
        <a:xfrm>
          <a:off x="4644721"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Automatic gain control for normalization</a:t>
          </a:r>
        </a:p>
      </dsp:txBody>
      <dsp:txXfrm>
        <a:off x="4673839" y="2070017"/>
        <a:ext cx="1598684" cy="935916"/>
      </dsp:txXfrm>
    </dsp:sp>
    <dsp:sp modelId="{753DAADC-2DC2-4646-8545-1D7C89C91F5A}">
      <dsp:nvSpPr>
        <dsp:cNvPr id="0" name=""/>
        <dsp:cNvSpPr/>
      </dsp:nvSpPr>
      <dsp:spPr>
        <a:xfrm rot="10800000">
          <a:off x="4147645" y="233251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4253025" y="2414700"/>
        <a:ext cx="245887" cy="246550"/>
      </dsp:txXfrm>
    </dsp:sp>
    <dsp:sp modelId="{2CA64BA6-F8FC-4DB6-8782-658549C2A2F5}">
      <dsp:nvSpPr>
        <dsp:cNvPr id="0" name=""/>
        <dsp:cNvSpPr/>
      </dsp:nvSpPr>
      <dsp:spPr>
        <a:xfrm>
          <a:off x="2325033"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Resolve Chromatic Dispersion</a:t>
          </a:r>
        </a:p>
      </dsp:txBody>
      <dsp:txXfrm>
        <a:off x="2354151" y="2070017"/>
        <a:ext cx="1598684" cy="935916"/>
      </dsp:txXfrm>
    </dsp:sp>
    <dsp:sp modelId="{C8DC4A97-B93F-49C9-A57A-6ED88871F429}">
      <dsp:nvSpPr>
        <dsp:cNvPr id="0" name=""/>
        <dsp:cNvSpPr/>
      </dsp:nvSpPr>
      <dsp:spPr>
        <a:xfrm rot="10800000">
          <a:off x="1827957" y="233251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1933337" y="2414700"/>
        <a:ext cx="245887" cy="246550"/>
      </dsp:txXfrm>
    </dsp:sp>
    <dsp:sp modelId="{7A916C5C-A383-4442-8ABE-0E566FAF7F88}">
      <dsp:nvSpPr>
        <dsp:cNvPr id="0" name=""/>
        <dsp:cNvSpPr/>
      </dsp:nvSpPr>
      <dsp:spPr>
        <a:xfrm>
          <a:off x="5344" y="204089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Frequency Equalisation</a:t>
          </a:r>
        </a:p>
      </dsp:txBody>
      <dsp:txXfrm>
        <a:off x="34462" y="2070017"/>
        <a:ext cx="1598684" cy="935916"/>
      </dsp:txXfrm>
    </dsp:sp>
    <dsp:sp modelId="{F09400A7-1C09-4CAA-8CEC-B5CC4FCF0436}">
      <dsp:nvSpPr>
        <dsp:cNvPr id="0" name=""/>
        <dsp:cNvSpPr/>
      </dsp:nvSpPr>
      <dsp:spPr>
        <a:xfrm rot="5400000">
          <a:off x="658171" y="3151036"/>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710530" y="3180860"/>
        <a:ext cx="246550" cy="245887"/>
      </dsp:txXfrm>
    </dsp:sp>
    <dsp:sp modelId="{3B377935-DD62-49ED-861C-ADAE53057C46}">
      <dsp:nvSpPr>
        <dsp:cNvPr id="0" name=""/>
        <dsp:cNvSpPr/>
      </dsp:nvSpPr>
      <dsp:spPr>
        <a:xfrm>
          <a:off x="5344"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Carrier Equalisation</a:t>
          </a:r>
        </a:p>
      </dsp:txBody>
      <dsp:txXfrm>
        <a:off x="34462" y="3726937"/>
        <a:ext cx="1598684" cy="935916"/>
      </dsp:txXfrm>
    </dsp:sp>
    <dsp:sp modelId="{E0F896DA-1C5B-4BB5-9200-9DB6D15CD0F4}">
      <dsp:nvSpPr>
        <dsp:cNvPr id="0" name=""/>
        <dsp:cNvSpPr/>
      </dsp:nvSpPr>
      <dsp:spPr>
        <a:xfrm>
          <a:off x="1808074" y="398943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808074" y="4071620"/>
        <a:ext cx="245887" cy="246550"/>
      </dsp:txXfrm>
    </dsp:sp>
    <dsp:sp modelId="{0D152BF3-CDA8-438C-9FBF-80B154BE6C02}">
      <dsp:nvSpPr>
        <dsp:cNvPr id="0" name=""/>
        <dsp:cNvSpPr/>
      </dsp:nvSpPr>
      <dsp:spPr>
        <a:xfrm>
          <a:off x="2325033"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Match filtering with a pulse shaping filter</a:t>
          </a:r>
          <a:r>
            <a:rPr lang="en-US" sz="1800" kern="1200" baseline="30000" dirty="0"/>
            <a:t>1</a:t>
          </a:r>
          <a:endParaRPr lang="en-US" sz="1800" kern="1200" dirty="0"/>
        </a:p>
      </dsp:txBody>
      <dsp:txXfrm>
        <a:off x="2354151" y="3726937"/>
        <a:ext cx="1598684" cy="935916"/>
      </dsp:txXfrm>
    </dsp:sp>
    <dsp:sp modelId="{3C1633DE-B658-47F6-9062-D832C6035B5D}">
      <dsp:nvSpPr>
        <dsp:cNvPr id="0" name=""/>
        <dsp:cNvSpPr/>
      </dsp:nvSpPr>
      <dsp:spPr>
        <a:xfrm>
          <a:off x="4127762" y="398943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4127762" y="4071620"/>
        <a:ext cx="245887" cy="246550"/>
      </dsp:txXfrm>
    </dsp:sp>
    <dsp:sp modelId="{92184039-C2F0-49BA-9552-41BCEBCC15D8}">
      <dsp:nvSpPr>
        <dsp:cNvPr id="0" name=""/>
        <dsp:cNvSpPr/>
      </dsp:nvSpPr>
      <dsp:spPr>
        <a:xfrm>
          <a:off x="4644721"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Demodulate from QPSK, 16QAM, 64QAM</a:t>
          </a:r>
        </a:p>
      </dsp:txBody>
      <dsp:txXfrm>
        <a:off x="4673839" y="3726937"/>
        <a:ext cx="1598684" cy="935916"/>
      </dsp:txXfrm>
    </dsp:sp>
    <dsp:sp modelId="{EF4EE57F-91C1-43A1-A371-A8AAD541BC2A}">
      <dsp:nvSpPr>
        <dsp:cNvPr id="0" name=""/>
        <dsp:cNvSpPr/>
      </dsp:nvSpPr>
      <dsp:spPr>
        <a:xfrm>
          <a:off x="6447451" y="398943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447451" y="4071620"/>
        <a:ext cx="245887" cy="246550"/>
      </dsp:txXfrm>
    </dsp:sp>
    <dsp:sp modelId="{12CE1CFD-B93F-4649-9E0B-098C55B343AE}">
      <dsp:nvSpPr>
        <dsp:cNvPr id="0" name=""/>
        <dsp:cNvSpPr/>
      </dsp:nvSpPr>
      <dsp:spPr>
        <a:xfrm>
          <a:off x="6964410"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Decode using FEC</a:t>
          </a:r>
        </a:p>
      </dsp:txBody>
      <dsp:txXfrm>
        <a:off x="6993528" y="3726937"/>
        <a:ext cx="1598684" cy="935916"/>
      </dsp:txXfrm>
    </dsp:sp>
    <dsp:sp modelId="{EBF866C1-118F-4269-9E20-52CB3BB6C7E7}">
      <dsp:nvSpPr>
        <dsp:cNvPr id="0" name=""/>
        <dsp:cNvSpPr/>
      </dsp:nvSpPr>
      <dsp:spPr>
        <a:xfrm>
          <a:off x="8767139" y="3989437"/>
          <a:ext cx="351267" cy="410916"/>
        </a:xfrm>
        <a:prstGeom prs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767139" y="4071620"/>
        <a:ext cx="245887" cy="246550"/>
      </dsp:txXfrm>
    </dsp:sp>
    <dsp:sp modelId="{B5F89BEC-1ADB-4A7C-9AC2-FA8321D875EE}">
      <dsp:nvSpPr>
        <dsp:cNvPr id="0" name=""/>
        <dsp:cNvSpPr/>
      </dsp:nvSpPr>
      <dsp:spPr>
        <a:xfrm>
          <a:off x="9284098" y="3697819"/>
          <a:ext cx="1656920" cy="994152"/>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Estimate BER, SNR and plot spectra</a:t>
          </a:r>
        </a:p>
      </dsp:txBody>
      <dsp:txXfrm>
        <a:off x="9313216" y="3726937"/>
        <a:ext cx="1598684" cy="935916"/>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33B6-AED8-4F27-8383-AD641ED7B4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448B9E-E079-43F4-B51A-4F898019BB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248272-09C6-4D2A-BEA1-2D41D6DDC50D}"/>
              </a:ext>
            </a:extLst>
          </p:cNvPr>
          <p:cNvSpPr>
            <a:spLocks noGrp="1"/>
          </p:cNvSpPr>
          <p:nvPr>
            <p:ph type="dt" sz="half" idx="10"/>
          </p:nvPr>
        </p:nvSpPr>
        <p:spPr/>
        <p:txBody>
          <a:bodyPr/>
          <a:lstStyle/>
          <a:p>
            <a:fld id="{1D6AAEF1-BB65-438A-947A-6BD8EC392D5A}" type="datetimeFigureOut">
              <a:rPr lang="en-US" smtClean="0"/>
              <a:t>2/21/2021</a:t>
            </a:fld>
            <a:endParaRPr lang="en-US"/>
          </a:p>
        </p:txBody>
      </p:sp>
      <p:sp>
        <p:nvSpPr>
          <p:cNvPr id="5" name="Footer Placeholder 4">
            <a:extLst>
              <a:ext uri="{FF2B5EF4-FFF2-40B4-BE49-F238E27FC236}">
                <a16:creationId xmlns:a16="http://schemas.microsoft.com/office/drawing/2014/main" id="{A52542B6-4C12-4640-BEEF-47385467B5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86D01B-9CA5-487A-B280-B4B8A37A4748}"/>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4245667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8F9C31-1112-4999-A2E8-B9070B7B73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2CB9530-7E9E-4E68-9B73-2E6C6C24028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3B1F88-F6DD-4160-B4EC-BCE3C62B6487}"/>
              </a:ext>
            </a:extLst>
          </p:cNvPr>
          <p:cNvSpPr>
            <a:spLocks noGrp="1"/>
          </p:cNvSpPr>
          <p:nvPr>
            <p:ph type="dt" sz="half" idx="10"/>
          </p:nvPr>
        </p:nvSpPr>
        <p:spPr/>
        <p:txBody>
          <a:bodyPr/>
          <a:lstStyle/>
          <a:p>
            <a:fld id="{1D6AAEF1-BB65-438A-947A-6BD8EC392D5A}" type="datetimeFigureOut">
              <a:rPr lang="en-US" smtClean="0"/>
              <a:t>2/21/2021</a:t>
            </a:fld>
            <a:endParaRPr lang="en-US"/>
          </a:p>
        </p:txBody>
      </p:sp>
      <p:sp>
        <p:nvSpPr>
          <p:cNvPr id="5" name="Footer Placeholder 4">
            <a:extLst>
              <a:ext uri="{FF2B5EF4-FFF2-40B4-BE49-F238E27FC236}">
                <a16:creationId xmlns:a16="http://schemas.microsoft.com/office/drawing/2014/main" id="{B1C8EAE4-8E37-4347-9BFB-43EEBD693B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74677-887C-4F93-8C3E-093CCA24D14F}"/>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3996262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938DDF-ED61-4BF2-A497-F5BC3CB933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A18CBD-1A37-4992-AA80-B2B0E8CC36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3BCD4C-2C93-428C-AA8C-1F392AE4B8D5}"/>
              </a:ext>
            </a:extLst>
          </p:cNvPr>
          <p:cNvSpPr>
            <a:spLocks noGrp="1"/>
          </p:cNvSpPr>
          <p:nvPr>
            <p:ph type="dt" sz="half" idx="10"/>
          </p:nvPr>
        </p:nvSpPr>
        <p:spPr/>
        <p:txBody>
          <a:bodyPr/>
          <a:lstStyle/>
          <a:p>
            <a:fld id="{1D6AAEF1-BB65-438A-947A-6BD8EC392D5A}" type="datetimeFigureOut">
              <a:rPr lang="en-US" smtClean="0"/>
              <a:t>2/21/2021</a:t>
            </a:fld>
            <a:endParaRPr lang="en-US"/>
          </a:p>
        </p:txBody>
      </p:sp>
      <p:sp>
        <p:nvSpPr>
          <p:cNvPr id="5" name="Footer Placeholder 4">
            <a:extLst>
              <a:ext uri="{FF2B5EF4-FFF2-40B4-BE49-F238E27FC236}">
                <a16:creationId xmlns:a16="http://schemas.microsoft.com/office/drawing/2014/main" id="{2B46D596-E5E9-485E-B16A-9DDD11659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C2A6D6-6F3A-43AC-8E1C-2798AF2E017C}"/>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1159423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61DE-37CB-4455-9942-BD51D158768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4F42D60-5702-4152-91B4-621CC3DF7B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EFD5E0-F694-4070-BB7C-85FF28798256}"/>
              </a:ext>
            </a:extLst>
          </p:cNvPr>
          <p:cNvSpPr>
            <a:spLocks noGrp="1"/>
          </p:cNvSpPr>
          <p:nvPr>
            <p:ph type="dt" sz="half" idx="10"/>
          </p:nvPr>
        </p:nvSpPr>
        <p:spPr/>
        <p:txBody>
          <a:bodyPr/>
          <a:lstStyle/>
          <a:p>
            <a:fld id="{1D6AAEF1-BB65-438A-947A-6BD8EC392D5A}" type="datetimeFigureOut">
              <a:rPr lang="en-US" smtClean="0"/>
              <a:t>2/21/2021</a:t>
            </a:fld>
            <a:endParaRPr lang="en-US"/>
          </a:p>
        </p:txBody>
      </p:sp>
      <p:sp>
        <p:nvSpPr>
          <p:cNvPr id="5" name="Footer Placeholder 4">
            <a:extLst>
              <a:ext uri="{FF2B5EF4-FFF2-40B4-BE49-F238E27FC236}">
                <a16:creationId xmlns:a16="http://schemas.microsoft.com/office/drawing/2014/main" id="{EAB89650-32AB-40CA-872E-B1F212E44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D79FB6-D143-4B7B-8F88-4FBD43A955C0}"/>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607457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73094-51BF-4F47-A8E1-DB869E3B11D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0AE9167-9977-4015-B3E0-430C6B431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6A3A54-5436-46F7-8F0C-E511FFAB963C}"/>
              </a:ext>
            </a:extLst>
          </p:cNvPr>
          <p:cNvSpPr>
            <a:spLocks noGrp="1"/>
          </p:cNvSpPr>
          <p:nvPr>
            <p:ph type="dt" sz="half" idx="10"/>
          </p:nvPr>
        </p:nvSpPr>
        <p:spPr/>
        <p:txBody>
          <a:bodyPr/>
          <a:lstStyle/>
          <a:p>
            <a:fld id="{1D6AAEF1-BB65-438A-947A-6BD8EC392D5A}" type="datetimeFigureOut">
              <a:rPr lang="en-US" smtClean="0"/>
              <a:t>2/21/2021</a:t>
            </a:fld>
            <a:endParaRPr lang="en-US"/>
          </a:p>
        </p:txBody>
      </p:sp>
      <p:sp>
        <p:nvSpPr>
          <p:cNvPr id="5" name="Footer Placeholder 4">
            <a:extLst>
              <a:ext uri="{FF2B5EF4-FFF2-40B4-BE49-F238E27FC236}">
                <a16:creationId xmlns:a16="http://schemas.microsoft.com/office/drawing/2014/main" id="{5DBB8C99-ED54-491E-B190-8443C6A2B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9C3EC3-49AB-47E6-9C65-FDEA35164EB6}"/>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1448570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233D7-8C7D-4396-9B4B-59E96DEDA8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1E82ECE-07EC-4936-8F9C-1B64411EED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8E9759-911B-46C7-AA7C-2E9417EB2D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EA8B44-7296-4E14-B2C7-CD2D7B6AA54A}"/>
              </a:ext>
            </a:extLst>
          </p:cNvPr>
          <p:cNvSpPr>
            <a:spLocks noGrp="1"/>
          </p:cNvSpPr>
          <p:nvPr>
            <p:ph type="dt" sz="half" idx="10"/>
          </p:nvPr>
        </p:nvSpPr>
        <p:spPr/>
        <p:txBody>
          <a:bodyPr/>
          <a:lstStyle/>
          <a:p>
            <a:fld id="{1D6AAEF1-BB65-438A-947A-6BD8EC392D5A}" type="datetimeFigureOut">
              <a:rPr lang="en-US" smtClean="0"/>
              <a:t>2/21/2021</a:t>
            </a:fld>
            <a:endParaRPr lang="en-US"/>
          </a:p>
        </p:txBody>
      </p:sp>
      <p:sp>
        <p:nvSpPr>
          <p:cNvPr id="6" name="Footer Placeholder 5">
            <a:extLst>
              <a:ext uri="{FF2B5EF4-FFF2-40B4-BE49-F238E27FC236}">
                <a16:creationId xmlns:a16="http://schemas.microsoft.com/office/drawing/2014/main" id="{155A1A82-562B-4D8F-897F-BC2D50B859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1E2026-6F3C-43ED-84AB-B43425C7324B}"/>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2161477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5152A-FBFB-4508-B2F6-C77ECA16E9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99595CE-83BC-4ACC-B29B-240B17AEDE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97D02-616D-4FEC-A447-3655950FA5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987EC0-27A0-481D-A786-EF225FA3E8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5B4C8B-3973-4F3C-8186-2727EF330C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AFAAA-488C-4AC6-869A-F779B33E69FB}"/>
              </a:ext>
            </a:extLst>
          </p:cNvPr>
          <p:cNvSpPr>
            <a:spLocks noGrp="1"/>
          </p:cNvSpPr>
          <p:nvPr>
            <p:ph type="dt" sz="half" idx="10"/>
          </p:nvPr>
        </p:nvSpPr>
        <p:spPr/>
        <p:txBody>
          <a:bodyPr/>
          <a:lstStyle/>
          <a:p>
            <a:fld id="{1D6AAEF1-BB65-438A-947A-6BD8EC392D5A}" type="datetimeFigureOut">
              <a:rPr lang="en-US" smtClean="0"/>
              <a:t>2/21/2021</a:t>
            </a:fld>
            <a:endParaRPr lang="en-US"/>
          </a:p>
        </p:txBody>
      </p:sp>
      <p:sp>
        <p:nvSpPr>
          <p:cNvPr id="8" name="Footer Placeholder 7">
            <a:extLst>
              <a:ext uri="{FF2B5EF4-FFF2-40B4-BE49-F238E27FC236}">
                <a16:creationId xmlns:a16="http://schemas.microsoft.com/office/drawing/2014/main" id="{AF836636-E147-4708-B1A5-CDE335FC7E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629B15-31C3-48CE-9CAF-3DC76B9DEA8A}"/>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3578628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3EFF2-BADC-4E66-BF45-4EB0AE466A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69EFD9-BECB-4D0E-8376-589C2708C3B0}"/>
              </a:ext>
            </a:extLst>
          </p:cNvPr>
          <p:cNvSpPr>
            <a:spLocks noGrp="1"/>
          </p:cNvSpPr>
          <p:nvPr>
            <p:ph type="dt" sz="half" idx="10"/>
          </p:nvPr>
        </p:nvSpPr>
        <p:spPr/>
        <p:txBody>
          <a:bodyPr/>
          <a:lstStyle/>
          <a:p>
            <a:fld id="{1D6AAEF1-BB65-438A-947A-6BD8EC392D5A}" type="datetimeFigureOut">
              <a:rPr lang="en-US" smtClean="0"/>
              <a:t>2/21/2021</a:t>
            </a:fld>
            <a:endParaRPr lang="en-US"/>
          </a:p>
        </p:txBody>
      </p:sp>
      <p:sp>
        <p:nvSpPr>
          <p:cNvPr id="4" name="Footer Placeholder 3">
            <a:extLst>
              <a:ext uri="{FF2B5EF4-FFF2-40B4-BE49-F238E27FC236}">
                <a16:creationId xmlns:a16="http://schemas.microsoft.com/office/drawing/2014/main" id="{07622AFF-EE3A-4B86-B1E4-33CB1F74C3D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0B7C14-7865-4996-92E0-F5FC71C336DC}"/>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3340028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2F57FC-864B-4499-9EBE-58AAEF767476}"/>
              </a:ext>
            </a:extLst>
          </p:cNvPr>
          <p:cNvSpPr>
            <a:spLocks noGrp="1"/>
          </p:cNvSpPr>
          <p:nvPr>
            <p:ph type="dt" sz="half" idx="10"/>
          </p:nvPr>
        </p:nvSpPr>
        <p:spPr/>
        <p:txBody>
          <a:bodyPr/>
          <a:lstStyle/>
          <a:p>
            <a:fld id="{1D6AAEF1-BB65-438A-947A-6BD8EC392D5A}" type="datetimeFigureOut">
              <a:rPr lang="en-US" smtClean="0"/>
              <a:t>2/21/2021</a:t>
            </a:fld>
            <a:endParaRPr lang="en-US"/>
          </a:p>
        </p:txBody>
      </p:sp>
      <p:sp>
        <p:nvSpPr>
          <p:cNvPr id="3" name="Footer Placeholder 2">
            <a:extLst>
              <a:ext uri="{FF2B5EF4-FFF2-40B4-BE49-F238E27FC236}">
                <a16:creationId xmlns:a16="http://schemas.microsoft.com/office/drawing/2014/main" id="{EA672420-AB54-46B6-BA92-E00F3A1D55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AB80818-4B0D-4D06-AF2C-250684E9E55D}"/>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32200454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BCE8B-2392-40B8-99A2-1E56ABF85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CA322C-58C6-44BD-97CB-AC24A0DF55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58D524-DDE4-49D6-990B-1140BF891E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68E8-3E5F-4A68-BBFD-34B08160E67E}"/>
              </a:ext>
            </a:extLst>
          </p:cNvPr>
          <p:cNvSpPr>
            <a:spLocks noGrp="1"/>
          </p:cNvSpPr>
          <p:nvPr>
            <p:ph type="dt" sz="half" idx="10"/>
          </p:nvPr>
        </p:nvSpPr>
        <p:spPr/>
        <p:txBody>
          <a:bodyPr/>
          <a:lstStyle/>
          <a:p>
            <a:fld id="{1D6AAEF1-BB65-438A-947A-6BD8EC392D5A}" type="datetimeFigureOut">
              <a:rPr lang="en-US" smtClean="0"/>
              <a:t>2/21/2021</a:t>
            </a:fld>
            <a:endParaRPr lang="en-US"/>
          </a:p>
        </p:txBody>
      </p:sp>
      <p:sp>
        <p:nvSpPr>
          <p:cNvPr id="6" name="Footer Placeholder 5">
            <a:extLst>
              <a:ext uri="{FF2B5EF4-FFF2-40B4-BE49-F238E27FC236}">
                <a16:creationId xmlns:a16="http://schemas.microsoft.com/office/drawing/2014/main" id="{6DF1F72F-90D2-4A05-A0ED-7B06B24C5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22CBDE-3E55-483E-A7DC-C15F28AC602E}"/>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862825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05152-4A56-4B51-9E06-AE49D83606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B55F40B-A8AA-4EF1-9858-882069AF198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71B2F33-BD30-4E1F-B7DD-05D081D162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D7F89-5F45-43FE-99A3-7B95A1DF9C82}"/>
              </a:ext>
            </a:extLst>
          </p:cNvPr>
          <p:cNvSpPr>
            <a:spLocks noGrp="1"/>
          </p:cNvSpPr>
          <p:nvPr>
            <p:ph type="dt" sz="half" idx="10"/>
          </p:nvPr>
        </p:nvSpPr>
        <p:spPr/>
        <p:txBody>
          <a:bodyPr/>
          <a:lstStyle/>
          <a:p>
            <a:fld id="{1D6AAEF1-BB65-438A-947A-6BD8EC392D5A}" type="datetimeFigureOut">
              <a:rPr lang="en-US" smtClean="0"/>
              <a:t>2/21/2021</a:t>
            </a:fld>
            <a:endParaRPr lang="en-US"/>
          </a:p>
        </p:txBody>
      </p:sp>
      <p:sp>
        <p:nvSpPr>
          <p:cNvPr id="6" name="Footer Placeholder 5">
            <a:extLst>
              <a:ext uri="{FF2B5EF4-FFF2-40B4-BE49-F238E27FC236}">
                <a16:creationId xmlns:a16="http://schemas.microsoft.com/office/drawing/2014/main" id="{FCB13262-F6BE-42B8-8D78-E7EF03268E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8C8067-A067-47FA-95A6-4E179E5336CB}"/>
              </a:ext>
            </a:extLst>
          </p:cNvPr>
          <p:cNvSpPr>
            <a:spLocks noGrp="1"/>
          </p:cNvSpPr>
          <p:nvPr>
            <p:ph type="sldNum" sz="quarter" idx="12"/>
          </p:nvPr>
        </p:nvSpPr>
        <p:spPr/>
        <p:txBody>
          <a:bodyPr/>
          <a:lstStyle/>
          <a:p>
            <a:fld id="{2E8971CC-0E02-441B-B7A0-F5AA3D7CAE06}" type="slidenum">
              <a:rPr lang="en-US" smtClean="0"/>
              <a:t>‹#›</a:t>
            </a:fld>
            <a:endParaRPr lang="en-US"/>
          </a:p>
        </p:txBody>
      </p:sp>
    </p:spTree>
    <p:extLst>
      <p:ext uri="{BB962C8B-B14F-4D97-AF65-F5344CB8AC3E}">
        <p14:creationId xmlns:p14="http://schemas.microsoft.com/office/powerpoint/2010/main" val="1755673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B51D88-6DBF-4C00-95F3-5139F9E84D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739C56-5162-4887-8276-5F4A9C2F64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B5921B-1277-4CDB-A443-3E41F2C800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6AAEF1-BB65-438A-947A-6BD8EC392D5A}" type="datetimeFigureOut">
              <a:rPr lang="en-US" smtClean="0"/>
              <a:t>2/21/2021</a:t>
            </a:fld>
            <a:endParaRPr lang="en-US"/>
          </a:p>
        </p:txBody>
      </p:sp>
      <p:sp>
        <p:nvSpPr>
          <p:cNvPr id="5" name="Footer Placeholder 4">
            <a:extLst>
              <a:ext uri="{FF2B5EF4-FFF2-40B4-BE49-F238E27FC236}">
                <a16:creationId xmlns:a16="http://schemas.microsoft.com/office/drawing/2014/main" id="{2C6AD9FF-397E-4B61-A31A-AA76A77986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C3D7996-5A70-4DBD-8560-C3370EDFB34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8971CC-0E02-441B-B7A0-F5AA3D7CAE06}" type="slidenum">
              <a:rPr lang="en-US" smtClean="0"/>
              <a:t>‹#›</a:t>
            </a:fld>
            <a:endParaRPr lang="en-US"/>
          </a:p>
        </p:txBody>
      </p:sp>
    </p:spTree>
    <p:extLst>
      <p:ext uri="{BB962C8B-B14F-4D97-AF65-F5344CB8AC3E}">
        <p14:creationId xmlns:p14="http://schemas.microsoft.com/office/powerpoint/2010/main" val="17714391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 Id="rId5" Type="http://schemas.openxmlformats.org/officeDocument/2006/relationships/image" Target="../media/image37.png"/><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49.jpeg"/><Relationship Id="rId2" Type="http://schemas.openxmlformats.org/officeDocument/2006/relationships/image" Target="../media/image48.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310FF-EB68-45AD-B83B-BC53226A4E1F}"/>
              </a:ext>
            </a:extLst>
          </p:cNvPr>
          <p:cNvSpPr>
            <a:spLocks noGrp="1"/>
          </p:cNvSpPr>
          <p:nvPr>
            <p:ph type="ctrTitle"/>
          </p:nvPr>
        </p:nvSpPr>
        <p:spPr>
          <a:xfrm>
            <a:off x="307911" y="1750232"/>
            <a:ext cx="11884089" cy="2387600"/>
          </a:xfrm>
        </p:spPr>
        <p:txBody>
          <a:bodyPr>
            <a:normAutofit/>
          </a:bodyPr>
          <a:lstStyle/>
          <a:p>
            <a:r>
              <a:rPr lang="en-US" dirty="0">
                <a:latin typeface="Arial Nova Light" panose="020B0304020202020204" pitchFamily="34" charset="0"/>
              </a:rPr>
              <a:t>Investigation of High-Capacity </a:t>
            </a:r>
            <a:br>
              <a:rPr lang="en-US" dirty="0">
                <a:latin typeface="Arial Nova Light" panose="020B0304020202020204" pitchFamily="34" charset="0"/>
              </a:rPr>
            </a:br>
            <a:r>
              <a:rPr lang="en-US" dirty="0">
                <a:latin typeface="Arial Nova Light" panose="020B0304020202020204" pitchFamily="34" charset="0"/>
              </a:rPr>
              <a:t>Digital Coherent Transceivers</a:t>
            </a:r>
          </a:p>
        </p:txBody>
      </p:sp>
      <p:sp>
        <p:nvSpPr>
          <p:cNvPr id="3" name="Subtitle 2">
            <a:extLst>
              <a:ext uri="{FF2B5EF4-FFF2-40B4-BE49-F238E27FC236}">
                <a16:creationId xmlns:a16="http://schemas.microsoft.com/office/drawing/2014/main" id="{F067F199-2D55-49B6-9E6B-9648123AF556}"/>
              </a:ext>
            </a:extLst>
          </p:cNvPr>
          <p:cNvSpPr>
            <a:spLocks noGrp="1"/>
          </p:cNvSpPr>
          <p:nvPr>
            <p:ph type="subTitle" idx="1"/>
          </p:nvPr>
        </p:nvSpPr>
        <p:spPr>
          <a:xfrm>
            <a:off x="1524000" y="5589459"/>
            <a:ext cx="9144000" cy="1655762"/>
          </a:xfrm>
        </p:spPr>
        <p:txBody>
          <a:bodyPr>
            <a:normAutofit/>
          </a:bodyPr>
          <a:lstStyle/>
          <a:p>
            <a:r>
              <a:rPr lang="en-US" sz="2800" dirty="0">
                <a:latin typeface="Arial Nova Light" panose="020B0304020202020204" pitchFamily="34" charset="0"/>
              </a:rPr>
              <a:t>Aimilios Christou, G&amp;C College, ac2146</a:t>
            </a:r>
          </a:p>
        </p:txBody>
      </p:sp>
      <p:cxnSp>
        <p:nvCxnSpPr>
          <p:cNvPr id="7" name="Straight Connector 6">
            <a:extLst>
              <a:ext uri="{FF2B5EF4-FFF2-40B4-BE49-F238E27FC236}">
                <a16:creationId xmlns:a16="http://schemas.microsoft.com/office/drawing/2014/main" id="{6B3A8D85-693E-4859-96CA-02E873BA5C13}"/>
              </a:ext>
            </a:extLst>
          </p:cNvPr>
          <p:cNvCxnSpPr/>
          <p:nvPr/>
        </p:nvCxnSpPr>
        <p:spPr>
          <a:xfrm>
            <a:off x="3549445" y="5417574"/>
            <a:ext cx="4994787" cy="0"/>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59174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5F6B7-00D9-45BC-B9BE-B4676D88CD79}"/>
              </a:ext>
            </a:extLst>
          </p:cNvPr>
          <p:cNvSpPr>
            <a:spLocks noGrp="1"/>
          </p:cNvSpPr>
          <p:nvPr>
            <p:ph type="title"/>
          </p:nvPr>
        </p:nvSpPr>
        <p:spPr/>
        <p:txBody>
          <a:bodyPr/>
          <a:lstStyle/>
          <a:p>
            <a:r>
              <a:rPr lang="en-US" dirty="0"/>
              <a:t>Chromatic Dispersion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981E42B-E536-4B4D-9077-02E56249404E}"/>
                  </a:ext>
                </a:extLst>
              </p:cNvPr>
              <p:cNvSpPr>
                <a:spLocks noGrp="1"/>
              </p:cNvSpPr>
              <p:nvPr>
                <p:ph idx="1"/>
              </p:nvPr>
            </p:nvSpPr>
            <p:spPr>
              <a:xfrm>
                <a:off x="0" y="1509742"/>
                <a:ext cx="7231224" cy="4351338"/>
              </a:xfrm>
            </p:spPr>
            <p:txBody>
              <a:bodyPr>
                <a:normAutofit fontScale="62500" lnSpcReduction="20000"/>
              </a:bodyPr>
              <a:lstStyle/>
              <a:p>
                <a:r>
                  <a:rPr lang="en-US" dirty="0"/>
                  <a:t>Chromatic Dispersion Model:</a:t>
                </a:r>
              </a:p>
              <a:p>
                <a:pPr marL="0" indent="0">
                  <a:buNone/>
                </a:pPr>
                <a:endParaRPr lang="en-US" dirty="0"/>
              </a:p>
              <a:p>
                <a:pPr marL="0" indent="0">
                  <a:buNone/>
                </a:pPr>
                <a:r>
                  <a:rPr lang="en-US" dirty="0"/>
                  <a:t>C(exp(j</a:t>
                </a:r>
                <a:r>
                  <a:rPr lang="el-GR" dirty="0"/>
                  <a:t>ω</a:t>
                </a:r>
                <a:r>
                  <a:rPr lang="en-US" dirty="0"/>
                  <a:t>T )) = exp(−</a:t>
                </a:r>
                <a:r>
                  <a:rPr lang="en-US" dirty="0" err="1"/>
                  <a:t>jK</a:t>
                </a:r>
                <a:r>
                  <a:rPr lang="en-US" dirty="0"/>
                  <a:t> (</a:t>
                </a:r>
                <a:r>
                  <a:rPr lang="el-GR" dirty="0"/>
                  <a:t>ω</a:t>
                </a:r>
                <a:r>
                  <a:rPr lang="en-US" dirty="0"/>
                  <a:t>T )</a:t>
                </a:r>
                <a:r>
                  <a:rPr lang="en-US" baseline="30000" dirty="0"/>
                  <a:t>2</a:t>
                </a:r>
                <a:r>
                  <a:rPr lang="en-US" dirty="0"/>
                  <a:t>), Where K = D</a:t>
                </a:r>
                <a:r>
                  <a:rPr lang="el-GR" dirty="0"/>
                  <a:t>λ</a:t>
                </a:r>
                <a:r>
                  <a:rPr lang="en-US" baseline="30000" dirty="0"/>
                  <a:t>2</a:t>
                </a:r>
                <a:r>
                  <a:rPr lang="en-US" dirty="0"/>
                  <a:t>z/4</a:t>
                </a:r>
                <a:r>
                  <a:rPr lang="el-GR" dirty="0"/>
                  <a:t>π</a:t>
                </a:r>
                <a:r>
                  <a:rPr lang="en-US" dirty="0"/>
                  <a:t>cT</a:t>
                </a:r>
                <a:r>
                  <a:rPr lang="en-US" baseline="30000" dirty="0"/>
                  <a:t>2</a:t>
                </a:r>
              </a:p>
              <a:p>
                <a:pPr marL="0" indent="0">
                  <a:buNone/>
                </a:pPr>
                <a:endParaRPr lang="en-US" baseline="30000" dirty="0"/>
              </a:p>
              <a:p>
                <a:r>
                  <a:rPr lang="en-US" dirty="0"/>
                  <a:t>Chromatic Dispersion Filter:</a:t>
                </a:r>
              </a:p>
              <a:p>
                <a:pPr marL="0" indent="0">
                  <a:buNone/>
                </a:pPr>
                <a:endParaRPr lang="en-US" dirty="0"/>
              </a:p>
              <a:p>
                <a:pPr marL="0" indent="0">
                  <a:buNone/>
                </a:pPr>
                <a:r>
                  <a:rPr lang="en-US" dirty="0"/>
                  <a:t> </a:t>
                </a:r>
                <a14:m>
                  <m:oMath xmlns:m="http://schemas.openxmlformats.org/officeDocument/2006/math">
                    <m:r>
                      <m:rPr>
                        <m:sty m:val="p"/>
                      </m:rPr>
                      <a:rPr lang="en-US" b="0" i="0" smtClean="0">
                        <a:latin typeface="Cambria Math" panose="02040503050406030204" pitchFamily="18" charset="0"/>
                      </a:rPr>
                      <m:t>h</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n</m:t>
                        </m:r>
                      </m:e>
                    </m:d>
                    <m:r>
                      <a:rPr lang="en-US" b="0" i="1" smtClean="0">
                        <a:latin typeface="Cambria Math" panose="02040503050406030204" pitchFamily="18" charset="0"/>
                      </a:rPr>
                      <m:t>= </m:t>
                    </m:r>
                    <m:rad>
                      <m:radPr>
                        <m:degHide m:val="on"/>
                        <m:ctrlPr>
                          <a:rPr lang="en-US" i="1" smtClean="0">
                            <a:latin typeface="Cambria Math" panose="02040503050406030204" pitchFamily="18" charset="0"/>
                          </a:rPr>
                        </m:ctrlPr>
                      </m:radPr>
                      <m:deg/>
                      <m:e>
                        <m:f>
                          <m:fPr>
                            <m:ctrlPr>
                              <a:rPr lang="en-US" i="1" smtClean="0">
                                <a:latin typeface="Cambria Math" panose="02040503050406030204" pitchFamily="18" charset="0"/>
                              </a:rPr>
                            </m:ctrlPr>
                          </m:fPr>
                          <m:num>
                            <m:r>
                              <a:rPr lang="en-US" b="0" i="1" smtClean="0">
                                <a:latin typeface="Cambria Math" panose="02040503050406030204" pitchFamily="18" charset="0"/>
                              </a:rPr>
                              <m:t>𝑗</m:t>
                            </m:r>
                          </m:num>
                          <m:den>
                            <m:r>
                              <a:rPr lang="en-US" b="0" i="1" smtClean="0">
                                <a:latin typeface="Cambria Math" panose="02040503050406030204" pitchFamily="18" charset="0"/>
                              </a:rPr>
                              <m:t>4</m:t>
                            </m:r>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𝜋</m:t>
                            </m:r>
                          </m:den>
                        </m:f>
                      </m:e>
                    </m:rad>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num>
                          <m:den>
                            <m:r>
                              <a:rPr lang="en-US" b="0" i="1" smtClean="0">
                                <a:latin typeface="Cambria Math" panose="02040503050406030204" pitchFamily="18" charset="0"/>
                              </a:rPr>
                              <m:t>4</m:t>
                            </m:r>
                            <m:r>
                              <a:rPr lang="en-US" b="0" i="1" smtClean="0">
                                <a:latin typeface="Cambria Math" panose="02040503050406030204" pitchFamily="18" charset="0"/>
                              </a:rPr>
                              <m:t>𝐾</m:t>
                            </m:r>
                          </m:den>
                        </m:f>
                      </m:sup>
                    </m:sSup>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r>
                              <a:rPr lang="en-US" b="0" i="1" smtClean="0">
                                <a:latin typeface="Cambria Math" panose="02040503050406030204" pitchFamily="18" charset="0"/>
                              </a:rPr>
                              <m:t>2</m:t>
                            </m:r>
                          </m:den>
                        </m:f>
                      </m:e>
                    </m:d>
                    <m:r>
                      <a:rPr lang="en-US" b="0" i="1" smtClean="0">
                        <a:latin typeface="Cambria Math" panose="02040503050406030204" pitchFamily="18" charset="0"/>
                      </a:rPr>
                      <m:t>&lt;</m:t>
                    </m:r>
                    <m:r>
                      <a:rPr lang="en-US" b="0" i="1" smtClean="0">
                        <a:latin typeface="Cambria Math" panose="02040503050406030204" pitchFamily="18" charset="0"/>
                      </a:rPr>
                      <m:t>𝑛</m:t>
                    </m:r>
                    <m:r>
                      <a:rPr lang="en-US" b="0" i="1" smtClean="0">
                        <a:latin typeface="Cambria Math" panose="02040503050406030204" pitchFamily="18" charset="0"/>
                      </a:rPr>
                      <m:t>&lt;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𝑁</m:t>
                            </m:r>
                          </m:num>
                          <m:den>
                            <m:r>
                              <a:rPr lang="en-US" i="1">
                                <a:latin typeface="Cambria Math" panose="02040503050406030204" pitchFamily="18" charset="0"/>
                              </a:rPr>
                              <m:t>2</m:t>
                            </m:r>
                          </m:den>
                        </m:f>
                      </m:e>
                    </m:d>
                    <m:r>
                      <a:rPr lang="en-US" b="0" i="1" smtClean="0">
                        <a:latin typeface="Cambria Math" panose="02040503050406030204" pitchFamily="18" charset="0"/>
                      </a:rPr>
                      <m:t>,    </m:t>
                    </m:r>
                    <m:r>
                      <a:rPr lang="en-US" b="0" i="1" smtClean="0">
                        <a:latin typeface="Cambria Math" panose="02040503050406030204" pitchFamily="18" charset="0"/>
                      </a:rPr>
                      <m:t>𝑁</m:t>
                    </m:r>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2</m:t>
                        </m:r>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𝜋</m:t>
                        </m:r>
                      </m:e>
                    </m:d>
                    <m:r>
                      <a:rPr lang="en-US" b="0" i="1" smtClean="0">
                        <a:latin typeface="Cambria Math" panose="02040503050406030204" pitchFamily="18" charset="0"/>
                      </a:rPr>
                      <m:t>+1</m:t>
                    </m:r>
                  </m:oMath>
                </a14:m>
                <a:endParaRPr lang="en-US" dirty="0"/>
              </a:p>
              <a:p>
                <a:pPr marL="0" indent="0">
                  <a:buNone/>
                </a:pPr>
                <a:endParaRPr lang="en-US" dirty="0"/>
              </a:p>
              <a:p>
                <a:r>
                  <a:rPr lang="en-US" dirty="0"/>
                  <a:t>Least Squares Filter:</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e>
                      </m:d>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num>
                                <m:den>
                                  <m:r>
                                    <a:rPr lang="en-US" b="0" i="1" smtClean="0">
                                      <a:latin typeface="Cambria Math" panose="02040503050406030204" pitchFamily="18" charset="0"/>
                                    </a:rPr>
                                    <m:t>4</m:t>
                                  </m:r>
                                  <m:r>
                                    <a:rPr lang="en-US" b="0" i="1" smtClean="0">
                                      <a:latin typeface="Cambria Math" panose="02040503050406030204" pitchFamily="18" charset="0"/>
                                    </a:rPr>
                                    <m:t>𝐾</m:t>
                                  </m:r>
                                </m:den>
                              </m:f>
                              <m:r>
                                <a:rPr lang="en-US" b="0" i="1" smtClean="0">
                                  <a:latin typeface="Cambria Math" panose="02040503050406030204" pitchFamily="18" charset="0"/>
                                </a:rPr>
                                <m:t>+</m:t>
                              </m:r>
                              <m:f>
                                <m:fPr>
                                  <m:ctrlPr>
                                    <a:rPr lang="el-GR" b="0" i="1" smtClean="0">
                                      <a:latin typeface="Cambria Math" panose="02040503050406030204" pitchFamily="18" charset="0"/>
                                    </a:rPr>
                                  </m:ctrlPr>
                                </m:fPr>
                                <m:num>
                                  <m:r>
                                    <a:rPr lang="en-US" b="0" i="1" smtClean="0">
                                      <a:latin typeface="Cambria Math" panose="02040503050406030204" pitchFamily="18" charset="0"/>
                                    </a:rPr>
                                    <m:t>3</m:t>
                                  </m:r>
                                  <m:r>
                                    <a:rPr lang="el-GR" b="0" i="1" smtClean="0">
                                      <a:latin typeface="Cambria Math" panose="02040503050406030204" pitchFamily="18" charset="0"/>
                                    </a:rPr>
                                    <m:t>𝜋</m:t>
                                  </m:r>
                                </m:num>
                                <m:den>
                                  <m:r>
                                    <a:rPr lang="en-US" b="0" i="1" smtClean="0">
                                      <a:latin typeface="Cambria Math" panose="02040503050406030204" pitchFamily="18" charset="0"/>
                                    </a:rPr>
                                    <m:t>4</m:t>
                                  </m:r>
                                </m:den>
                              </m:f>
                              <m:r>
                                <a:rPr lang="en-US" b="0" i="1" smtClean="0">
                                  <a:latin typeface="Cambria Math" panose="02040503050406030204" pitchFamily="18" charset="0"/>
                                </a:rPr>
                                <m:t>)</m:t>
                              </m:r>
                            </m:sup>
                          </m:sSup>
                        </m:num>
                        <m:den>
                          <m:r>
                            <a:rPr lang="en-US" b="0" i="1" smtClean="0">
                              <a:latin typeface="Cambria Math" panose="02040503050406030204" pitchFamily="18" charset="0"/>
                            </a:rPr>
                            <m:t>4</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rPr>
                                <m:t>𝐾</m:t>
                              </m:r>
                            </m:e>
                          </m:rad>
                        </m:den>
                      </m:f>
                      <m:d>
                        <m:dPr>
                          <m:ctrlPr>
                            <a:rPr lang="en-US" b="0" i="1" smtClean="0">
                              <a:latin typeface="Cambria Math" panose="02040503050406030204" pitchFamily="18" charset="0"/>
                            </a:rPr>
                          </m:ctrlPr>
                        </m:dPr>
                        <m:e>
                          <m:r>
                            <a:rPr lang="en-US" b="0" i="1" smtClean="0">
                              <a:latin typeface="Cambria Math" panose="02040503050406030204" pitchFamily="18" charset="0"/>
                            </a:rPr>
                            <m:t>𝑒𝑟𝑓𝑖</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f>
                                        <m:fPr>
                                          <m:ctrlPr>
                                            <a:rPr lang="el-GR" i="1">
                                              <a:latin typeface="Cambria Math" panose="02040503050406030204" pitchFamily="18" charset="0"/>
                                            </a:rPr>
                                          </m:ctrlPr>
                                        </m:fPr>
                                        <m:num>
                                          <m:r>
                                            <a:rPr lang="en-US" i="1">
                                              <a:latin typeface="Cambria Math" panose="02040503050406030204" pitchFamily="18" charset="0"/>
                                            </a:rPr>
                                            <m:t>3</m:t>
                                          </m:r>
                                          <m:r>
                                            <a:rPr lang="el-GR" i="1">
                                              <a:latin typeface="Cambria Math" panose="02040503050406030204" pitchFamily="18" charset="0"/>
                                            </a:rPr>
                                            <m:t>𝜋</m:t>
                                          </m:r>
                                        </m:num>
                                        <m:den>
                                          <m:r>
                                            <a:rPr lang="en-US" i="1">
                                              <a:latin typeface="Cambria Math" panose="02040503050406030204" pitchFamily="18" charset="0"/>
                                            </a:rPr>
                                            <m:t>4</m:t>
                                          </m:r>
                                        </m:den>
                                      </m:f>
                                    </m:sup>
                                  </m:sSup>
                                  <m:r>
                                    <a:rPr lang="en-US" b="0" i="1" smtClean="0">
                                      <a:latin typeface="Cambria Math" panose="02040503050406030204" pitchFamily="18" charset="0"/>
                                    </a:rPr>
                                    <m:t>(2</m:t>
                                  </m:r>
                                  <m:r>
                                    <a:rPr lang="en-US" b="0" i="1" smtClean="0">
                                      <a:latin typeface="Cambria Math" panose="02040503050406030204" pitchFamily="18" charset="0"/>
                                    </a:rPr>
                                    <m:t>𝐾</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rPr>
                                    <m:t>−</m:t>
                                  </m:r>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𝐾</m:t>
                                      </m:r>
                                    </m:e>
                                  </m:rad>
                                </m:den>
                              </m:f>
                            </m:e>
                          </m:d>
                          <m:r>
                            <a:rPr lang="en-US" b="0" i="1" smtClean="0">
                              <a:latin typeface="Cambria Math" panose="02040503050406030204" pitchFamily="18" charset="0"/>
                            </a:rPr>
                            <m:t>+</m:t>
                          </m:r>
                          <m:r>
                            <a:rPr lang="en-US" b="0" i="1" smtClean="0">
                              <a:latin typeface="Cambria Math" panose="02040503050406030204" pitchFamily="18" charset="0"/>
                            </a:rPr>
                            <m:t>𝑒𝑟𝑓𝑖</m:t>
                          </m:r>
                          <m:d>
                            <m:dPr>
                              <m:ctrlPr>
                                <a:rPr lang="en-US" i="1">
                                  <a:latin typeface="Cambria Math" panose="02040503050406030204" pitchFamily="18" charset="0"/>
                                </a:rPr>
                              </m:ctrlPr>
                            </m:dPr>
                            <m:e>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𝑗</m:t>
                                      </m:r>
                                      <m:f>
                                        <m:fPr>
                                          <m:ctrlPr>
                                            <a:rPr lang="el-GR" i="1">
                                              <a:latin typeface="Cambria Math" panose="02040503050406030204" pitchFamily="18" charset="0"/>
                                            </a:rPr>
                                          </m:ctrlPr>
                                        </m:fPr>
                                        <m:num>
                                          <m:r>
                                            <a:rPr lang="en-US" i="1">
                                              <a:latin typeface="Cambria Math" panose="02040503050406030204" pitchFamily="18" charset="0"/>
                                            </a:rPr>
                                            <m:t>3</m:t>
                                          </m:r>
                                          <m:r>
                                            <a:rPr lang="el-GR" i="1">
                                              <a:latin typeface="Cambria Math" panose="02040503050406030204" pitchFamily="18" charset="0"/>
                                            </a:rPr>
                                            <m:t>𝜋</m:t>
                                          </m:r>
                                        </m:num>
                                        <m:den>
                                          <m:r>
                                            <a:rPr lang="en-US" i="1">
                                              <a:latin typeface="Cambria Math" panose="02040503050406030204" pitchFamily="18" charset="0"/>
                                            </a:rPr>
                                            <m:t>4</m:t>
                                          </m:r>
                                        </m:den>
                                      </m:f>
                                    </m:sup>
                                  </m:sSup>
                                  <m:r>
                                    <a:rPr lang="en-US" i="1">
                                      <a:latin typeface="Cambria Math" panose="02040503050406030204" pitchFamily="18" charset="0"/>
                                    </a:rPr>
                                    <m:t>(2</m:t>
                                  </m:r>
                                  <m:r>
                                    <a:rPr lang="en-US" i="1">
                                      <a:latin typeface="Cambria Math" panose="02040503050406030204" pitchFamily="18" charset="0"/>
                                    </a:rPr>
                                    <m:t>𝐾</m:t>
                                  </m:r>
                                  <m:r>
                                    <a:rPr lang="en-US" i="1">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𝑛</m:t>
                                  </m:r>
                                  <m:r>
                                    <a:rPr lang="en-US" i="1">
                                      <a:latin typeface="Cambria Math" panose="02040503050406030204" pitchFamily="18" charset="0"/>
                                    </a:rPr>
                                    <m:t>)</m:t>
                                  </m:r>
                                </m:num>
                                <m:den>
                                  <m:r>
                                    <a:rPr lang="en-US" i="1">
                                      <a:latin typeface="Cambria Math" panose="02040503050406030204" pitchFamily="18" charset="0"/>
                                    </a:rPr>
                                    <m:t>2</m:t>
                                  </m:r>
                                  <m:rad>
                                    <m:radPr>
                                      <m:degHide m:val="on"/>
                                      <m:ctrlPr>
                                        <a:rPr lang="en-US" i="1">
                                          <a:latin typeface="Cambria Math" panose="02040503050406030204" pitchFamily="18" charset="0"/>
                                        </a:rPr>
                                      </m:ctrlPr>
                                    </m:radPr>
                                    <m:deg/>
                                    <m:e>
                                      <m:r>
                                        <a:rPr lang="en-US" i="1">
                                          <a:latin typeface="Cambria Math" panose="02040503050406030204" pitchFamily="18" charset="0"/>
                                        </a:rPr>
                                        <m:t>𝐾</m:t>
                                      </m:r>
                                    </m:e>
                                  </m:rad>
                                </m:den>
                              </m:f>
                            </m:e>
                          </m:d>
                        </m:e>
                      </m:d>
                    </m:oMath>
                  </m:oMathPara>
                </a14:m>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E981E42B-E536-4B4D-9077-02E56249404E}"/>
                  </a:ext>
                </a:extLst>
              </p:cNvPr>
              <p:cNvSpPr>
                <a:spLocks noGrp="1" noRot="1" noChangeAspect="1" noMove="1" noResize="1" noEditPoints="1" noAdjustHandles="1" noChangeArrowheads="1" noChangeShapeType="1" noTextEdit="1"/>
              </p:cNvSpPr>
              <p:nvPr>
                <p:ph idx="1"/>
              </p:nvPr>
            </p:nvSpPr>
            <p:spPr>
              <a:xfrm>
                <a:off x="0" y="1509742"/>
                <a:ext cx="7231224" cy="4351338"/>
              </a:xfrm>
              <a:blipFill>
                <a:blip r:embed="rId2"/>
                <a:stretch>
                  <a:fillRect l="-675" t="-2384"/>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6C2BA266-FB90-41A5-9AA6-778D08FD10B8}"/>
              </a:ext>
            </a:extLst>
          </p:cNvPr>
          <p:cNvSpPr txBox="1"/>
          <p:nvPr/>
        </p:nvSpPr>
        <p:spPr>
          <a:xfrm>
            <a:off x="838200" y="6123543"/>
            <a:ext cx="9321282" cy="646331"/>
          </a:xfrm>
          <a:prstGeom prst="rect">
            <a:avLst/>
          </a:prstGeom>
          <a:noFill/>
        </p:spPr>
        <p:txBody>
          <a:bodyPr wrap="square" rtlCol="0">
            <a:spAutoFit/>
          </a:bodyPr>
          <a:lstStyle/>
          <a:p>
            <a:r>
              <a:rPr lang="en-US" dirty="0"/>
              <a:t>Unable to implement </a:t>
            </a:r>
            <a:r>
              <a:rPr lang="el-GR" dirty="0"/>
              <a:t>ω</a:t>
            </a:r>
            <a:r>
              <a:rPr lang="en-US" dirty="0"/>
              <a:t> as a vector correctly, do not know how to get the taps for an impulse response for the CD Model</a:t>
            </a:r>
          </a:p>
        </p:txBody>
      </p:sp>
      <p:sp>
        <p:nvSpPr>
          <p:cNvPr id="6" name="TextBox 5">
            <a:extLst>
              <a:ext uri="{FF2B5EF4-FFF2-40B4-BE49-F238E27FC236}">
                <a16:creationId xmlns:a16="http://schemas.microsoft.com/office/drawing/2014/main" id="{24CB0AAD-F77F-4265-86BD-F0E4E3FEAFA5}"/>
              </a:ext>
            </a:extLst>
          </p:cNvPr>
          <p:cNvSpPr txBox="1"/>
          <p:nvPr/>
        </p:nvSpPr>
        <p:spPr>
          <a:xfrm>
            <a:off x="11253923" y="6492875"/>
            <a:ext cx="938077" cy="369332"/>
          </a:xfrm>
          <a:prstGeom prst="rect">
            <a:avLst/>
          </a:prstGeom>
          <a:noFill/>
        </p:spPr>
        <p:txBody>
          <a:bodyPr wrap="none" rtlCol="0">
            <a:spAutoFit/>
          </a:bodyPr>
          <a:lstStyle/>
          <a:p>
            <a:r>
              <a:rPr lang="en-US" dirty="0" err="1"/>
              <a:t>Wk</a:t>
            </a:r>
            <a:r>
              <a:rPr lang="en-US" dirty="0"/>
              <a:t> 6&amp;7</a:t>
            </a:r>
          </a:p>
        </p:txBody>
      </p:sp>
      <p:pic>
        <p:nvPicPr>
          <p:cNvPr id="7" name="Picture 6">
            <a:extLst>
              <a:ext uri="{FF2B5EF4-FFF2-40B4-BE49-F238E27FC236}">
                <a16:creationId xmlns:a16="http://schemas.microsoft.com/office/drawing/2014/main" id="{6350358C-1F6E-47AF-90D2-8C89255D7D39}"/>
              </a:ext>
            </a:extLst>
          </p:cNvPr>
          <p:cNvPicPr>
            <a:picLocks noChangeAspect="1"/>
          </p:cNvPicPr>
          <p:nvPr/>
        </p:nvPicPr>
        <p:blipFill>
          <a:blip r:embed="rId3"/>
          <a:stretch>
            <a:fillRect/>
          </a:stretch>
        </p:blipFill>
        <p:spPr>
          <a:xfrm>
            <a:off x="6764499" y="543411"/>
            <a:ext cx="5427501" cy="4111982"/>
          </a:xfrm>
          <a:prstGeom prst="rect">
            <a:avLst/>
          </a:prstGeom>
        </p:spPr>
      </p:pic>
    </p:spTree>
    <p:extLst>
      <p:ext uri="{BB962C8B-B14F-4D97-AF65-F5344CB8AC3E}">
        <p14:creationId xmlns:p14="http://schemas.microsoft.com/office/powerpoint/2010/main" val="1768451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14141FC-8189-47F8-821A-FC9A4E91E0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C062E60F-5CD4-4268-8359-807663468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288350"/>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A5F6B7-00D9-45BC-B9BE-B4676D88CD79}"/>
              </a:ext>
            </a:extLst>
          </p:cNvPr>
          <p:cNvSpPr>
            <a:spLocks noGrp="1"/>
          </p:cNvSpPr>
          <p:nvPr>
            <p:ph type="title"/>
          </p:nvPr>
        </p:nvSpPr>
        <p:spPr>
          <a:xfrm>
            <a:off x="841248" y="510047"/>
            <a:ext cx="3300984" cy="1645920"/>
          </a:xfrm>
        </p:spPr>
        <p:txBody>
          <a:bodyPr>
            <a:normAutofit/>
          </a:bodyPr>
          <a:lstStyle/>
          <a:p>
            <a:r>
              <a:rPr lang="en-US" sz="2800" dirty="0"/>
              <a:t>Pulse Shaping</a:t>
            </a:r>
          </a:p>
        </p:txBody>
      </p:sp>
      <p:sp>
        <p:nvSpPr>
          <p:cNvPr id="18" name="Rectangle 17">
            <a:extLst>
              <a:ext uri="{FF2B5EF4-FFF2-40B4-BE49-F238E27FC236}">
                <a16:creationId xmlns:a16="http://schemas.microsoft.com/office/drawing/2014/main" id="{BB341EC3-1810-4D33-BA3F-E2D0AA0EC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980964"/>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 name="Rectangle 19">
            <a:extLst>
              <a:ext uri="{FF2B5EF4-FFF2-40B4-BE49-F238E27FC236}">
                <a16:creationId xmlns:a16="http://schemas.microsoft.com/office/drawing/2014/main" id="{10127CDE-2B99-47A8-BB3C-7D1751910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98164" y="1323863"/>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E981E42B-E536-4B4D-9077-02E56249404E}"/>
              </a:ext>
            </a:extLst>
          </p:cNvPr>
          <p:cNvSpPr>
            <a:spLocks noGrp="1"/>
          </p:cNvSpPr>
          <p:nvPr>
            <p:ph idx="1"/>
          </p:nvPr>
        </p:nvSpPr>
        <p:spPr>
          <a:xfrm>
            <a:off x="4581144" y="510047"/>
            <a:ext cx="6858000" cy="1645920"/>
          </a:xfrm>
        </p:spPr>
        <p:txBody>
          <a:bodyPr anchor="ctr">
            <a:noAutofit/>
          </a:bodyPr>
          <a:lstStyle/>
          <a:p>
            <a:pPr marL="0" indent="0">
              <a:buNone/>
            </a:pPr>
            <a:r>
              <a:rPr lang="en-US" sz="2400" b="1" dirty="0"/>
              <a:t>Raised Cosine Filter with Interpolation/Decimation</a:t>
            </a:r>
            <a:endParaRPr lang="en-US" sz="2400" b="1" baseline="30000" dirty="0"/>
          </a:p>
          <a:p>
            <a:pPr marL="0" indent="0">
              <a:buNone/>
            </a:pPr>
            <a:r>
              <a:rPr lang="en-US" sz="2400" dirty="0"/>
              <a:t>Filter Parameters: Square Root, Roll off = 0.5, Taps: 32, Upsampling: 8</a:t>
            </a:r>
          </a:p>
          <a:p>
            <a:pPr marL="0" indent="0">
              <a:buNone/>
            </a:pPr>
            <a:r>
              <a:rPr lang="en-US" sz="2400" dirty="0"/>
              <a:t>(looked at other filters: Nyquist)</a:t>
            </a:r>
          </a:p>
        </p:txBody>
      </p:sp>
      <p:pic>
        <p:nvPicPr>
          <p:cNvPr id="5" name="Picture 4">
            <a:extLst>
              <a:ext uri="{FF2B5EF4-FFF2-40B4-BE49-F238E27FC236}">
                <a16:creationId xmlns:a16="http://schemas.microsoft.com/office/drawing/2014/main" id="{3EDDF281-1148-4246-8EC2-3EA78E523987}"/>
              </a:ext>
            </a:extLst>
          </p:cNvPr>
          <p:cNvPicPr>
            <a:picLocks noChangeAspect="1"/>
          </p:cNvPicPr>
          <p:nvPr/>
        </p:nvPicPr>
        <p:blipFill rotWithShape="1">
          <a:blip r:embed="rId2"/>
          <a:srcRect l="65" t="770" r="4363" b="-3772"/>
          <a:stretch/>
        </p:blipFill>
        <p:spPr>
          <a:xfrm>
            <a:off x="3771048" y="2690804"/>
            <a:ext cx="4488024" cy="3805617"/>
          </a:xfrm>
          <a:prstGeom prst="rect">
            <a:avLst/>
          </a:prstGeom>
        </p:spPr>
      </p:pic>
      <p:pic>
        <p:nvPicPr>
          <p:cNvPr id="4" name="Picture 3">
            <a:extLst>
              <a:ext uri="{FF2B5EF4-FFF2-40B4-BE49-F238E27FC236}">
                <a16:creationId xmlns:a16="http://schemas.microsoft.com/office/drawing/2014/main" id="{1FD65957-9571-4ADD-8BBF-48D1D4806FF8}"/>
              </a:ext>
            </a:extLst>
          </p:cNvPr>
          <p:cNvPicPr>
            <a:picLocks noChangeAspect="1"/>
          </p:cNvPicPr>
          <p:nvPr/>
        </p:nvPicPr>
        <p:blipFill rotWithShape="1">
          <a:blip r:embed="rId3"/>
          <a:srcRect r="1" b="14208"/>
          <a:stretch/>
        </p:blipFill>
        <p:spPr>
          <a:xfrm>
            <a:off x="8387333" y="2599364"/>
            <a:ext cx="3584448" cy="3639312"/>
          </a:xfrm>
          <a:prstGeom prst="rect">
            <a:avLst/>
          </a:prstGeom>
        </p:spPr>
      </p:pic>
      <p:sp>
        <p:nvSpPr>
          <p:cNvPr id="7" name="TextBox 6">
            <a:extLst>
              <a:ext uri="{FF2B5EF4-FFF2-40B4-BE49-F238E27FC236}">
                <a16:creationId xmlns:a16="http://schemas.microsoft.com/office/drawing/2014/main" id="{A4B9B466-020F-4BC8-BDE7-E9B84B55E025}"/>
              </a:ext>
            </a:extLst>
          </p:cNvPr>
          <p:cNvSpPr txBox="1"/>
          <p:nvPr/>
        </p:nvSpPr>
        <p:spPr>
          <a:xfrm>
            <a:off x="11528036" y="6523896"/>
            <a:ext cx="663964" cy="369332"/>
          </a:xfrm>
          <a:prstGeom prst="rect">
            <a:avLst/>
          </a:prstGeom>
          <a:noFill/>
        </p:spPr>
        <p:txBody>
          <a:bodyPr wrap="none" rtlCol="0">
            <a:spAutoFit/>
          </a:bodyPr>
          <a:lstStyle/>
          <a:p>
            <a:r>
              <a:rPr lang="en-US" dirty="0" err="1"/>
              <a:t>Wk</a:t>
            </a:r>
            <a:r>
              <a:rPr lang="en-US" dirty="0"/>
              <a:t> 8</a:t>
            </a:r>
          </a:p>
        </p:txBody>
      </p:sp>
      <p:pic>
        <p:nvPicPr>
          <p:cNvPr id="12" name="Picture 1">
            <a:extLst>
              <a:ext uri="{FF2B5EF4-FFF2-40B4-BE49-F238E27FC236}">
                <a16:creationId xmlns:a16="http://schemas.microsoft.com/office/drawing/2014/main" id="{F6C59362-6462-4320-8CB2-EE775C2D36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47" y="3136931"/>
            <a:ext cx="3567340" cy="267550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FB811626-46D2-4E6F-B6E1-F77043B8AEE2}"/>
              </a:ext>
            </a:extLst>
          </p:cNvPr>
          <p:cNvPicPr>
            <a:picLocks noChangeAspect="1"/>
          </p:cNvPicPr>
          <p:nvPr/>
        </p:nvPicPr>
        <p:blipFill rotWithShape="1">
          <a:blip r:embed="rId5"/>
          <a:srcRect l="24201" r="23352"/>
          <a:stretch/>
        </p:blipFill>
        <p:spPr>
          <a:xfrm>
            <a:off x="38641" y="2655027"/>
            <a:ext cx="3584448" cy="3639312"/>
          </a:xfrm>
          <a:prstGeom prst="rect">
            <a:avLst/>
          </a:prstGeom>
        </p:spPr>
      </p:pic>
    </p:spTree>
    <p:extLst>
      <p:ext uri="{BB962C8B-B14F-4D97-AF65-F5344CB8AC3E}">
        <p14:creationId xmlns:p14="http://schemas.microsoft.com/office/powerpoint/2010/main" val="237270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41D8F-3E6B-4B29-98B0-D82DF509A4DD}"/>
              </a:ext>
            </a:extLst>
          </p:cNvPr>
          <p:cNvSpPr>
            <a:spLocks noGrp="1"/>
          </p:cNvSpPr>
          <p:nvPr>
            <p:ph type="title"/>
          </p:nvPr>
        </p:nvSpPr>
        <p:spPr/>
        <p:txBody>
          <a:bodyPr>
            <a:normAutofit/>
          </a:bodyPr>
          <a:lstStyle/>
          <a:p>
            <a:r>
              <a:rPr lang="en-GB" sz="4000" dirty="0"/>
              <a:t>Need to Account for Delay in pulse-shaping filters</a:t>
            </a:r>
            <a:endParaRPr lang="en-US" sz="4000" dirty="0"/>
          </a:p>
        </p:txBody>
      </p:sp>
      <p:sp>
        <p:nvSpPr>
          <p:cNvPr id="3" name="Content Placeholder 2">
            <a:extLst>
              <a:ext uri="{FF2B5EF4-FFF2-40B4-BE49-F238E27FC236}">
                <a16:creationId xmlns:a16="http://schemas.microsoft.com/office/drawing/2014/main" id="{D0C9EAEC-9118-4B07-981C-3FF7942139C4}"/>
              </a:ext>
            </a:extLst>
          </p:cNvPr>
          <p:cNvSpPr>
            <a:spLocks noGrp="1"/>
          </p:cNvSpPr>
          <p:nvPr>
            <p:ph idx="1"/>
          </p:nvPr>
        </p:nvSpPr>
        <p:spPr>
          <a:xfrm>
            <a:off x="838200" y="1825625"/>
            <a:ext cx="10515600" cy="1603375"/>
          </a:xfrm>
        </p:spPr>
        <p:txBody>
          <a:bodyPr/>
          <a:lstStyle/>
          <a:p>
            <a:pPr marL="0" indent="0">
              <a:buNone/>
            </a:pPr>
            <a:r>
              <a:rPr lang="en-US" dirty="0"/>
              <a:t>Delay is equal to N//2 where N is the number of taps used for a filter</a:t>
            </a:r>
          </a:p>
          <a:p>
            <a:pPr marL="0" indent="0">
              <a:buNone/>
            </a:pPr>
            <a:r>
              <a:rPr lang="en-US" dirty="0"/>
              <a:t>&gt; Using two filters (</a:t>
            </a:r>
            <a:r>
              <a:rPr lang="en-US" dirty="0" err="1"/>
              <a:t>tx</a:t>
            </a:r>
            <a:r>
              <a:rPr lang="en-US" dirty="0"/>
              <a:t> and </a:t>
            </a:r>
            <a:r>
              <a:rPr lang="en-US" dirty="0" err="1"/>
              <a:t>rx</a:t>
            </a:r>
            <a:r>
              <a:rPr lang="en-US" dirty="0"/>
              <a:t>) leads to a total delay of N taps</a:t>
            </a:r>
          </a:p>
          <a:p>
            <a:pPr marL="0" indent="0">
              <a:buNone/>
            </a:pPr>
            <a:r>
              <a:rPr lang="en-US" dirty="0"/>
              <a:t> Therefore, need to shift output by N taps before demodulation</a:t>
            </a:r>
          </a:p>
        </p:txBody>
      </p:sp>
      <p:sp>
        <p:nvSpPr>
          <p:cNvPr id="5" name="TextBox 4">
            <a:extLst>
              <a:ext uri="{FF2B5EF4-FFF2-40B4-BE49-F238E27FC236}">
                <a16:creationId xmlns:a16="http://schemas.microsoft.com/office/drawing/2014/main" id="{E22C1794-30FE-4714-A7A9-1F35FFFA8F2D}"/>
              </a:ext>
            </a:extLst>
          </p:cNvPr>
          <p:cNvSpPr txBox="1"/>
          <p:nvPr/>
        </p:nvSpPr>
        <p:spPr>
          <a:xfrm>
            <a:off x="10756490" y="6462877"/>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2671250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4A407-EFD6-4F0F-B332-FC82A1A331A8}"/>
              </a:ext>
            </a:extLst>
          </p:cNvPr>
          <p:cNvSpPr>
            <a:spLocks noGrp="1"/>
          </p:cNvSpPr>
          <p:nvPr>
            <p:ph type="title"/>
          </p:nvPr>
        </p:nvSpPr>
        <p:spPr/>
        <p:txBody>
          <a:bodyPr/>
          <a:lstStyle/>
          <a:p>
            <a:r>
              <a:rPr lang="en-US"/>
              <a:t>Approach to Solution of Desynchronisation:</a:t>
            </a:r>
            <a:endParaRPr lang="en-GB" dirty="0"/>
          </a:p>
        </p:txBody>
      </p:sp>
      <p:sp>
        <p:nvSpPr>
          <p:cNvPr id="4" name="Content Placeholder 2">
            <a:extLst>
              <a:ext uri="{FF2B5EF4-FFF2-40B4-BE49-F238E27FC236}">
                <a16:creationId xmlns:a16="http://schemas.microsoft.com/office/drawing/2014/main" id="{D2CD58A7-71BA-4605-AF6C-56898504DEBF}"/>
              </a:ext>
            </a:extLst>
          </p:cNvPr>
          <p:cNvSpPr txBox="1">
            <a:spLocks/>
          </p:cNvSpPr>
          <p:nvPr/>
        </p:nvSpPr>
        <p:spPr>
          <a:xfrm>
            <a:off x="838200" y="1690688"/>
            <a:ext cx="10515600" cy="160337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&gt; First Implemented a direct shift by N which perfectly accounted for the delay. The problem with this approach is that other parts of the system also add delay and their delay is unknown. An approach that </a:t>
            </a:r>
            <a:r>
              <a:rPr lang="en-US" dirty="0" err="1"/>
              <a:t>synchrosizes</a:t>
            </a:r>
            <a:r>
              <a:rPr lang="en-US" dirty="0"/>
              <a:t> the TX and RX signal regardless of delay is needed.</a:t>
            </a:r>
          </a:p>
          <a:p>
            <a:pPr marL="0" indent="0">
              <a:buFont typeface="Arial" panose="020B0604020202020204" pitchFamily="34" charset="0"/>
              <a:buNone/>
            </a:pPr>
            <a:endParaRPr lang="en-US" dirty="0"/>
          </a:p>
        </p:txBody>
      </p:sp>
      <p:sp>
        <p:nvSpPr>
          <p:cNvPr id="5" name="Content Placeholder 2">
            <a:extLst>
              <a:ext uri="{FF2B5EF4-FFF2-40B4-BE49-F238E27FC236}">
                <a16:creationId xmlns:a16="http://schemas.microsoft.com/office/drawing/2014/main" id="{D2ACC808-EFF6-4754-8BC3-5159284F9920}"/>
              </a:ext>
            </a:extLst>
          </p:cNvPr>
          <p:cNvSpPr txBox="1">
            <a:spLocks/>
          </p:cNvSpPr>
          <p:nvPr/>
        </p:nvSpPr>
        <p:spPr>
          <a:xfrm>
            <a:off x="838200" y="3330575"/>
            <a:ext cx="10515600" cy="1603375"/>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&gt; </a:t>
            </a:r>
            <a:r>
              <a:rPr lang="en-US" dirty="0" err="1"/>
              <a:t>Synchronisation</a:t>
            </a:r>
            <a:r>
              <a:rPr lang="en-US" dirty="0"/>
              <a:t> using cross-correlation has been implemented. The received </a:t>
            </a:r>
            <a:r>
              <a:rPr lang="en-US" dirty="0" err="1"/>
              <a:t>downsampled</a:t>
            </a:r>
            <a:r>
              <a:rPr lang="en-US" dirty="0"/>
              <a:t> signal after filtering with CD, AWGN and phase noise is correlated with the TX signal before pulse-shaping. </a:t>
            </a:r>
          </a:p>
          <a:p>
            <a:pPr marL="0" indent="0">
              <a:buFont typeface="Arial" panose="020B0604020202020204" pitchFamily="34" charset="0"/>
              <a:buNone/>
            </a:pPr>
            <a:r>
              <a:rPr lang="en-US" dirty="0"/>
              <a:t>The Argmax of this cross-correlation is the delay between these 2 signals.</a:t>
            </a:r>
          </a:p>
        </p:txBody>
      </p:sp>
      <p:sp>
        <p:nvSpPr>
          <p:cNvPr id="6" name="Content Placeholder 2">
            <a:extLst>
              <a:ext uri="{FF2B5EF4-FFF2-40B4-BE49-F238E27FC236}">
                <a16:creationId xmlns:a16="http://schemas.microsoft.com/office/drawing/2014/main" id="{F44C4F0B-6886-4724-AC68-829F65A39BA3}"/>
              </a:ext>
            </a:extLst>
          </p:cNvPr>
          <p:cNvSpPr txBox="1">
            <a:spLocks/>
          </p:cNvSpPr>
          <p:nvPr/>
        </p:nvSpPr>
        <p:spPr>
          <a:xfrm>
            <a:off x="695960" y="5195887"/>
            <a:ext cx="10515600" cy="1603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Problems:</a:t>
            </a:r>
          </a:p>
          <a:p>
            <a:pPr marL="0" indent="0">
              <a:buFont typeface="Arial" panose="020B0604020202020204" pitchFamily="34" charset="0"/>
              <a:buNone/>
            </a:pPr>
            <a:r>
              <a:rPr lang="en-US" dirty="0"/>
              <a:t>This approach is not consistent and can also lead to values close to the true delay but off by 2-3 taps</a:t>
            </a:r>
          </a:p>
        </p:txBody>
      </p:sp>
      <p:sp>
        <p:nvSpPr>
          <p:cNvPr id="7" name="TextBox 6">
            <a:extLst>
              <a:ext uri="{FF2B5EF4-FFF2-40B4-BE49-F238E27FC236}">
                <a16:creationId xmlns:a16="http://schemas.microsoft.com/office/drawing/2014/main" id="{9E50DF15-211B-4DDD-80E4-3158A6D87774}"/>
              </a:ext>
            </a:extLst>
          </p:cNvPr>
          <p:cNvSpPr txBox="1"/>
          <p:nvPr/>
        </p:nvSpPr>
        <p:spPr>
          <a:xfrm>
            <a:off x="10756490" y="6453546"/>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4232944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F710-D6D0-4CB1-A37F-DC622C097486}"/>
              </a:ext>
            </a:extLst>
          </p:cNvPr>
          <p:cNvSpPr>
            <a:spLocks noGrp="1"/>
          </p:cNvSpPr>
          <p:nvPr>
            <p:ph type="title"/>
          </p:nvPr>
        </p:nvSpPr>
        <p:spPr/>
        <p:txBody>
          <a:bodyPr/>
          <a:lstStyle/>
          <a:p>
            <a:r>
              <a:rPr lang="en-GB" dirty="0"/>
              <a:t>Diagram of Current Process</a:t>
            </a:r>
            <a:endParaRPr lang="en-US" dirty="0"/>
          </a:p>
        </p:txBody>
      </p:sp>
      <p:graphicFrame>
        <p:nvGraphicFramePr>
          <p:cNvPr id="4" name="Content Placeholder 3">
            <a:extLst>
              <a:ext uri="{FF2B5EF4-FFF2-40B4-BE49-F238E27FC236}">
                <a16:creationId xmlns:a16="http://schemas.microsoft.com/office/drawing/2014/main" id="{D254ADF0-D96C-426F-9387-288C498B0107}"/>
              </a:ext>
            </a:extLst>
          </p:cNvPr>
          <p:cNvGraphicFramePr>
            <a:graphicFrameLocks noGrp="1"/>
          </p:cNvGraphicFramePr>
          <p:nvPr>
            <p:ph idx="1"/>
            <p:extLst>
              <p:ext uri="{D42A27DB-BD31-4B8C-83A1-F6EECF244321}">
                <p14:modId xmlns:p14="http://schemas.microsoft.com/office/powerpoint/2010/main" val="4068673294"/>
              </p:ext>
            </p:extLst>
          </p:nvPr>
        </p:nvGraphicFramePr>
        <p:xfrm>
          <a:off x="856860" y="1810139"/>
          <a:ext cx="10545147" cy="43668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173E832-C431-413C-8C35-AEDC303C9978}"/>
              </a:ext>
            </a:extLst>
          </p:cNvPr>
          <p:cNvSpPr txBox="1"/>
          <p:nvPr/>
        </p:nvSpPr>
        <p:spPr>
          <a:xfrm>
            <a:off x="9223495" y="5419251"/>
            <a:ext cx="2968505" cy="1754326"/>
          </a:xfrm>
          <a:prstGeom prst="rect">
            <a:avLst/>
          </a:prstGeom>
          <a:noFill/>
        </p:spPr>
        <p:txBody>
          <a:bodyPr wrap="none" rtlCol="0">
            <a:spAutoFit/>
          </a:bodyPr>
          <a:lstStyle/>
          <a:p>
            <a:pPr lvl="0"/>
            <a:r>
              <a:rPr lang="en-US" sz="1800" baseline="30000" dirty="0"/>
              <a:t>1</a:t>
            </a:r>
            <a:r>
              <a:rPr lang="en-US" sz="1800" dirty="0"/>
              <a:t>Filter Parameters:</a:t>
            </a:r>
          </a:p>
          <a:p>
            <a:pPr lvl="0"/>
            <a:r>
              <a:rPr lang="en-US" sz="1800" dirty="0"/>
              <a:t>Upsampling/Downscaling = 8</a:t>
            </a:r>
          </a:p>
          <a:p>
            <a:pPr lvl="0"/>
            <a:r>
              <a:rPr lang="en-US" sz="1800" dirty="0" err="1"/>
              <a:t>Rolloff</a:t>
            </a:r>
            <a:r>
              <a:rPr lang="en-US" sz="1800" dirty="0"/>
              <a:t> = 0.2</a:t>
            </a:r>
          </a:p>
          <a:p>
            <a:pPr lvl="0"/>
            <a:r>
              <a:rPr lang="en-US" sz="1800" dirty="0"/>
              <a:t>Tap Length = 32</a:t>
            </a:r>
          </a:p>
          <a:p>
            <a:pPr lvl="0"/>
            <a:r>
              <a:rPr lang="en-US" sz="1800" dirty="0"/>
              <a:t>Shape: Root Raised Cosine</a:t>
            </a:r>
          </a:p>
          <a:p>
            <a:endParaRPr lang="en-US" dirty="0"/>
          </a:p>
        </p:txBody>
      </p:sp>
      <p:sp>
        <p:nvSpPr>
          <p:cNvPr id="6" name="TextBox 5">
            <a:extLst>
              <a:ext uri="{FF2B5EF4-FFF2-40B4-BE49-F238E27FC236}">
                <a16:creationId xmlns:a16="http://schemas.microsoft.com/office/drawing/2014/main" id="{09DADE72-E54B-4CB5-8DF2-D9DC16E36682}"/>
              </a:ext>
            </a:extLst>
          </p:cNvPr>
          <p:cNvSpPr txBox="1"/>
          <p:nvPr/>
        </p:nvSpPr>
        <p:spPr>
          <a:xfrm>
            <a:off x="0" y="6584175"/>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3252724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3F710-D6D0-4CB1-A37F-DC622C097486}"/>
              </a:ext>
            </a:extLst>
          </p:cNvPr>
          <p:cNvSpPr>
            <a:spLocks noGrp="1"/>
          </p:cNvSpPr>
          <p:nvPr>
            <p:ph type="title"/>
          </p:nvPr>
        </p:nvSpPr>
        <p:spPr>
          <a:xfrm>
            <a:off x="819540" y="-224551"/>
            <a:ext cx="10515600" cy="1325563"/>
          </a:xfrm>
        </p:spPr>
        <p:txBody>
          <a:bodyPr/>
          <a:lstStyle/>
          <a:p>
            <a:r>
              <a:rPr lang="en-GB" dirty="0"/>
              <a:t>Diagram of Expanded Process</a:t>
            </a:r>
            <a:endParaRPr lang="en-US" dirty="0"/>
          </a:p>
        </p:txBody>
      </p:sp>
      <p:graphicFrame>
        <p:nvGraphicFramePr>
          <p:cNvPr id="4" name="Content Placeholder 3">
            <a:extLst>
              <a:ext uri="{FF2B5EF4-FFF2-40B4-BE49-F238E27FC236}">
                <a16:creationId xmlns:a16="http://schemas.microsoft.com/office/drawing/2014/main" id="{D254ADF0-D96C-426F-9387-288C498B0107}"/>
              </a:ext>
            </a:extLst>
          </p:cNvPr>
          <p:cNvGraphicFramePr>
            <a:graphicFrameLocks noGrp="1"/>
          </p:cNvGraphicFramePr>
          <p:nvPr>
            <p:ph idx="1"/>
            <p:extLst>
              <p:ext uri="{D42A27DB-BD31-4B8C-83A1-F6EECF244321}">
                <p14:modId xmlns:p14="http://schemas.microsoft.com/office/powerpoint/2010/main" val="2102087313"/>
              </p:ext>
            </p:extLst>
          </p:nvPr>
        </p:nvGraphicFramePr>
        <p:xfrm>
          <a:off x="530289" y="709126"/>
          <a:ext cx="10946364" cy="50759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4173E832-C431-413C-8C35-AEDC303C9978}"/>
              </a:ext>
            </a:extLst>
          </p:cNvPr>
          <p:cNvSpPr txBox="1"/>
          <p:nvPr/>
        </p:nvSpPr>
        <p:spPr>
          <a:xfrm>
            <a:off x="9223495" y="5419251"/>
            <a:ext cx="2968505" cy="1754326"/>
          </a:xfrm>
          <a:prstGeom prst="rect">
            <a:avLst/>
          </a:prstGeom>
          <a:noFill/>
        </p:spPr>
        <p:txBody>
          <a:bodyPr wrap="none" rtlCol="0">
            <a:spAutoFit/>
          </a:bodyPr>
          <a:lstStyle/>
          <a:p>
            <a:pPr lvl="0"/>
            <a:r>
              <a:rPr lang="en-US" sz="1800" baseline="30000" dirty="0"/>
              <a:t>1</a:t>
            </a:r>
            <a:r>
              <a:rPr lang="en-US" sz="1800" dirty="0"/>
              <a:t>Filter Parameters:</a:t>
            </a:r>
          </a:p>
          <a:p>
            <a:pPr lvl="0"/>
            <a:r>
              <a:rPr lang="en-US" sz="1800" dirty="0"/>
              <a:t>Upsampling/Downscaling = 8</a:t>
            </a:r>
          </a:p>
          <a:p>
            <a:pPr lvl="0"/>
            <a:r>
              <a:rPr lang="en-US" sz="1800" dirty="0" err="1"/>
              <a:t>Rolloff</a:t>
            </a:r>
            <a:r>
              <a:rPr lang="en-US" sz="1800" dirty="0"/>
              <a:t> = 0.2</a:t>
            </a:r>
          </a:p>
          <a:p>
            <a:pPr lvl="0"/>
            <a:r>
              <a:rPr lang="en-US" sz="1800" dirty="0"/>
              <a:t>Tap Length = 32</a:t>
            </a:r>
          </a:p>
          <a:p>
            <a:pPr lvl="0"/>
            <a:r>
              <a:rPr lang="en-US" sz="1800" dirty="0"/>
              <a:t>Shape: Root Raised Cosine</a:t>
            </a:r>
          </a:p>
          <a:p>
            <a:endParaRPr lang="en-US" dirty="0"/>
          </a:p>
        </p:txBody>
      </p:sp>
      <p:sp>
        <p:nvSpPr>
          <p:cNvPr id="6" name="TextBox 5">
            <a:extLst>
              <a:ext uri="{FF2B5EF4-FFF2-40B4-BE49-F238E27FC236}">
                <a16:creationId xmlns:a16="http://schemas.microsoft.com/office/drawing/2014/main" id="{36302A1D-3225-478F-8735-B11B5D3F18D7}"/>
              </a:ext>
            </a:extLst>
          </p:cNvPr>
          <p:cNvSpPr txBox="1"/>
          <p:nvPr/>
        </p:nvSpPr>
        <p:spPr>
          <a:xfrm>
            <a:off x="0" y="6488668"/>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16535712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62A8B8-F1D2-497D-A0FE-384C987930DD}"/>
              </a:ext>
            </a:extLst>
          </p:cNvPr>
          <p:cNvSpPr>
            <a:spLocks noGrp="1"/>
          </p:cNvSpPr>
          <p:nvPr>
            <p:ph type="title"/>
          </p:nvPr>
        </p:nvSpPr>
        <p:spPr/>
        <p:txBody>
          <a:bodyPr/>
          <a:lstStyle/>
          <a:p>
            <a:r>
              <a:rPr lang="en-US" dirty="0"/>
              <a:t>Things to be integrated after individual testing</a:t>
            </a:r>
          </a:p>
        </p:txBody>
      </p:sp>
      <p:sp>
        <p:nvSpPr>
          <p:cNvPr id="3" name="Content Placeholder 2">
            <a:extLst>
              <a:ext uri="{FF2B5EF4-FFF2-40B4-BE49-F238E27FC236}">
                <a16:creationId xmlns:a16="http://schemas.microsoft.com/office/drawing/2014/main" id="{EFFAD9FE-30CD-4615-8AE7-9442A43F281F}"/>
              </a:ext>
            </a:extLst>
          </p:cNvPr>
          <p:cNvSpPr>
            <a:spLocks noGrp="1"/>
          </p:cNvSpPr>
          <p:nvPr>
            <p:ph idx="1"/>
          </p:nvPr>
        </p:nvSpPr>
        <p:spPr/>
        <p:txBody>
          <a:bodyPr/>
          <a:lstStyle/>
          <a:p>
            <a:r>
              <a:rPr lang="en-US" dirty="0"/>
              <a:t>Filter Delay (Done)</a:t>
            </a:r>
          </a:p>
          <a:p>
            <a:r>
              <a:rPr lang="en-US" dirty="0"/>
              <a:t>16QAM (Done)</a:t>
            </a:r>
          </a:p>
          <a:p>
            <a:r>
              <a:rPr lang="en-US" dirty="0"/>
              <a:t>64QAM (Done)</a:t>
            </a:r>
          </a:p>
          <a:p>
            <a:r>
              <a:rPr lang="en-US" dirty="0"/>
              <a:t>Chromatic Dispersion implementation and DSP filters to account for it (CD done, filters not working still, inverse CD does work)</a:t>
            </a:r>
          </a:p>
          <a:p>
            <a:r>
              <a:rPr lang="en-US" dirty="0"/>
              <a:t>FEC (LDPC using </a:t>
            </a:r>
            <a:r>
              <a:rPr lang="en-US" dirty="0" err="1"/>
              <a:t>dvb</a:t>
            </a:r>
            <a:r>
              <a:rPr lang="en-US" dirty="0"/>
              <a:t> s2 standard)</a:t>
            </a:r>
          </a:p>
          <a:p>
            <a:r>
              <a:rPr lang="en-US" dirty="0"/>
              <a:t>Carrier </a:t>
            </a:r>
            <a:r>
              <a:rPr lang="en-US" dirty="0" err="1"/>
              <a:t>Equalisation</a:t>
            </a:r>
            <a:r>
              <a:rPr lang="en-US" dirty="0"/>
              <a:t> (After FE)</a:t>
            </a:r>
          </a:p>
          <a:p>
            <a:r>
              <a:rPr lang="en-US" dirty="0"/>
              <a:t>Frequency </a:t>
            </a:r>
            <a:r>
              <a:rPr lang="en-US" dirty="0" err="1"/>
              <a:t>Equalisation</a:t>
            </a:r>
            <a:r>
              <a:rPr lang="en-US" dirty="0"/>
              <a:t> (Requires Local Oscillator Implementation – Ask)</a:t>
            </a:r>
          </a:p>
          <a:p>
            <a:endParaRPr lang="en-US" dirty="0"/>
          </a:p>
          <a:p>
            <a:endParaRPr lang="en-US" dirty="0"/>
          </a:p>
        </p:txBody>
      </p:sp>
      <p:sp>
        <p:nvSpPr>
          <p:cNvPr id="4" name="TextBox 3">
            <a:extLst>
              <a:ext uri="{FF2B5EF4-FFF2-40B4-BE49-F238E27FC236}">
                <a16:creationId xmlns:a16="http://schemas.microsoft.com/office/drawing/2014/main" id="{FF1051C1-636A-4256-9A7A-657CCA4351E4}"/>
              </a:ext>
            </a:extLst>
          </p:cNvPr>
          <p:cNvSpPr txBox="1"/>
          <p:nvPr/>
        </p:nvSpPr>
        <p:spPr>
          <a:xfrm>
            <a:off x="10756490" y="6453546"/>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271003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B426CD0F-7E94-4ADF-8982-8B00FA1DA4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23637875"/>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a:extLst>
              <a:ext uri="{FF2B5EF4-FFF2-40B4-BE49-F238E27FC236}">
                <a16:creationId xmlns:a16="http://schemas.microsoft.com/office/drawing/2014/main" id="{42181F10-5ED3-40ED-BF2E-5A102EA49F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0" y="-18837275"/>
            <a:ext cx="11258550" cy="46291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FF0846A-DD88-4C16-9F1E-509223A0CA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0" y="-14401800"/>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29" name="Picture 5">
            <a:extLst>
              <a:ext uri="{FF2B5EF4-FFF2-40B4-BE49-F238E27FC236}">
                <a16:creationId xmlns:a16="http://schemas.microsoft.com/office/drawing/2014/main" id="{026E5410-3217-4F14-9408-84B1E0196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7000" y="-9601200"/>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a:extLst>
              <a:ext uri="{FF2B5EF4-FFF2-40B4-BE49-F238E27FC236}">
                <a16:creationId xmlns:a16="http://schemas.microsoft.com/office/drawing/2014/main" id="{42C0C556-3295-494A-9872-C940CFACF3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56246" y="2456120"/>
            <a:ext cx="3059575" cy="170897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4277CC1B-9420-48C3-87A1-5D3E761673F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41747" y="4312391"/>
            <a:ext cx="3302643" cy="2476983"/>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4CDA239-45F1-497D-BB29-B74DB805327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7000" y="14036675"/>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a:extLst>
              <a:ext uri="{FF2B5EF4-FFF2-40B4-BE49-F238E27FC236}">
                <a16:creationId xmlns:a16="http://schemas.microsoft.com/office/drawing/2014/main" id="{D6D58A71-2C22-49EE-8EEF-77D2C9485F4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7000" y="18837275"/>
            <a:ext cx="6667500" cy="5000625"/>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104C8779-B59D-4C69-8E4C-4003A00F34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78" y="200024"/>
            <a:ext cx="4577590" cy="3433193"/>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a:extLst>
              <a:ext uri="{FF2B5EF4-FFF2-40B4-BE49-F238E27FC236}">
                <a16:creationId xmlns:a16="http://schemas.microsoft.com/office/drawing/2014/main" id="{70DD5886-C6CC-4CD2-91CB-49E354F9F0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332" y="113851"/>
            <a:ext cx="3727048" cy="1846509"/>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1D1D0080-E6D1-4D51-A892-7FB11BBB68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28385" y="1968291"/>
            <a:ext cx="3114890" cy="2336168"/>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a:extLst>
              <a:ext uri="{FF2B5EF4-FFF2-40B4-BE49-F238E27FC236}">
                <a16:creationId xmlns:a16="http://schemas.microsoft.com/office/drawing/2014/main" id="{C1208B76-EBBE-4F6B-A2F4-F1403FA093BE}"/>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662444" y="4165096"/>
            <a:ext cx="3302643" cy="247698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a:extLst>
              <a:ext uri="{FF2B5EF4-FFF2-40B4-BE49-F238E27FC236}">
                <a16:creationId xmlns:a16="http://schemas.microsoft.com/office/drawing/2014/main" id="{7A4846BF-89B6-4052-943D-124DCAE458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178724" y="73500"/>
            <a:ext cx="2845441" cy="2134081"/>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17">
            <a:extLst>
              <a:ext uri="{FF2B5EF4-FFF2-40B4-BE49-F238E27FC236}">
                <a16:creationId xmlns:a16="http://schemas.microsoft.com/office/drawing/2014/main" id="{8F4C5C7D-0753-40EC-9250-F984CABE3A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6574" y="3633218"/>
            <a:ext cx="4192350" cy="314426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024ACA3A-49ED-432B-B7AB-9FD1DCFB9A9D}"/>
              </a:ext>
            </a:extLst>
          </p:cNvPr>
          <p:cNvSpPr txBox="1"/>
          <p:nvPr/>
        </p:nvSpPr>
        <p:spPr>
          <a:xfrm>
            <a:off x="10756490" y="6453546"/>
            <a:ext cx="1543665" cy="369332"/>
          </a:xfrm>
          <a:prstGeom prst="rect">
            <a:avLst/>
          </a:prstGeom>
          <a:noFill/>
        </p:spPr>
        <p:txBody>
          <a:bodyPr wrap="square" rtlCol="0">
            <a:spAutoFit/>
          </a:bodyPr>
          <a:lstStyle/>
          <a:p>
            <a:r>
              <a:rPr lang="en-GB" dirty="0"/>
              <a:t>Winter Break</a:t>
            </a:r>
          </a:p>
        </p:txBody>
      </p:sp>
    </p:spTree>
    <p:extLst>
      <p:ext uri="{BB962C8B-B14F-4D97-AF65-F5344CB8AC3E}">
        <p14:creationId xmlns:p14="http://schemas.microsoft.com/office/powerpoint/2010/main" val="28985548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53F5-311F-4459-8753-6B106E01ABA4}"/>
              </a:ext>
            </a:extLst>
          </p:cNvPr>
          <p:cNvSpPr>
            <a:spLocks noGrp="1"/>
          </p:cNvSpPr>
          <p:nvPr>
            <p:ph type="title"/>
          </p:nvPr>
        </p:nvSpPr>
        <p:spPr>
          <a:xfrm>
            <a:off x="189672" y="378236"/>
            <a:ext cx="10515600" cy="1325563"/>
          </a:xfrm>
        </p:spPr>
        <p:txBody>
          <a:bodyPr/>
          <a:lstStyle/>
          <a:p>
            <a:r>
              <a:rPr lang="en-US" dirty="0"/>
              <a:t>Chromatic Dispersion Fix</a:t>
            </a:r>
          </a:p>
        </p:txBody>
      </p:sp>
      <p:sp>
        <p:nvSpPr>
          <p:cNvPr id="3" name="Content Placeholder 2">
            <a:extLst>
              <a:ext uri="{FF2B5EF4-FFF2-40B4-BE49-F238E27FC236}">
                <a16:creationId xmlns:a16="http://schemas.microsoft.com/office/drawing/2014/main" id="{0BE5ADF0-F7BC-4951-98AA-957127F7E760}"/>
              </a:ext>
            </a:extLst>
          </p:cNvPr>
          <p:cNvSpPr>
            <a:spLocks noGrp="1"/>
          </p:cNvSpPr>
          <p:nvPr>
            <p:ph idx="1"/>
          </p:nvPr>
        </p:nvSpPr>
        <p:spPr>
          <a:xfrm>
            <a:off x="838200" y="1825625"/>
            <a:ext cx="4900127" cy="4351338"/>
          </a:xfrm>
        </p:spPr>
        <p:txBody>
          <a:bodyPr>
            <a:normAutofit fontScale="85000" lnSpcReduction="20000"/>
          </a:bodyPr>
          <a:lstStyle/>
          <a:p>
            <a:r>
              <a:rPr lang="en-US" dirty="0"/>
              <a:t>Implemented a version of the CD Model that inverses its operation</a:t>
            </a:r>
          </a:p>
          <a:p>
            <a:r>
              <a:rPr lang="en-US" dirty="0"/>
              <a:t>This allowed for debugging to effectively check if the original model was implemented correctly</a:t>
            </a:r>
          </a:p>
          <a:p>
            <a:r>
              <a:rPr lang="en-US" dirty="0"/>
              <a:t>Now applying the CD Model and then the Inverse CD Model perfectly demodulates the signal. This means that the Linear and OLS Filters should properly attempt to correct for CD. This is still not the case.</a:t>
            </a:r>
          </a:p>
          <a:p>
            <a:r>
              <a:rPr lang="en-US" dirty="0"/>
              <a:t>Considerations of moving into personally implemented adaptive filters instead of </a:t>
            </a:r>
            <a:r>
              <a:rPr lang="en-US" dirty="0" err="1"/>
              <a:t>Matlab</a:t>
            </a:r>
            <a:r>
              <a:rPr lang="en-US" dirty="0"/>
              <a:t>-provided ones</a:t>
            </a:r>
          </a:p>
        </p:txBody>
      </p:sp>
      <p:sp>
        <p:nvSpPr>
          <p:cNvPr id="4" name="TextBox 3">
            <a:extLst>
              <a:ext uri="{FF2B5EF4-FFF2-40B4-BE49-F238E27FC236}">
                <a16:creationId xmlns:a16="http://schemas.microsoft.com/office/drawing/2014/main" id="{B3C0EA67-F5DB-4E32-AADF-4C368AAD7EEB}"/>
              </a:ext>
            </a:extLst>
          </p:cNvPr>
          <p:cNvSpPr txBox="1"/>
          <p:nvPr/>
        </p:nvSpPr>
        <p:spPr>
          <a:xfrm>
            <a:off x="10705272" y="6492875"/>
            <a:ext cx="1536639" cy="369332"/>
          </a:xfrm>
          <a:prstGeom prst="rect">
            <a:avLst/>
          </a:prstGeom>
          <a:noFill/>
        </p:spPr>
        <p:txBody>
          <a:bodyPr wrap="none" rtlCol="0">
            <a:spAutoFit/>
          </a:bodyPr>
          <a:lstStyle/>
          <a:p>
            <a:r>
              <a:rPr lang="en-GB" dirty="0"/>
              <a:t>Week 1-2 Lent</a:t>
            </a:r>
          </a:p>
        </p:txBody>
      </p:sp>
      <p:pic>
        <p:nvPicPr>
          <p:cNvPr id="8" name="Picture 7">
            <a:extLst>
              <a:ext uri="{FF2B5EF4-FFF2-40B4-BE49-F238E27FC236}">
                <a16:creationId xmlns:a16="http://schemas.microsoft.com/office/drawing/2014/main" id="{34B08B97-2E4F-4157-9D76-CE1687FF8E03}"/>
              </a:ext>
            </a:extLst>
          </p:cNvPr>
          <p:cNvPicPr>
            <a:picLocks noChangeAspect="1"/>
          </p:cNvPicPr>
          <p:nvPr/>
        </p:nvPicPr>
        <p:blipFill>
          <a:blip r:embed="rId2"/>
          <a:stretch>
            <a:fillRect/>
          </a:stretch>
        </p:blipFill>
        <p:spPr>
          <a:xfrm>
            <a:off x="6096000" y="465901"/>
            <a:ext cx="3504559" cy="2719447"/>
          </a:xfrm>
          <a:prstGeom prst="rect">
            <a:avLst/>
          </a:prstGeom>
        </p:spPr>
      </p:pic>
      <p:pic>
        <p:nvPicPr>
          <p:cNvPr id="10" name="Picture 9">
            <a:extLst>
              <a:ext uri="{FF2B5EF4-FFF2-40B4-BE49-F238E27FC236}">
                <a16:creationId xmlns:a16="http://schemas.microsoft.com/office/drawing/2014/main" id="{AB26CB71-C050-4BF3-B9E0-00539CBC986A}"/>
              </a:ext>
            </a:extLst>
          </p:cNvPr>
          <p:cNvPicPr>
            <a:picLocks/>
          </p:cNvPicPr>
          <p:nvPr/>
        </p:nvPicPr>
        <p:blipFill>
          <a:blip r:embed="rId3"/>
          <a:stretch>
            <a:fillRect/>
          </a:stretch>
        </p:blipFill>
        <p:spPr>
          <a:xfrm>
            <a:off x="6096000" y="3429000"/>
            <a:ext cx="3506400" cy="2718000"/>
          </a:xfrm>
          <a:prstGeom prst="rect">
            <a:avLst/>
          </a:prstGeom>
        </p:spPr>
      </p:pic>
      <p:pic>
        <p:nvPicPr>
          <p:cNvPr id="1035" name="Picture 11">
            <a:extLst>
              <a:ext uri="{FF2B5EF4-FFF2-40B4-BE49-F238E27FC236}">
                <a16:creationId xmlns:a16="http://schemas.microsoft.com/office/drawing/2014/main" id="{324236C1-EFD2-4EAA-8974-DCDE12210C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48000" y="2200736"/>
            <a:ext cx="2781506" cy="20861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402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53F5-311F-4459-8753-6B106E01ABA4}"/>
              </a:ext>
            </a:extLst>
          </p:cNvPr>
          <p:cNvSpPr>
            <a:spLocks noGrp="1"/>
          </p:cNvSpPr>
          <p:nvPr>
            <p:ph type="title"/>
          </p:nvPr>
        </p:nvSpPr>
        <p:spPr>
          <a:xfrm>
            <a:off x="189672" y="378236"/>
            <a:ext cx="10515600" cy="1325563"/>
          </a:xfrm>
        </p:spPr>
        <p:txBody>
          <a:bodyPr/>
          <a:lstStyle/>
          <a:p>
            <a:r>
              <a:rPr lang="en-US" dirty="0"/>
              <a:t>Filter Taps Comparisons</a:t>
            </a:r>
          </a:p>
        </p:txBody>
      </p:sp>
      <p:sp>
        <p:nvSpPr>
          <p:cNvPr id="4" name="TextBox 3">
            <a:extLst>
              <a:ext uri="{FF2B5EF4-FFF2-40B4-BE49-F238E27FC236}">
                <a16:creationId xmlns:a16="http://schemas.microsoft.com/office/drawing/2014/main" id="{B3C0EA67-F5DB-4E32-AADF-4C368AAD7EEB}"/>
              </a:ext>
            </a:extLst>
          </p:cNvPr>
          <p:cNvSpPr txBox="1"/>
          <p:nvPr/>
        </p:nvSpPr>
        <p:spPr>
          <a:xfrm>
            <a:off x="10705272" y="6492875"/>
            <a:ext cx="1536639" cy="369332"/>
          </a:xfrm>
          <a:prstGeom prst="rect">
            <a:avLst/>
          </a:prstGeom>
          <a:noFill/>
        </p:spPr>
        <p:txBody>
          <a:bodyPr wrap="none" rtlCol="0">
            <a:spAutoFit/>
          </a:bodyPr>
          <a:lstStyle/>
          <a:p>
            <a:r>
              <a:rPr lang="en-GB" dirty="0"/>
              <a:t>Week 1-2 Lent</a:t>
            </a:r>
          </a:p>
        </p:txBody>
      </p:sp>
      <p:sp>
        <p:nvSpPr>
          <p:cNvPr id="11" name="TextBox 10">
            <a:extLst>
              <a:ext uri="{FF2B5EF4-FFF2-40B4-BE49-F238E27FC236}">
                <a16:creationId xmlns:a16="http://schemas.microsoft.com/office/drawing/2014/main" id="{42287F33-1C27-49A6-9601-854F81103D38}"/>
              </a:ext>
            </a:extLst>
          </p:cNvPr>
          <p:cNvSpPr txBox="1"/>
          <p:nvPr/>
        </p:nvSpPr>
        <p:spPr>
          <a:xfrm>
            <a:off x="616446" y="5973999"/>
            <a:ext cx="4842031" cy="369332"/>
          </a:xfrm>
          <a:prstGeom prst="rect">
            <a:avLst/>
          </a:prstGeom>
          <a:noFill/>
        </p:spPr>
        <p:txBody>
          <a:bodyPr wrap="none" rtlCol="0">
            <a:spAutoFit/>
          </a:bodyPr>
          <a:lstStyle/>
          <a:p>
            <a:r>
              <a:rPr lang="en-US" dirty="0"/>
              <a:t>Implementation from lectures in the time domain</a:t>
            </a:r>
            <a:endParaRPr lang="en-GB" dirty="0"/>
          </a:p>
        </p:txBody>
      </p:sp>
      <p:pic>
        <p:nvPicPr>
          <p:cNvPr id="13" name="Picture 12">
            <a:extLst>
              <a:ext uri="{FF2B5EF4-FFF2-40B4-BE49-F238E27FC236}">
                <a16:creationId xmlns:a16="http://schemas.microsoft.com/office/drawing/2014/main" id="{135730C2-3112-4508-AB73-038AEF9B6657}"/>
              </a:ext>
            </a:extLst>
          </p:cNvPr>
          <p:cNvPicPr>
            <a:picLocks noChangeAspect="1"/>
          </p:cNvPicPr>
          <p:nvPr/>
        </p:nvPicPr>
        <p:blipFill>
          <a:blip r:embed="rId2"/>
          <a:stretch>
            <a:fillRect/>
          </a:stretch>
        </p:blipFill>
        <p:spPr>
          <a:xfrm>
            <a:off x="5552240" y="1547590"/>
            <a:ext cx="5901878" cy="4426409"/>
          </a:xfrm>
          <a:prstGeom prst="rect">
            <a:avLst/>
          </a:prstGeom>
        </p:spPr>
      </p:pic>
      <p:sp>
        <p:nvSpPr>
          <p:cNvPr id="15" name="TextBox 14">
            <a:extLst>
              <a:ext uri="{FF2B5EF4-FFF2-40B4-BE49-F238E27FC236}">
                <a16:creationId xmlns:a16="http://schemas.microsoft.com/office/drawing/2014/main" id="{ACB9E731-B295-49D9-923F-368DD815D1C5}"/>
              </a:ext>
            </a:extLst>
          </p:cNvPr>
          <p:cNvSpPr txBox="1"/>
          <p:nvPr/>
        </p:nvSpPr>
        <p:spPr>
          <a:xfrm>
            <a:off x="6001965" y="5973999"/>
            <a:ext cx="5358390" cy="369332"/>
          </a:xfrm>
          <a:prstGeom prst="rect">
            <a:avLst/>
          </a:prstGeom>
          <a:noFill/>
        </p:spPr>
        <p:txBody>
          <a:bodyPr wrap="none" rtlCol="0">
            <a:spAutoFit/>
          </a:bodyPr>
          <a:lstStyle/>
          <a:p>
            <a:r>
              <a:rPr lang="en-US" dirty="0"/>
              <a:t>Implementation from lectures in the frequency domain</a:t>
            </a:r>
            <a:endParaRPr lang="en-GB" dirty="0"/>
          </a:p>
        </p:txBody>
      </p:sp>
      <p:pic>
        <p:nvPicPr>
          <p:cNvPr id="16" name="Picture 15">
            <a:extLst>
              <a:ext uri="{FF2B5EF4-FFF2-40B4-BE49-F238E27FC236}">
                <a16:creationId xmlns:a16="http://schemas.microsoft.com/office/drawing/2014/main" id="{DAB0051C-2BB9-453A-8E2C-1FDF6BB9CFC9}"/>
              </a:ext>
            </a:extLst>
          </p:cNvPr>
          <p:cNvPicPr>
            <a:picLocks noChangeAspect="1"/>
          </p:cNvPicPr>
          <p:nvPr/>
        </p:nvPicPr>
        <p:blipFill>
          <a:blip r:embed="rId3"/>
          <a:stretch>
            <a:fillRect/>
          </a:stretch>
        </p:blipFill>
        <p:spPr>
          <a:xfrm>
            <a:off x="0" y="1615014"/>
            <a:ext cx="5722079" cy="4291559"/>
          </a:xfrm>
          <a:prstGeom prst="rect">
            <a:avLst/>
          </a:prstGeom>
        </p:spPr>
      </p:pic>
    </p:spTree>
    <p:extLst>
      <p:ext uri="{BB962C8B-B14F-4D97-AF65-F5344CB8AC3E}">
        <p14:creationId xmlns:p14="http://schemas.microsoft.com/office/powerpoint/2010/main" val="1966109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ADC39-50FE-4C4F-A029-ECBF2E40775E}"/>
              </a:ext>
            </a:extLst>
          </p:cNvPr>
          <p:cNvSpPr>
            <a:spLocks noGrp="1"/>
          </p:cNvSpPr>
          <p:nvPr>
            <p:ph type="title"/>
          </p:nvPr>
        </p:nvSpPr>
        <p:spPr/>
        <p:txBody>
          <a:bodyPr/>
          <a:lstStyle/>
          <a:p>
            <a:r>
              <a:rPr lang="en-US" dirty="0">
                <a:latin typeface="Arial Nova Light" panose="020B0304020202020204" pitchFamily="34" charset="0"/>
              </a:rPr>
              <a:t>Modeling the transmitter</a:t>
            </a:r>
          </a:p>
        </p:txBody>
      </p:sp>
      <p:sp>
        <p:nvSpPr>
          <p:cNvPr id="3" name="Content Placeholder 2">
            <a:extLst>
              <a:ext uri="{FF2B5EF4-FFF2-40B4-BE49-F238E27FC236}">
                <a16:creationId xmlns:a16="http://schemas.microsoft.com/office/drawing/2014/main" id="{04F41A6B-23FB-498B-87E6-E420562CF452}"/>
              </a:ext>
            </a:extLst>
          </p:cNvPr>
          <p:cNvSpPr>
            <a:spLocks noGrp="1"/>
          </p:cNvSpPr>
          <p:nvPr>
            <p:ph idx="1"/>
          </p:nvPr>
        </p:nvSpPr>
        <p:spPr>
          <a:xfrm>
            <a:off x="838200" y="1825625"/>
            <a:ext cx="6794241" cy="4351338"/>
          </a:xfrm>
        </p:spPr>
        <p:txBody>
          <a:bodyPr>
            <a:normAutofit fontScale="92500"/>
          </a:bodyPr>
          <a:lstStyle/>
          <a:p>
            <a:r>
              <a:rPr lang="en-US" dirty="0">
                <a:latin typeface="Arial" panose="020B0604020202020204" pitchFamily="34" charset="0"/>
                <a:cs typeface="Arial" panose="020B0604020202020204" pitchFamily="34" charset="0"/>
              </a:rPr>
              <a:t>Began by sending a collection of 10000 random symbols</a:t>
            </a:r>
          </a:p>
          <a:p>
            <a:r>
              <a:rPr lang="en-US" dirty="0">
                <a:latin typeface="Arial" panose="020B0604020202020204" pitchFamily="34" charset="0"/>
                <a:cs typeface="Arial" panose="020B0604020202020204" pitchFamily="34" charset="0"/>
              </a:rPr>
              <a:t>Modulation with gray-mapped QPSK (</a:t>
            </a:r>
            <a:r>
              <a:rPr lang="en-US" dirty="0" err="1">
                <a:latin typeface="Arial" panose="020B0604020202020204" pitchFamily="34" charset="0"/>
                <a:cs typeface="Arial" panose="020B0604020202020204" pitchFamily="34" charset="0"/>
              </a:rPr>
              <a:t>Matlab</a:t>
            </a:r>
            <a:r>
              <a:rPr lang="en-US" dirty="0">
                <a:latin typeface="Arial" panose="020B0604020202020204" pitchFamily="34" charset="0"/>
                <a:cs typeface="Arial" panose="020B0604020202020204" pitchFamily="34" charset="0"/>
              </a:rPr>
              <a:t> function)</a:t>
            </a:r>
          </a:p>
          <a:p>
            <a:r>
              <a:rPr lang="en-US" dirty="0">
                <a:latin typeface="Arial" panose="020B0604020202020204" pitchFamily="34" charset="0"/>
                <a:cs typeface="Arial" panose="020B0604020202020204" pitchFamily="34" charset="0"/>
              </a:rPr>
              <a:t>Adding random noise in amplitude and phase</a:t>
            </a:r>
          </a:p>
          <a:p>
            <a:r>
              <a:rPr lang="en-US" dirty="0">
                <a:latin typeface="Arial" panose="020B0604020202020204" pitchFamily="34" charset="0"/>
                <a:cs typeface="Arial" panose="020B0604020202020204" pitchFamily="34" charset="0"/>
              </a:rPr>
              <a:t>Implementation of my own QPSK function to better understand the concept</a:t>
            </a:r>
          </a:p>
          <a:p>
            <a:r>
              <a:rPr lang="en-US" dirty="0">
                <a:latin typeface="Arial" panose="020B0604020202020204" pitchFamily="34" charset="0"/>
                <a:cs typeface="Arial" panose="020B0604020202020204" pitchFamily="34" charset="0"/>
              </a:rPr>
              <a:t>Demodulation with </a:t>
            </a:r>
            <a:r>
              <a:rPr lang="en-US" dirty="0" err="1">
                <a:latin typeface="Arial" panose="020B0604020202020204" pitchFamily="34" charset="0"/>
                <a:cs typeface="Arial" panose="020B0604020202020204" pitchFamily="34" charset="0"/>
              </a:rPr>
              <a:t>Matlab</a:t>
            </a:r>
            <a:r>
              <a:rPr lang="en-US" dirty="0">
                <a:latin typeface="Arial" panose="020B0604020202020204" pitchFamily="34" charset="0"/>
                <a:cs typeface="Arial" panose="020B0604020202020204" pitchFamily="34" charset="0"/>
              </a:rPr>
              <a:t>-provided functions</a:t>
            </a:r>
          </a:p>
        </p:txBody>
      </p:sp>
      <p:sp>
        <p:nvSpPr>
          <p:cNvPr id="4" name="TextBox 3">
            <a:extLst>
              <a:ext uri="{FF2B5EF4-FFF2-40B4-BE49-F238E27FC236}">
                <a16:creationId xmlns:a16="http://schemas.microsoft.com/office/drawing/2014/main" id="{CF041A87-C1EC-45FD-869B-11E6FB297313}"/>
              </a:ext>
            </a:extLst>
          </p:cNvPr>
          <p:cNvSpPr txBox="1"/>
          <p:nvPr/>
        </p:nvSpPr>
        <p:spPr>
          <a:xfrm>
            <a:off x="11353800" y="6459445"/>
            <a:ext cx="663964" cy="369332"/>
          </a:xfrm>
          <a:prstGeom prst="rect">
            <a:avLst/>
          </a:prstGeom>
          <a:noFill/>
        </p:spPr>
        <p:txBody>
          <a:bodyPr wrap="none" rtlCol="0">
            <a:spAutoFit/>
          </a:bodyPr>
          <a:lstStyle/>
          <a:p>
            <a:r>
              <a:rPr lang="en-US" dirty="0" err="1"/>
              <a:t>Wk</a:t>
            </a:r>
            <a:r>
              <a:rPr lang="en-US" dirty="0"/>
              <a:t> 1</a:t>
            </a:r>
          </a:p>
        </p:txBody>
      </p:sp>
      <p:pic>
        <p:nvPicPr>
          <p:cNvPr id="6" name="Picture 4">
            <a:extLst>
              <a:ext uri="{FF2B5EF4-FFF2-40B4-BE49-F238E27FC236}">
                <a16:creationId xmlns:a16="http://schemas.microsoft.com/office/drawing/2014/main" id="{17B514F1-4FE2-4683-A0CF-220B703B22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8678" y="2393630"/>
            <a:ext cx="4287104" cy="3215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4243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53F5-311F-4459-8753-6B106E01ABA4}"/>
              </a:ext>
            </a:extLst>
          </p:cNvPr>
          <p:cNvSpPr>
            <a:spLocks noGrp="1"/>
          </p:cNvSpPr>
          <p:nvPr>
            <p:ph type="title"/>
          </p:nvPr>
        </p:nvSpPr>
        <p:spPr>
          <a:xfrm>
            <a:off x="189672" y="378236"/>
            <a:ext cx="10515600" cy="1325563"/>
          </a:xfrm>
        </p:spPr>
        <p:txBody>
          <a:bodyPr/>
          <a:lstStyle/>
          <a:p>
            <a:r>
              <a:rPr lang="en-US" dirty="0"/>
              <a:t>Filter Taps Comparisons</a:t>
            </a:r>
          </a:p>
        </p:txBody>
      </p:sp>
      <p:sp>
        <p:nvSpPr>
          <p:cNvPr id="4" name="TextBox 3">
            <a:extLst>
              <a:ext uri="{FF2B5EF4-FFF2-40B4-BE49-F238E27FC236}">
                <a16:creationId xmlns:a16="http://schemas.microsoft.com/office/drawing/2014/main" id="{B3C0EA67-F5DB-4E32-AADF-4C368AAD7EEB}"/>
              </a:ext>
            </a:extLst>
          </p:cNvPr>
          <p:cNvSpPr txBox="1"/>
          <p:nvPr/>
        </p:nvSpPr>
        <p:spPr>
          <a:xfrm>
            <a:off x="10705272" y="6492875"/>
            <a:ext cx="1536639" cy="369332"/>
          </a:xfrm>
          <a:prstGeom prst="rect">
            <a:avLst/>
          </a:prstGeom>
          <a:noFill/>
        </p:spPr>
        <p:txBody>
          <a:bodyPr wrap="none" rtlCol="0">
            <a:spAutoFit/>
          </a:bodyPr>
          <a:lstStyle/>
          <a:p>
            <a:r>
              <a:rPr lang="en-GB" dirty="0"/>
              <a:t>Week 1-2 Lent</a:t>
            </a:r>
          </a:p>
        </p:txBody>
      </p:sp>
      <p:pic>
        <p:nvPicPr>
          <p:cNvPr id="9" name="Picture 8">
            <a:extLst>
              <a:ext uri="{FF2B5EF4-FFF2-40B4-BE49-F238E27FC236}">
                <a16:creationId xmlns:a16="http://schemas.microsoft.com/office/drawing/2014/main" id="{4A9EAF58-AD26-4974-A15C-4F38350F5243}"/>
              </a:ext>
            </a:extLst>
          </p:cNvPr>
          <p:cNvPicPr>
            <a:picLocks noChangeAspect="1"/>
          </p:cNvPicPr>
          <p:nvPr/>
        </p:nvPicPr>
        <p:blipFill>
          <a:blip r:embed="rId2"/>
          <a:stretch>
            <a:fillRect/>
          </a:stretch>
        </p:blipFill>
        <p:spPr>
          <a:xfrm>
            <a:off x="72958" y="1527243"/>
            <a:ext cx="5929008" cy="4446756"/>
          </a:xfrm>
          <a:prstGeom prst="rect">
            <a:avLst/>
          </a:prstGeom>
        </p:spPr>
      </p:pic>
      <p:sp>
        <p:nvSpPr>
          <p:cNvPr id="11" name="TextBox 10">
            <a:extLst>
              <a:ext uri="{FF2B5EF4-FFF2-40B4-BE49-F238E27FC236}">
                <a16:creationId xmlns:a16="http://schemas.microsoft.com/office/drawing/2014/main" id="{42287F33-1C27-49A6-9601-854F81103D38}"/>
              </a:ext>
            </a:extLst>
          </p:cNvPr>
          <p:cNvSpPr txBox="1"/>
          <p:nvPr/>
        </p:nvSpPr>
        <p:spPr>
          <a:xfrm>
            <a:off x="616446" y="5973999"/>
            <a:ext cx="5035994" cy="646331"/>
          </a:xfrm>
          <a:prstGeom prst="rect">
            <a:avLst/>
          </a:prstGeom>
          <a:noFill/>
        </p:spPr>
        <p:txBody>
          <a:bodyPr wrap="none" rtlCol="0">
            <a:spAutoFit/>
          </a:bodyPr>
          <a:lstStyle/>
          <a:p>
            <a:r>
              <a:rPr lang="en-GB" dirty="0"/>
              <a:t>Modified </a:t>
            </a:r>
            <a:r>
              <a:rPr lang="en-US" dirty="0"/>
              <a:t>Implementation from lectures in the time </a:t>
            </a:r>
          </a:p>
          <a:p>
            <a:r>
              <a:rPr lang="en-US" dirty="0"/>
              <a:t>domain to fix lecture note mistakes</a:t>
            </a:r>
            <a:endParaRPr lang="en-GB" dirty="0"/>
          </a:p>
        </p:txBody>
      </p:sp>
      <p:pic>
        <p:nvPicPr>
          <p:cNvPr id="1025" name="Picture 1">
            <a:extLst>
              <a:ext uri="{FF2B5EF4-FFF2-40B4-BE49-F238E27FC236}">
                <a16:creationId xmlns:a16="http://schemas.microsoft.com/office/drawing/2014/main" id="{7CD7776E-A056-4871-B3B2-9416D0B3B3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2440" y="1371671"/>
            <a:ext cx="6343865" cy="475789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FCFF6C1-8C4C-433D-B0F5-F070D32D72A2}"/>
              </a:ext>
            </a:extLst>
          </p:cNvPr>
          <p:cNvSpPr txBox="1"/>
          <p:nvPr/>
        </p:nvSpPr>
        <p:spPr>
          <a:xfrm>
            <a:off x="6915003" y="6188225"/>
            <a:ext cx="4040978" cy="369332"/>
          </a:xfrm>
          <a:prstGeom prst="rect">
            <a:avLst/>
          </a:prstGeom>
          <a:noFill/>
        </p:spPr>
        <p:txBody>
          <a:bodyPr wrap="none" rtlCol="0">
            <a:spAutoFit/>
          </a:bodyPr>
          <a:lstStyle/>
          <a:p>
            <a:r>
              <a:rPr lang="en-GB" dirty="0"/>
              <a:t>Personal Implementation of FD-FIR  Filter</a:t>
            </a:r>
          </a:p>
        </p:txBody>
      </p:sp>
    </p:spTree>
    <p:extLst>
      <p:ext uri="{BB962C8B-B14F-4D97-AF65-F5344CB8AC3E}">
        <p14:creationId xmlns:p14="http://schemas.microsoft.com/office/powerpoint/2010/main" val="30602086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EF3AC-66E1-4B48-B243-DDC63F74CB80}"/>
              </a:ext>
            </a:extLst>
          </p:cNvPr>
          <p:cNvSpPr>
            <a:spLocks noGrp="1"/>
          </p:cNvSpPr>
          <p:nvPr>
            <p:ph type="title"/>
          </p:nvPr>
        </p:nvSpPr>
        <p:spPr/>
        <p:txBody>
          <a:bodyPr/>
          <a:lstStyle/>
          <a:p>
            <a:r>
              <a:rPr lang="en-GB" dirty="0"/>
              <a:t>Carrier Equalisation</a:t>
            </a:r>
          </a:p>
        </p:txBody>
      </p:sp>
      <p:sp>
        <p:nvSpPr>
          <p:cNvPr id="3" name="Content Placeholder 2">
            <a:extLst>
              <a:ext uri="{FF2B5EF4-FFF2-40B4-BE49-F238E27FC236}">
                <a16:creationId xmlns:a16="http://schemas.microsoft.com/office/drawing/2014/main" id="{B5225383-1530-4AEF-82BD-6228FA69A6E5}"/>
              </a:ext>
            </a:extLst>
          </p:cNvPr>
          <p:cNvSpPr>
            <a:spLocks noGrp="1"/>
          </p:cNvSpPr>
          <p:nvPr>
            <p:ph idx="1"/>
          </p:nvPr>
        </p:nvSpPr>
        <p:spPr/>
        <p:txBody>
          <a:bodyPr/>
          <a:lstStyle/>
          <a:p>
            <a:r>
              <a:rPr lang="en-GB" dirty="0"/>
              <a:t>Adaptive Equalisation Methods</a:t>
            </a:r>
          </a:p>
          <a:p>
            <a:pPr marL="0" indent="0">
              <a:buNone/>
            </a:pPr>
            <a:r>
              <a:rPr lang="en-GB" dirty="0"/>
              <a:t>LMS, RMS filters. (MLSE as another option).</a:t>
            </a:r>
          </a:p>
          <a:p>
            <a:pPr marL="0" indent="0">
              <a:buNone/>
            </a:pPr>
            <a:r>
              <a:rPr lang="en-GB" dirty="0"/>
              <a:t>Resources lack implementation details, some pre-defined functions in MATLAB work for QPSK with AWGN, but could not be extended to equalise CD in QPSK or other modulation formats.</a:t>
            </a:r>
          </a:p>
          <a:p>
            <a:pPr marL="0" indent="0">
              <a:buNone/>
            </a:pPr>
            <a:endParaRPr lang="en-GB" dirty="0"/>
          </a:p>
          <a:p>
            <a:pPr marL="0" indent="0">
              <a:buNone/>
            </a:pPr>
            <a:r>
              <a:rPr lang="en-GB" dirty="0"/>
              <a:t>Alternative ways of Carrier Equalisation?</a:t>
            </a:r>
          </a:p>
          <a:p>
            <a:pPr marL="0" indent="0">
              <a:buNone/>
            </a:pPr>
            <a:r>
              <a:rPr lang="en-GB" dirty="0"/>
              <a:t>Need for Frequency Equalisation? (Requires implementation of non-linear effects, different polarisation for signals etc)</a:t>
            </a:r>
          </a:p>
        </p:txBody>
      </p:sp>
    </p:spTree>
    <p:extLst>
      <p:ext uri="{BB962C8B-B14F-4D97-AF65-F5344CB8AC3E}">
        <p14:creationId xmlns:p14="http://schemas.microsoft.com/office/powerpoint/2010/main" val="23606073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665F1-CA25-4942-9D17-905F93542C11}"/>
              </a:ext>
            </a:extLst>
          </p:cNvPr>
          <p:cNvSpPr>
            <a:spLocks noGrp="1"/>
          </p:cNvSpPr>
          <p:nvPr>
            <p:ph type="title"/>
          </p:nvPr>
        </p:nvSpPr>
        <p:spPr/>
        <p:txBody>
          <a:bodyPr>
            <a:normAutofit fontScale="90000"/>
          </a:bodyPr>
          <a:lstStyle/>
          <a:p>
            <a:r>
              <a:rPr lang="en-GB" b="1" dirty="0"/>
              <a:t>Debugging Chromatic Dispersion: </a:t>
            </a:r>
            <a:br>
              <a:rPr lang="en-GB" b="1" dirty="0"/>
            </a:br>
            <a:r>
              <a:rPr lang="en-GB" dirty="0"/>
              <a:t>Results for Chromatic Dispersion and the Filter applied correcting it</a:t>
            </a:r>
          </a:p>
        </p:txBody>
      </p:sp>
      <p:sp>
        <p:nvSpPr>
          <p:cNvPr id="3" name="Content Placeholder 2">
            <a:extLst>
              <a:ext uri="{FF2B5EF4-FFF2-40B4-BE49-F238E27FC236}">
                <a16:creationId xmlns:a16="http://schemas.microsoft.com/office/drawing/2014/main" id="{E8F5949A-B502-49A8-AD0B-8705DD45024D}"/>
              </a:ext>
            </a:extLst>
          </p:cNvPr>
          <p:cNvSpPr>
            <a:spLocks noGrp="1"/>
          </p:cNvSpPr>
          <p:nvPr>
            <p:ph idx="1"/>
          </p:nvPr>
        </p:nvSpPr>
        <p:spPr>
          <a:xfrm>
            <a:off x="772885" y="2190490"/>
            <a:ext cx="10515600" cy="3380857"/>
          </a:xfrm>
        </p:spPr>
        <p:txBody>
          <a:bodyPr>
            <a:normAutofit fontScale="92500" lnSpcReduction="10000"/>
          </a:bodyPr>
          <a:lstStyle/>
          <a:p>
            <a:pPr>
              <a:lnSpc>
                <a:spcPct val="110000"/>
              </a:lnSpc>
            </a:pPr>
            <a:r>
              <a:rPr lang="en-GB" dirty="0"/>
              <a:t>4 different modulation formats BPSK, QPSK, 16QAM and 64QAM. The signals were pulse-shaped with a raised-cosine filter with an </a:t>
            </a:r>
            <a:r>
              <a:rPr lang="en-GB" dirty="0" err="1"/>
              <a:t>upsampling</a:t>
            </a:r>
            <a:r>
              <a:rPr lang="en-GB" dirty="0"/>
              <a:t> of 2 samples per symbol. </a:t>
            </a:r>
          </a:p>
          <a:p>
            <a:pPr>
              <a:lnSpc>
                <a:spcPct val="110000"/>
              </a:lnSpc>
            </a:pPr>
            <a:r>
              <a:rPr lang="en-GB" dirty="0"/>
              <a:t>A Chromatic Dispersion Model was applied to these samples. Scatter plots were made for each modulation between distances of 10 and 110 km.</a:t>
            </a:r>
          </a:p>
          <a:p>
            <a:pPr>
              <a:lnSpc>
                <a:spcPct val="110000"/>
              </a:lnSpc>
            </a:pPr>
            <a:r>
              <a:rPr lang="en-GB" dirty="0"/>
              <a:t>A chromatic dispersion filter was applied immediately after CD was introduced and scatter plots were made for comparison.</a:t>
            </a:r>
          </a:p>
          <a:p>
            <a:pPr marL="0" indent="0">
              <a:lnSpc>
                <a:spcPct val="110000"/>
              </a:lnSpc>
              <a:buNone/>
            </a:pPr>
            <a:endParaRPr lang="en-GB" dirty="0"/>
          </a:p>
        </p:txBody>
      </p:sp>
      <p:sp>
        <p:nvSpPr>
          <p:cNvPr id="4" name="TextBox 3">
            <a:extLst>
              <a:ext uri="{FF2B5EF4-FFF2-40B4-BE49-F238E27FC236}">
                <a16:creationId xmlns:a16="http://schemas.microsoft.com/office/drawing/2014/main" id="{352966B2-96B5-49AC-BA90-57FD117C3B7B}"/>
              </a:ext>
            </a:extLst>
          </p:cNvPr>
          <p:cNvSpPr txBox="1"/>
          <p:nvPr/>
        </p:nvSpPr>
        <p:spPr>
          <a:xfrm>
            <a:off x="10988351" y="6488668"/>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705414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F424DA2F-5E70-4288-A2ED-7ED05C5964A4}"/>
              </a:ext>
            </a:extLst>
          </p:cNvPr>
          <p:cNvSpPr txBox="1"/>
          <p:nvPr/>
        </p:nvSpPr>
        <p:spPr>
          <a:xfrm>
            <a:off x="2853480" y="13785"/>
            <a:ext cx="6497548" cy="769441"/>
          </a:xfrm>
          <a:prstGeom prst="rect">
            <a:avLst/>
          </a:prstGeom>
          <a:noFill/>
        </p:spPr>
        <p:txBody>
          <a:bodyPr wrap="none" rtlCol="0">
            <a:spAutoFit/>
          </a:bodyPr>
          <a:lstStyle/>
          <a:p>
            <a:r>
              <a:rPr lang="en-GB" sz="4400" b="1" dirty="0"/>
              <a:t>BPSK Chromatic Dispersion</a:t>
            </a:r>
          </a:p>
        </p:txBody>
      </p:sp>
      <p:pic>
        <p:nvPicPr>
          <p:cNvPr id="14" name="Picture 13" descr="Diagram&#10;&#10;Description automatically generated">
            <a:extLst>
              <a:ext uri="{FF2B5EF4-FFF2-40B4-BE49-F238E27FC236}">
                <a16:creationId xmlns:a16="http://schemas.microsoft.com/office/drawing/2014/main" id="{9836CCB1-FD14-46AC-A106-F68D91EE0A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846" y="3617953"/>
            <a:ext cx="3619652" cy="2713705"/>
          </a:xfrm>
          <a:prstGeom prst="rect">
            <a:avLst/>
          </a:prstGeom>
        </p:spPr>
      </p:pic>
      <p:pic>
        <p:nvPicPr>
          <p:cNvPr id="17" name="Picture 16" descr="A picture containing chart&#10;&#10;Description automatically generated">
            <a:extLst>
              <a:ext uri="{FF2B5EF4-FFF2-40B4-BE49-F238E27FC236}">
                <a16:creationId xmlns:a16="http://schemas.microsoft.com/office/drawing/2014/main" id="{0938EE0B-B717-4CFD-9826-6DDAD7BAD1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6119" y="3617953"/>
            <a:ext cx="3663119" cy="2746293"/>
          </a:xfrm>
          <a:prstGeom prst="rect">
            <a:avLst/>
          </a:prstGeom>
        </p:spPr>
      </p:pic>
      <p:pic>
        <p:nvPicPr>
          <p:cNvPr id="23" name="Picture 22" descr="Chart&#10;&#10;Description automatically generated">
            <a:extLst>
              <a:ext uri="{FF2B5EF4-FFF2-40B4-BE49-F238E27FC236}">
                <a16:creationId xmlns:a16="http://schemas.microsoft.com/office/drawing/2014/main" id="{DD2C50AA-4A3B-41E1-A547-EFF796A4FA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87656" y="597626"/>
            <a:ext cx="3619646" cy="2713700"/>
          </a:xfrm>
          <a:prstGeom prst="rect">
            <a:avLst/>
          </a:prstGeom>
        </p:spPr>
      </p:pic>
      <p:pic>
        <p:nvPicPr>
          <p:cNvPr id="26" name="Picture 25" descr="A picture containing diagram&#10;&#10;Description automatically generated">
            <a:extLst>
              <a:ext uri="{FF2B5EF4-FFF2-40B4-BE49-F238E27FC236}">
                <a16:creationId xmlns:a16="http://schemas.microsoft.com/office/drawing/2014/main" id="{D13FCAA9-3443-484B-8908-715AE1CFD6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252935" y="668909"/>
            <a:ext cx="3429486" cy="2571135"/>
          </a:xfrm>
          <a:prstGeom prst="rect">
            <a:avLst/>
          </a:prstGeom>
        </p:spPr>
      </p:pic>
      <p:sp>
        <p:nvSpPr>
          <p:cNvPr id="10" name="TextBox 9">
            <a:extLst>
              <a:ext uri="{FF2B5EF4-FFF2-40B4-BE49-F238E27FC236}">
                <a16:creationId xmlns:a16="http://schemas.microsoft.com/office/drawing/2014/main" id="{5AE22D2B-EFA7-47A6-B48F-EBD54570DA76}"/>
              </a:ext>
            </a:extLst>
          </p:cNvPr>
          <p:cNvSpPr txBox="1"/>
          <p:nvPr/>
        </p:nvSpPr>
        <p:spPr>
          <a:xfrm>
            <a:off x="10988351" y="6488668"/>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258503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614BCDAC-93BD-4553-AB4A-C561C6CBC1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02715" y="3672638"/>
            <a:ext cx="3392248" cy="2543217"/>
          </a:xfrm>
          <a:prstGeom prst="rect">
            <a:avLst/>
          </a:prstGeom>
        </p:spPr>
      </p:pic>
      <p:pic>
        <p:nvPicPr>
          <p:cNvPr id="9" name="Picture 8" descr="Chart, scatter chart&#10;&#10;Description automatically generated">
            <a:extLst>
              <a:ext uri="{FF2B5EF4-FFF2-40B4-BE49-F238E27FC236}">
                <a16:creationId xmlns:a16="http://schemas.microsoft.com/office/drawing/2014/main" id="{5FA35BF6-9488-4604-AADC-4EA4BEF938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9187" y="642145"/>
            <a:ext cx="3395776" cy="2545862"/>
          </a:xfrm>
          <a:prstGeom prst="rect">
            <a:avLst/>
          </a:prstGeom>
        </p:spPr>
      </p:pic>
      <p:pic>
        <p:nvPicPr>
          <p:cNvPr id="19" name="Picture 18" descr="Chart&#10;&#10;Description automatically generated">
            <a:extLst>
              <a:ext uri="{FF2B5EF4-FFF2-40B4-BE49-F238E27FC236}">
                <a16:creationId xmlns:a16="http://schemas.microsoft.com/office/drawing/2014/main" id="{903EE10F-E769-4C2B-82A3-A7BAB9B871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3743" y="642145"/>
            <a:ext cx="3405922" cy="2553469"/>
          </a:xfrm>
          <a:prstGeom prst="rect">
            <a:avLst/>
          </a:prstGeom>
        </p:spPr>
      </p:pic>
      <p:pic>
        <p:nvPicPr>
          <p:cNvPr id="21" name="Picture 20" descr="Chart&#10;&#10;Description automatically generated">
            <a:extLst>
              <a:ext uri="{FF2B5EF4-FFF2-40B4-BE49-F238E27FC236}">
                <a16:creationId xmlns:a16="http://schemas.microsoft.com/office/drawing/2014/main" id="{7CB0854F-4193-4430-AD8F-21CAFADAEC2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7417" y="3690772"/>
            <a:ext cx="3392248" cy="2543217"/>
          </a:xfrm>
          <a:prstGeom prst="rect">
            <a:avLst/>
          </a:prstGeom>
        </p:spPr>
      </p:pic>
      <p:sp>
        <p:nvSpPr>
          <p:cNvPr id="12" name="TextBox 11">
            <a:extLst>
              <a:ext uri="{FF2B5EF4-FFF2-40B4-BE49-F238E27FC236}">
                <a16:creationId xmlns:a16="http://schemas.microsoft.com/office/drawing/2014/main" id="{F424DA2F-5E70-4288-A2ED-7ED05C5964A4}"/>
              </a:ext>
            </a:extLst>
          </p:cNvPr>
          <p:cNvSpPr txBox="1"/>
          <p:nvPr/>
        </p:nvSpPr>
        <p:spPr>
          <a:xfrm>
            <a:off x="3129506" y="9846"/>
            <a:ext cx="6227089" cy="769441"/>
          </a:xfrm>
          <a:prstGeom prst="rect">
            <a:avLst/>
          </a:prstGeom>
          <a:noFill/>
        </p:spPr>
        <p:txBody>
          <a:bodyPr wrap="none" rtlCol="0">
            <a:spAutoFit/>
          </a:bodyPr>
          <a:lstStyle/>
          <a:p>
            <a:r>
              <a:rPr lang="en-GB" sz="4400" b="1" dirty="0"/>
              <a:t>BPSK Compensation Filter</a:t>
            </a:r>
          </a:p>
        </p:txBody>
      </p:sp>
      <p:sp>
        <p:nvSpPr>
          <p:cNvPr id="7" name="TextBox 6">
            <a:extLst>
              <a:ext uri="{FF2B5EF4-FFF2-40B4-BE49-F238E27FC236}">
                <a16:creationId xmlns:a16="http://schemas.microsoft.com/office/drawing/2014/main" id="{B23D6BFC-0139-4E32-935C-17CE7A700BB0}"/>
              </a:ext>
            </a:extLst>
          </p:cNvPr>
          <p:cNvSpPr txBox="1"/>
          <p:nvPr/>
        </p:nvSpPr>
        <p:spPr>
          <a:xfrm>
            <a:off x="10988351" y="6488668"/>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1052468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0F7EE-FAE7-4F19-B558-2FCF4C2E3C8B}"/>
              </a:ext>
            </a:extLst>
          </p:cNvPr>
          <p:cNvSpPr>
            <a:spLocks noGrp="1"/>
          </p:cNvSpPr>
          <p:nvPr>
            <p:ph type="title"/>
          </p:nvPr>
        </p:nvSpPr>
        <p:spPr/>
        <p:txBody>
          <a:bodyPr/>
          <a:lstStyle/>
          <a:p>
            <a:r>
              <a:rPr lang="en-GB" dirty="0"/>
              <a:t>Notes on CD</a:t>
            </a:r>
          </a:p>
        </p:txBody>
      </p:sp>
      <p:sp>
        <p:nvSpPr>
          <p:cNvPr id="3" name="Content Placeholder 2">
            <a:extLst>
              <a:ext uri="{FF2B5EF4-FFF2-40B4-BE49-F238E27FC236}">
                <a16:creationId xmlns:a16="http://schemas.microsoft.com/office/drawing/2014/main" id="{9BF9EF71-72F3-4AC0-87E6-DA4028331C7D}"/>
              </a:ext>
            </a:extLst>
          </p:cNvPr>
          <p:cNvSpPr>
            <a:spLocks noGrp="1"/>
          </p:cNvSpPr>
          <p:nvPr>
            <p:ph idx="1"/>
          </p:nvPr>
        </p:nvSpPr>
        <p:spPr>
          <a:xfrm>
            <a:off x="784998" y="2670790"/>
            <a:ext cx="10980174" cy="4351338"/>
          </a:xfrm>
        </p:spPr>
        <p:txBody>
          <a:bodyPr/>
          <a:lstStyle/>
          <a:p>
            <a:r>
              <a:rPr lang="en-GB" dirty="0"/>
              <a:t>All other modulation schemes (QPSK, 16,64QAM) show a pattern similar to AWGN noise with only discernible difference being greater deviations in amplitudes of symbols as distance increased.</a:t>
            </a:r>
          </a:p>
          <a:p>
            <a:r>
              <a:rPr lang="en-GB" dirty="0"/>
              <a:t>The CD filter effects BPSK symbols at small distances but otherwise does not practically reverse the effects of CD at any distance for higher modulation formats</a:t>
            </a:r>
          </a:p>
        </p:txBody>
      </p:sp>
      <p:pic>
        <p:nvPicPr>
          <p:cNvPr id="5" name="Picture 4" descr="Chart, bubble chart&#10;&#10;Description automatically generated">
            <a:extLst>
              <a:ext uri="{FF2B5EF4-FFF2-40B4-BE49-F238E27FC236}">
                <a16:creationId xmlns:a16="http://schemas.microsoft.com/office/drawing/2014/main" id="{481E6865-F7F3-48EC-8BBE-C7F20429F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0477" y="365125"/>
            <a:ext cx="2702181" cy="2025864"/>
          </a:xfrm>
          <a:prstGeom prst="rect">
            <a:avLst/>
          </a:prstGeom>
        </p:spPr>
      </p:pic>
      <p:pic>
        <p:nvPicPr>
          <p:cNvPr id="7" name="Picture 6" descr="Chart&#10;&#10;Description automatically generated">
            <a:extLst>
              <a:ext uri="{FF2B5EF4-FFF2-40B4-BE49-F238E27FC236}">
                <a16:creationId xmlns:a16="http://schemas.microsoft.com/office/drawing/2014/main" id="{E5694907-5133-4DF2-AFE3-0A2B60ADDD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75085" y="225224"/>
            <a:ext cx="3075392" cy="2305665"/>
          </a:xfrm>
          <a:prstGeom prst="rect">
            <a:avLst/>
          </a:prstGeom>
        </p:spPr>
      </p:pic>
      <p:sp>
        <p:nvSpPr>
          <p:cNvPr id="8" name="TextBox 7">
            <a:extLst>
              <a:ext uri="{FF2B5EF4-FFF2-40B4-BE49-F238E27FC236}">
                <a16:creationId xmlns:a16="http://schemas.microsoft.com/office/drawing/2014/main" id="{E3763C6F-5A1E-4FCF-8360-484498507689}"/>
              </a:ext>
            </a:extLst>
          </p:cNvPr>
          <p:cNvSpPr txBox="1"/>
          <p:nvPr/>
        </p:nvSpPr>
        <p:spPr>
          <a:xfrm>
            <a:off x="4473677" y="1032064"/>
            <a:ext cx="1307867" cy="646331"/>
          </a:xfrm>
          <a:prstGeom prst="rect">
            <a:avLst/>
          </a:prstGeom>
          <a:noFill/>
        </p:spPr>
        <p:txBody>
          <a:bodyPr wrap="square" rtlCol="0">
            <a:spAutoFit/>
          </a:bodyPr>
          <a:lstStyle/>
          <a:p>
            <a:r>
              <a:rPr lang="en-GB" dirty="0"/>
              <a:t>Samples of applied CD</a:t>
            </a:r>
          </a:p>
        </p:txBody>
      </p:sp>
      <p:pic>
        <p:nvPicPr>
          <p:cNvPr id="10" name="Picture 9" descr="Chart&#10;&#10;Description automatically generated">
            <a:extLst>
              <a:ext uri="{FF2B5EF4-FFF2-40B4-BE49-F238E27FC236}">
                <a16:creationId xmlns:a16="http://schemas.microsoft.com/office/drawing/2014/main" id="{65283203-BE5B-466C-BF68-82307DD61F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42321" y="4832136"/>
            <a:ext cx="2702181" cy="2025864"/>
          </a:xfrm>
          <a:prstGeom prst="rect">
            <a:avLst/>
          </a:prstGeom>
        </p:spPr>
      </p:pic>
      <p:pic>
        <p:nvPicPr>
          <p:cNvPr id="14" name="Picture 13" descr="Chart&#10;&#10;Description automatically generated">
            <a:extLst>
              <a:ext uri="{FF2B5EF4-FFF2-40B4-BE49-F238E27FC236}">
                <a16:creationId xmlns:a16="http://schemas.microsoft.com/office/drawing/2014/main" id="{BF9ECB0D-9C08-4285-B374-2DF144C2DC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75085" y="4832135"/>
            <a:ext cx="2702183" cy="2025865"/>
          </a:xfrm>
          <a:prstGeom prst="rect">
            <a:avLst/>
          </a:prstGeom>
        </p:spPr>
      </p:pic>
      <p:sp>
        <p:nvSpPr>
          <p:cNvPr id="15" name="TextBox 14">
            <a:extLst>
              <a:ext uri="{FF2B5EF4-FFF2-40B4-BE49-F238E27FC236}">
                <a16:creationId xmlns:a16="http://schemas.microsoft.com/office/drawing/2014/main" id="{5585D2CB-1B5F-4AB7-833E-97427231ECA1}"/>
              </a:ext>
            </a:extLst>
          </p:cNvPr>
          <p:cNvSpPr txBox="1"/>
          <p:nvPr/>
        </p:nvSpPr>
        <p:spPr>
          <a:xfrm>
            <a:off x="3775941" y="5660401"/>
            <a:ext cx="2216997" cy="369332"/>
          </a:xfrm>
          <a:prstGeom prst="rect">
            <a:avLst/>
          </a:prstGeom>
          <a:noFill/>
        </p:spPr>
        <p:txBody>
          <a:bodyPr wrap="square" rtlCol="0">
            <a:spAutoFit/>
          </a:bodyPr>
          <a:lstStyle/>
          <a:p>
            <a:r>
              <a:rPr lang="en-GB" dirty="0"/>
              <a:t>Compensation of CD</a:t>
            </a:r>
          </a:p>
        </p:txBody>
      </p:sp>
      <p:sp>
        <p:nvSpPr>
          <p:cNvPr id="11" name="TextBox 10">
            <a:extLst>
              <a:ext uri="{FF2B5EF4-FFF2-40B4-BE49-F238E27FC236}">
                <a16:creationId xmlns:a16="http://schemas.microsoft.com/office/drawing/2014/main" id="{C58C2710-3E3B-4B7A-9027-D140C1265C95}"/>
              </a:ext>
            </a:extLst>
          </p:cNvPr>
          <p:cNvSpPr txBox="1"/>
          <p:nvPr/>
        </p:nvSpPr>
        <p:spPr>
          <a:xfrm>
            <a:off x="0" y="6492875"/>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3697586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4B68-65B1-4FA1-8A97-692B742991C7}"/>
              </a:ext>
            </a:extLst>
          </p:cNvPr>
          <p:cNvSpPr>
            <a:spLocks noGrp="1"/>
          </p:cNvSpPr>
          <p:nvPr>
            <p:ph type="title"/>
          </p:nvPr>
        </p:nvSpPr>
        <p:spPr/>
        <p:txBody>
          <a:bodyPr/>
          <a:lstStyle/>
          <a:p>
            <a:r>
              <a:rPr lang="en-GB" dirty="0"/>
              <a:t>Notes on effects of BPSK		</a:t>
            </a:r>
          </a:p>
        </p:txBody>
      </p:sp>
      <p:sp>
        <p:nvSpPr>
          <p:cNvPr id="3" name="Content Placeholder 2">
            <a:extLst>
              <a:ext uri="{FF2B5EF4-FFF2-40B4-BE49-F238E27FC236}">
                <a16:creationId xmlns:a16="http://schemas.microsoft.com/office/drawing/2014/main" id="{7FB3BAC2-3B71-481E-86B7-EC780176DA17}"/>
              </a:ext>
            </a:extLst>
          </p:cNvPr>
          <p:cNvSpPr>
            <a:spLocks noGrp="1"/>
          </p:cNvSpPr>
          <p:nvPr>
            <p:ph idx="1"/>
          </p:nvPr>
        </p:nvSpPr>
        <p:spPr>
          <a:xfrm>
            <a:off x="912845" y="2805339"/>
            <a:ext cx="10515600" cy="4351338"/>
          </a:xfrm>
        </p:spPr>
        <p:txBody>
          <a:bodyPr vert="horz" lIns="91440" tIns="45720" rIns="91440" bIns="45720" rtlCol="0" anchor="t">
            <a:normAutofit/>
          </a:bodyPr>
          <a:lstStyle/>
          <a:p>
            <a:r>
              <a:rPr lang="en-GB" dirty="0"/>
              <a:t>Both the CD model and the filter create a third ‘symbol’ around 0</a:t>
            </a:r>
          </a:p>
          <a:p>
            <a:pPr marL="0" indent="0">
              <a:buNone/>
            </a:pPr>
            <a:r>
              <a:rPr lang="en-GB" dirty="0"/>
              <a:t> </a:t>
            </a:r>
          </a:p>
          <a:p>
            <a:r>
              <a:rPr lang="en-GB" dirty="0"/>
              <a:t>Above 10km the CD filter does not account for amplitude deviations anymore but manages to split symbols into three regions around points -1, 0, and 1</a:t>
            </a:r>
          </a:p>
          <a:p>
            <a:endParaRPr lang="en-GB" dirty="0">
              <a:cs typeface="Calibri" panose="020F0502020204030204"/>
            </a:endParaRPr>
          </a:p>
          <a:p>
            <a:r>
              <a:rPr lang="en-GB" dirty="0">
                <a:cs typeface="Calibri" panose="020F0502020204030204"/>
              </a:rPr>
              <a:t>With high SNRs, it is still decodable</a:t>
            </a:r>
          </a:p>
        </p:txBody>
      </p:sp>
      <p:sp>
        <p:nvSpPr>
          <p:cNvPr id="4" name="TextBox 3">
            <a:extLst>
              <a:ext uri="{FF2B5EF4-FFF2-40B4-BE49-F238E27FC236}">
                <a16:creationId xmlns:a16="http://schemas.microsoft.com/office/drawing/2014/main" id="{54308167-1998-4F64-8E6D-611240CA1470}"/>
              </a:ext>
            </a:extLst>
          </p:cNvPr>
          <p:cNvSpPr txBox="1"/>
          <p:nvPr/>
        </p:nvSpPr>
        <p:spPr>
          <a:xfrm>
            <a:off x="10988351" y="6497999"/>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4281351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BFBD1-78A3-42B2-86AB-72458F42BC7C}"/>
              </a:ext>
            </a:extLst>
          </p:cNvPr>
          <p:cNvSpPr>
            <a:spLocks noGrp="1"/>
          </p:cNvSpPr>
          <p:nvPr>
            <p:ph type="title"/>
          </p:nvPr>
        </p:nvSpPr>
        <p:spPr/>
        <p:txBody>
          <a:bodyPr/>
          <a:lstStyle/>
          <a:p>
            <a:r>
              <a:rPr lang="en-GB" dirty="0"/>
              <a:t>Parameters Used:</a:t>
            </a:r>
          </a:p>
        </p:txBody>
      </p:sp>
      <p:sp>
        <p:nvSpPr>
          <p:cNvPr id="3" name="Content Placeholder 2">
            <a:extLst>
              <a:ext uri="{FF2B5EF4-FFF2-40B4-BE49-F238E27FC236}">
                <a16:creationId xmlns:a16="http://schemas.microsoft.com/office/drawing/2014/main" id="{CA05CCFC-C3E2-4A3D-B1B5-E1E058BEFBD2}"/>
              </a:ext>
            </a:extLst>
          </p:cNvPr>
          <p:cNvSpPr>
            <a:spLocks noGrp="1"/>
          </p:cNvSpPr>
          <p:nvPr>
            <p:ph idx="1"/>
          </p:nvPr>
        </p:nvSpPr>
        <p:spPr/>
        <p:txBody>
          <a:bodyPr vert="horz" lIns="91440" tIns="45720" rIns="91440" bIns="45720" rtlCol="0" anchor="t">
            <a:normAutofit fontScale="92500" lnSpcReduction="10000"/>
          </a:bodyPr>
          <a:lstStyle/>
          <a:p>
            <a:pPr algn="l"/>
            <a:r>
              <a:rPr lang="en-GB" b="0" i="0" dirty="0">
                <a:effectLst/>
                <a:latin typeface="Segoe UI" panose="020B0502040204020203" pitchFamily="34" charset="0"/>
              </a:rPr>
              <a:t>Symbols: 32768</a:t>
            </a:r>
          </a:p>
          <a:p>
            <a:pPr algn="l"/>
            <a:r>
              <a:rPr lang="en-GB" b="0" i="0" dirty="0" err="1">
                <a:effectLst/>
                <a:latin typeface="Segoe UI" panose="020B0502040204020203" pitchFamily="34" charset="0"/>
              </a:rPr>
              <a:t>Upsampling</a:t>
            </a:r>
            <a:r>
              <a:rPr lang="en-GB" b="0" i="0" dirty="0">
                <a:effectLst/>
                <a:latin typeface="Segoe UI" panose="020B0502040204020203" pitchFamily="34" charset="0"/>
              </a:rPr>
              <a:t>: 2</a:t>
            </a:r>
          </a:p>
          <a:p>
            <a:pPr algn="l"/>
            <a:r>
              <a:rPr lang="en-GB" b="0" i="0" dirty="0">
                <a:effectLst/>
                <a:latin typeface="Segoe UI" panose="020B0502040204020203" pitchFamily="34" charset="0"/>
              </a:rPr>
              <a:t>Samples: 65536</a:t>
            </a:r>
          </a:p>
          <a:p>
            <a:pPr algn="l"/>
            <a:r>
              <a:rPr lang="en-GB" b="0" i="0" dirty="0">
                <a:effectLst/>
                <a:latin typeface="Segoe UI" panose="020B0502040204020203" pitchFamily="34" charset="0"/>
              </a:rPr>
              <a:t>Sample Rate: 64e9</a:t>
            </a:r>
          </a:p>
          <a:p>
            <a:pPr algn="l"/>
            <a:r>
              <a:rPr lang="en-GB" b="0" i="0" dirty="0">
                <a:effectLst/>
                <a:latin typeface="Segoe UI" panose="020B0502040204020203" pitchFamily="34" charset="0"/>
              </a:rPr>
              <a:t>T = sample rate^-1</a:t>
            </a:r>
          </a:p>
          <a:p>
            <a:pPr algn="l"/>
            <a:r>
              <a:rPr lang="en-GB" b="0" i="0" dirty="0">
                <a:effectLst/>
                <a:latin typeface="Segoe UI" panose="020B0502040204020203" pitchFamily="34" charset="0"/>
              </a:rPr>
              <a:t>Distances z: Between 10km to 110km in steps of 10km</a:t>
            </a:r>
          </a:p>
          <a:p>
            <a:pPr algn="l"/>
            <a:r>
              <a:rPr lang="en-GB" b="0" i="0" dirty="0">
                <a:effectLst/>
                <a:latin typeface="Segoe UI" panose="020B0502040204020203" pitchFamily="34" charset="0"/>
              </a:rPr>
              <a:t>lambda = 1550e-9</a:t>
            </a:r>
          </a:p>
          <a:p>
            <a:pPr algn="l"/>
            <a:r>
              <a:rPr lang="en-GB" b="0" i="0" dirty="0">
                <a:effectLst/>
                <a:latin typeface="Segoe UI" panose="020B0502040204020203" pitchFamily="34" charset="0"/>
              </a:rPr>
              <a:t>D = 16e-6 (s/m/m) == 16 </a:t>
            </a:r>
            <a:r>
              <a:rPr lang="en-GB" b="0" i="0" dirty="0" err="1">
                <a:effectLst/>
                <a:latin typeface="Segoe UI" panose="020B0502040204020203" pitchFamily="34" charset="0"/>
              </a:rPr>
              <a:t>ps</a:t>
            </a:r>
            <a:r>
              <a:rPr lang="en-GB" b="0" i="0" dirty="0">
                <a:effectLst/>
                <a:latin typeface="Segoe UI" panose="020B0502040204020203" pitchFamily="34" charset="0"/>
              </a:rPr>
              <a:t>/nm/km</a:t>
            </a:r>
          </a:p>
          <a:p>
            <a:pPr algn="l"/>
            <a:r>
              <a:rPr lang="en-GB" b="0" i="0" dirty="0">
                <a:effectLst/>
                <a:latin typeface="Segoe UI"/>
                <a:cs typeface="Segoe UI"/>
              </a:rPr>
              <a:t>If z is too small, M as defined in Lecture 5 becomes 0 due to the floor function. Therefore</a:t>
            </a:r>
            <a:r>
              <a:rPr lang="en-GB" dirty="0">
                <a:latin typeface="Segoe UI"/>
                <a:cs typeface="Segoe UI"/>
              </a:rPr>
              <a:t>,</a:t>
            </a:r>
            <a:r>
              <a:rPr lang="en-GB" b="0" i="0" dirty="0">
                <a:effectLst/>
                <a:latin typeface="Segoe UI"/>
                <a:cs typeface="Segoe UI"/>
              </a:rPr>
              <a:t> I set the filter to 1 tap if that is the case.</a:t>
            </a:r>
          </a:p>
        </p:txBody>
      </p:sp>
      <p:sp>
        <p:nvSpPr>
          <p:cNvPr id="4" name="TextBox 3">
            <a:extLst>
              <a:ext uri="{FF2B5EF4-FFF2-40B4-BE49-F238E27FC236}">
                <a16:creationId xmlns:a16="http://schemas.microsoft.com/office/drawing/2014/main" id="{B19215F9-1CD8-4D31-98C6-93BA1101D7FE}"/>
              </a:ext>
            </a:extLst>
          </p:cNvPr>
          <p:cNvSpPr txBox="1"/>
          <p:nvPr/>
        </p:nvSpPr>
        <p:spPr>
          <a:xfrm>
            <a:off x="10988351" y="6488668"/>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3247527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descr="Chart&#10;&#10;Description automatically generated">
            <a:extLst>
              <a:ext uri="{FF2B5EF4-FFF2-40B4-BE49-F238E27FC236}">
                <a16:creationId xmlns:a16="http://schemas.microsoft.com/office/drawing/2014/main" id="{F7C8E4BE-AB1C-4585-BE92-CC3E389C7983}"/>
              </a:ext>
            </a:extLst>
          </p:cNvPr>
          <p:cNvPicPr>
            <a:picLocks noChangeAspect="1"/>
          </p:cNvPicPr>
          <p:nvPr/>
        </p:nvPicPr>
        <p:blipFill>
          <a:blip r:embed="rId2"/>
          <a:stretch>
            <a:fillRect/>
          </a:stretch>
        </p:blipFill>
        <p:spPr>
          <a:xfrm>
            <a:off x="174906" y="1362821"/>
            <a:ext cx="5873843" cy="4379166"/>
          </a:xfrm>
          <a:prstGeom prst="rect">
            <a:avLst/>
          </a:prstGeom>
        </p:spPr>
      </p:pic>
      <p:pic>
        <p:nvPicPr>
          <p:cNvPr id="4" name="Picture 4" descr="Chart&#10;&#10;Description automatically generated">
            <a:extLst>
              <a:ext uri="{FF2B5EF4-FFF2-40B4-BE49-F238E27FC236}">
                <a16:creationId xmlns:a16="http://schemas.microsoft.com/office/drawing/2014/main" id="{91D662CD-7A65-426B-84FB-8829763829F2}"/>
              </a:ext>
            </a:extLst>
          </p:cNvPr>
          <p:cNvPicPr>
            <a:picLocks noChangeAspect="1"/>
          </p:cNvPicPr>
          <p:nvPr/>
        </p:nvPicPr>
        <p:blipFill>
          <a:blip r:embed="rId3"/>
          <a:stretch>
            <a:fillRect/>
          </a:stretch>
        </p:blipFill>
        <p:spPr>
          <a:xfrm>
            <a:off x="6091614" y="1372720"/>
            <a:ext cx="5857127" cy="4350217"/>
          </a:xfrm>
          <a:prstGeom prst="rect">
            <a:avLst/>
          </a:prstGeom>
        </p:spPr>
      </p:pic>
      <p:sp>
        <p:nvSpPr>
          <p:cNvPr id="2" name="Title 1">
            <a:extLst>
              <a:ext uri="{FF2B5EF4-FFF2-40B4-BE49-F238E27FC236}">
                <a16:creationId xmlns:a16="http://schemas.microsoft.com/office/drawing/2014/main" id="{063C0985-D257-4482-AA17-CC412978029A}"/>
              </a:ext>
            </a:extLst>
          </p:cNvPr>
          <p:cNvSpPr>
            <a:spLocks noGrp="1"/>
          </p:cNvSpPr>
          <p:nvPr>
            <p:ph type="title"/>
          </p:nvPr>
        </p:nvSpPr>
        <p:spPr>
          <a:xfrm>
            <a:off x="479612" y="-196195"/>
            <a:ext cx="11580159" cy="1517088"/>
          </a:xfrm>
        </p:spPr>
        <p:txBody>
          <a:bodyPr anchor="ctr">
            <a:normAutofit/>
          </a:bodyPr>
          <a:lstStyle/>
          <a:p>
            <a:r>
              <a:rPr lang="en-GB" sz="3200" dirty="0">
                <a:cs typeface="Calibri Light"/>
              </a:rPr>
              <a:t>SNR vs BER graphs after applying CD and then filtering it with the compensating filter</a:t>
            </a:r>
          </a:p>
        </p:txBody>
      </p:sp>
      <p:sp>
        <p:nvSpPr>
          <p:cNvPr id="6" name="TextBox 5">
            <a:extLst>
              <a:ext uri="{FF2B5EF4-FFF2-40B4-BE49-F238E27FC236}">
                <a16:creationId xmlns:a16="http://schemas.microsoft.com/office/drawing/2014/main" id="{B29D2AF1-4C02-4308-B76F-3328CA18268D}"/>
              </a:ext>
            </a:extLst>
          </p:cNvPr>
          <p:cNvSpPr txBox="1"/>
          <p:nvPr/>
        </p:nvSpPr>
        <p:spPr>
          <a:xfrm>
            <a:off x="10988351" y="6488668"/>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32068345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Chart, line chart&#10;&#10;Description automatically generated">
            <a:extLst>
              <a:ext uri="{FF2B5EF4-FFF2-40B4-BE49-F238E27FC236}">
                <a16:creationId xmlns:a16="http://schemas.microsoft.com/office/drawing/2014/main" id="{A2EEED30-1164-4701-B5DD-424414A27CC0}"/>
              </a:ext>
            </a:extLst>
          </p:cNvPr>
          <p:cNvPicPr>
            <a:picLocks noChangeAspect="1"/>
          </p:cNvPicPr>
          <p:nvPr/>
        </p:nvPicPr>
        <p:blipFill>
          <a:blip r:embed="rId2"/>
          <a:stretch>
            <a:fillRect/>
          </a:stretch>
        </p:blipFill>
        <p:spPr>
          <a:xfrm>
            <a:off x="5981461" y="1400048"/>
            <a:ext cx="6050012" cy="4489376"/>
          </a:xfrm>
          <a:prstGeom prst="rect">
            <a:avLst/>
          </a:prstGeom>
        </p:spPr>
      </p:pic>
      <p:pic>
        <p:nvPicPr>
          <p:cNvPr id="5" name="Picture 5" descr="Chart&#10;&#10;Description automatically generated">
            <a:extLst>
              <a:ext uri="{FF2B5EF4-FFF2-40B4-BE49-F238E27FC236}">
                <a16:creationId xmlns:a16="http://schemas.microsoft.com/office/drawing/2014/main" id="{8CCE7596-E4B4-4CDF-B887-CCBBB13E3D55}"/>
              </a:ext>
            </a:extLst>
          </p:cNvPr>
          <p:cNvPicPr>
            <a:picLocks noChangeAspect="1"/>
          </p:cNvPicPr>
          <p:nvPr/>
        </p:nvPicPr>
        <p:blipFill>
          <a:blip r:embed="rId3"/>
          <a:stretch>
            <a:fillRect/>
          </a:stretch>
        </p:blipFill>
        <p:spPr>
          <a:xfrm>
            <a:off x="51837" y="1568136"/>
            <a:ext cx="5807951" cy="4265258"/>
          </a:xfrm>
          <a:prstGeom prst="rect">
            <a:avLst/>
          </a:prstGeom>
        </p:spPr>
      </p:pic>
      <p:sp>
        <p:nvSpPr>
          <p:cNvPr id="9" name="Title 1">
            <a:extLst>
              <a:ext uri="{FF2B5EF4-FFF2-40B4-BE49-F238E27FC236}">
                <a16:creationId xmlns:a16="http://schemas.microsoft.com/office/drawing/2014/main" id="{2F1A9218-6E95-424E-9CA9-B4240921C4B8}"/>
              </a:ext>
            </a:extLst>
          </p:cNvPr>
          <p:cNvSpPr txBox="1">
            <a:spLocks/>
          </p:cNvSpPr>
          <p:nvPr/>
        </p:nvSpPr>
        <p:spPr>
          <a:xfrm>
            <a:off x="479612" y="-196195"/>
            <a:ext cx="11580159" cy="151708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dirty="0">
                <a:cs typeface="Calibri Light"/>
              </a:rPr>
              <a:t>SNR vs BER graphs after applying CD and then filtering it with the compensating filter</a:t>
            </a:r>
          </a:p>
        </p:txBody>
      </p:sp>
      <p:sp>
        <p:nvSpPr>
          <p:cNvPr id="7" name="TextBox 6">
            <a:extLst>
              <a:ext uri="{FF2B5EF4-FFF2-40B4-BE49-F238E27FC236}">
                <a16:creationId xmlns:a16="http://schemas.microsoft.com/office/drawing/2014/main" id="{9A98AED8-7918-4C09-ABC7-27204ED3C34A}"/>
              </a:ext>
            </a:extLst>
          </p:cNvPr>
          <p:cNvSpPr txBox="1"/>
          <p:nvPr/>
        </p:nvSpPr>
        <p:spPr>
          <a:xfrm>
            <a:off x="10988351" y="6497999"/>
            <a:ext cx="1203649" cy="369332"/>
          </a:xfrm>
          <a:prstGeom prst="rect">
            <a:avLst/>
          </a:prstGeom>
          <a:noFill/>
        </p:spPr>
        <p:txBody>
          <a:bodyPr wrap="square" rtlCol="0">
            <a:spAutoFit/>
          </a:bodyPr>
          <a:lstStyle/>
          <a:p>
            <a:r>
              <a:rPr lang="en-GB" dirty="0"/>
              <a:t>Weeks 3-4</a:t>
            </a:r>
          </a:p>
        </p:txBody>
      </p:sp>
    </p:spTree>
    <p:extLst>
      <p:ext uri="{BB962C8B-B14F-4D97-AF65-F5344CB8AC3E}">
        <p14:creationId xmlns:p14="http://schemas.microsoft.com/office/powerpoint/2010/main" val="42384486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94FF3-C775-4DBD-B5E3-E42EB0BDB899}"/>
              </a:ext>
            </a:extLst>
          </p:cNvPr>
          <p:cNvSpPr txBox="1">
            <a:spLocks/>
          </p:cNvSpPr>
          <p:nvPr/>
        </p:nvSpPr>
        <p:spPr>
          <a:xfrm>
            <a:off x="-1618126" y="102664"/>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000" dirty="0">
                <a:latin typeface="Arial Nova Light" panose="020B0304020202020204" pitchFamily="34" charset="0"/>
              </a:rPr>
              <a:t>Noise and Demodulation</a:t>
            </a:r>
          </a:p>
        </p:txBody>
      </p:sp>
      <p:pic>
        <p:nvPicPr>
          <p:cNvPr id="4" name="Picture 3" descr="Shape, circle&#10;&#10;Description automatically generated">
            <a:extLst>
              <a:ext uri="{FF2B5EF4-FFF2-40B4-BE49-F238E27FC236}">
                <a16:creationId xmlns:a16="http://schemas.microsoft.com/office/drawing/2014/main" id="{CB74098F-5F08-4297-B022-80DDFFC6C0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54" y="2254012"/>
            <a:ext cx="5294716" cy="3971037"/>
          </a:xfrm>
          <a:prstGeom prst="rect">
            <a:avLst/>
          </a:prstGeom>
        </p:spPr>
      </p:pic>
      <p:pic>
        <p:nvPicPr>
          <p:cNvPr id="6" name="Picture 5" descr="Chart, scatter chart&#10;&#10;Description automatically generated">
            <a:extLst>
              <a:ext uri="{FF2B5EF4-FFF2-40B4-BE49-F238E27FC236}">
                <a16:creationId xmlns:a16="http://schemas.microsoft.com/office/drawing/2014/main" id="{1E2FF150-F8C3-4172-A1AB-02D44A769C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931" y="2203624"/>
            <a:ext cx="5429087" cy="4071815"/>
          </a:xfrm>
          <a:prstGeom prst="rect">
            <a:avLst/>
          </a:prstGeom>
        </p:spPr>
      </p:pic>
    </p:spTree>
    <p:extLst>
      <p:ext uri="{BB962C8B-B14F-4D97-AF65-F5344CB8AC3E}">
        <p14:creationId xmlns:p14="http://schemas.microsoft.com/office/powerpoint/2010/main" val="2829695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DF08D37-CAB0-4D86-8A29-56A19084120D}"/>
              </a:ext>
            </a:extLst>
          </p:cNvPr>
          <p:cNvSpPr>
            <a:spLocks noGrp="1"/>
          </p:cNvSpPr>
          <p:nvPr>
            <p:ph type="title"/>
          </p:nvPr>
        </p:nvSpPr>
        <p:spPr>
          <a:xfrm>
            <a:off x="185057" y="365125"/>
            <a:ext cx="10515600" cy="1325563"/>
          </a:xfrm>
        </p:spPr>
        <p:txBody>
          <a:bodyPr/>
          <a:lstStyle/>
          <a:p>
            <a:r>
              <a:rPr lang="en-US" dirty="0">
                <a:latin typeface="Arial Nova Light" panose="020B0304020202020204" pitchFamily="34" charset="0"/>
              </a:rPr>
              <a:t>Random Walk Noise and Noise Sets</a:t>
            </a:r>
          </a:p>
        </p:txBody>
      </p:sp>
      <p:pic>
        <p:nvPicPr>
          <p:cNvPr id="2049" name="Picture 1">
            <a:extLst>
              <a:ext uri="{FF2B5EF4-FFF2-40B4-BE49-F238E27FC236}">
                <a16:creationId xmlns:a16="http://schemas.microsoft.com/office/drawing/2014/main" id="{C7E0DCEF-18A3-40AA-A31F-8E6690B65B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74502" y="1690688"/>
            <a:ext cx="5801784"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4B2FF5E-847C-4368-AF25-337E5DAC5B81}"/>
              </a:ext>
            </a:extLst>
          </p:cNvPr>
          <p:cNvSpPr txBox="1">
            <a:spLocks/>
          </p:cNvSpPr>
          <p:nvPr/>
        </p:nvSpPr>
        <p:spPr>
          <a:xfrm>
            <a:off x="15714" y="1904283"/>
            <a:ext cx="67942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Created different sets of noise</a:t>
            </a:r>
          </a:p>
          <a:p>
            <a:r>
              <a:rPr lang="en-US" dirty="0">
                <a:latin typeface="Arial" panose="020B0604020202020204" pitchFamily="34" charset="0"/>
                <a:cs typeface="Arial" panose="020B0604020202020204" pitchFamily="34" charset="0"/>
              </a:rPr>
              <a:t>Each set is an order of magnitude larger than the previous one</a:t>
            </a:r>
          </a:p>
          <a:p>
            <a:r>
              <a:rPr lang="en-US" dirty="0">
                <a:latin typeface="Arial" panose="020B0604020202020204" pitchFamily="34" charset="0"/>
                <a:cs typeface="Arial" panose="020B0604020202020204" pitchFamily="34" charset="0"/>
              </a:rPr>
              <a:t>This noise only affects phase</a:t>
            </a:r>
          </a:p>
          <a:p>
            <a:r>
              <a:rPr lang="en-US" dirty="0">
                <a:latin typeface="Arial" panose="020B0604020202020204" pitchFamily="34" charset="0"/>
                <a:cs typeface="Arial" panose="020B0604020202020204" pitchFamily="34" charset="0"/>
              </a:rPr>
              <a:t>The cumulative sum function was used to model the phase noise as a random walk process</a:t>
            </a:r>
          </a:p>
        </p:txBody>
      </p:sp>
      <p:sp>
        <p:nvSpPr>
          <p:cNvPr id="6" name="TextBox 5">
            <a:extLst>
              <a:ext uri="{FF2B5EF4-FFF2-40B4-BE49-F238E27FC236}">
                <a16:creationId xmlns:a16="http://schemas.microsoft.com/office/drawing/2014/main" id="{6FAD2910-4DBA-496B-9A03-F589BD272E33}"/>
              </a:ext>
            </a:extLst>
          </p:cNvPr>
          <p:cNvSpPr txBox="1"/>
          <p:nvPr/>
        </p:nvSpPr>
        <p:spPr>
          <a:xfrm>
            <a:off x="11523407" y="6492875"/>
            <a:ext cx="668593" cy="369332"/>
          </a:xfrm>
          <a:prstGeom prst="rect">
            <a:avLst/>
          </a:prstGeom>
          <a:noFill/>
        </p:spPr>
        <p:txBody>
          <a:bodyPr wrap="square" rtlCol="0">
            <a:spAutoFit/>
          </a:bodyPr>
          <a:lstStyle/>
          <a:p>
            <a:r>
              <a:rPr lang="en-US" dirty="0" err="1"/>
              <a:t>Wk</a:t>
            </a:r>
            <a:r>
              <a:rPr lang="en-US" dirty="0"/>
              <a:t> 2</a:t>
            </a:r>
          </a:p>
        </p:txBody>
      </p:sp>
    </p:spTree>
    <p:extLst>
      <p:ext uri="{BB962C8B-B14F-4D97-AF65-F5344CB8AC3E}">
        <p14:creationId xmlns:p14="http://schemas.microsoft.com/office/powerpoint/2010/main" val="364367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2E49-449E-4271-903B-7752A73FCC8B}"/>
              </a:ext>
            </a:extLst>
          </p:cNvPr>
          <p:cNvSpPr>
            <a:spLocks noGrp="1"/>
          </p:cNvSpPr>
          <p:nvPr>
            <p:ph type="title"/>
          </p:nvPr>
        </p:nvSpPr>
        <p:spPr/>
        <p:txBody>
          <a:bodyPr/>
          <a:lstStyle/>
          <a:p>
            <a:r>
              <a:rPr lang="en-US" dirty="0"/>
              <a:t>Random Walk Noise and Noise Sets</a:t>
            </a:r>
          </a:p>
        </p:txBody>
      </p:sp>
      <p:pic>
        <p:nvPicPr>
          <p:cNvPr id="5" name="Content Placeholder 4" descr="Chart&#10;&#10;Description automatically generated">
            <a:extLst>
              <a:ext uri="{FF2B5EF4-FFF2-40B4-BE49-F238E27FC236}">
                <a16:creationId xmlns:a16="http://schemas.microsoft.com/office/drawing/2014/main" id="{967975CC-E55C-4098-9E8A-C4BB6800414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63352" y="2124912"/>
            <a:ext cx="5384780" cy="4351338"/>
          </a:xfrm>
        </p:spPr>
      </p:pic>
      <p:pic>
        <p:nvPicPr>
          <p:cNvPr id="1025" name="Picture 1">
            <a:extLst>
              <a:ext uri="{FF2B5EF4-FFF2-40B4-BE49-F238E27FC236}">
                <a16:creationId xmlns:a16="http://schemas.microsoft.com/office/drawing/2014/main" id="{328F2668-6BC5-4555-8983-196822E341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323" y="2054941"/>
            <a:ext cx="5566288" cy="41747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602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8B68-ACB3-4775-9CC2-E6F195DB76E4}"/>
              </a:ext>
            </a:extLst>
          </p:cNvPr>
          <p:cNvSpPr>
            <a:spLocks noGrp="1"/>
          </p:cNvSpPr>
          <p:nvPr>
            <p:ph type="title"/>
          </p:nvPr>
        </p:nvSpPr>
        <p:spPr>
          <a:xfrm>
            <a:off x="222379" y="345673"/>
            <a:ext cx="10515600" cy="1325563"/>
          </a:xfrm>
        </p:spPr>
        <p:txBody>
          <a:bodyPr/>
          <a:lstStyle/>
          <a:p>
            <a:r>
              <a:rPr lang="en-US" dirty="0">
                <a:latin typeface="Arial Nova Light" panose="020B0304020202020204" pitchFamily="34" charset="0"/>
              </a:rPr>
              <a:t>SNR and BER for Random Walk Noise</a:t>
            </a:r>
          </a:p>
        </p:txBody>
      </p:sp>
      <p:pic>
        <p:nvPicPr>
          <p:cNvPr id="3073" name="Picture 1">
            <a:extLst>
              <a:ext uri="{FF2B5EF4-FFF2-40B4-BE49-F238E27FC236}">
                <a16:creationId xmlns:a16="http://schemas.microsoft.com/office/drawing/2014/main" id="{707600FD-AD0B-4038-8EE8-AFFCFE22FF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44112" y="1671235"/>
            <a:ext cx="5422787" cy="4067091"/>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9BCCF703-7697-40AE-836D-756ADE471285}"/>
              </a:ext>
            </a:extLst>
          </p:cNvPr>
          <p:cNvSpPr txBox="1">
            <a:spLocks/>
          </p:cNvSpPr>
          <p:nvPr/>
        </p:nvSpPr>
        <p:spPr>
          <a:xfrm>
            <a:off x="15714" y="1904283"/>
            <a:ext cx="6794241" cy="435133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Arial" panose="020B0604020202020204" pitchFamily="34" charset="0"/>
                <a:cs typeface="Arial" panose="020B0604020202020204" pitchFamily="34" charset="0"/>
              </a:rPr>
              <a:t>Plotting noise in a wrong way, bugs in code that need to be fixed</a:t>
            </a:r>
          </a:p>
          <a:p>
            <a:r>
              <a:rPr lang="en-US" dirty="0">
                <a:latin typeface="Arial" panose="020B0604020202020204" pitchFamily="34" charset="0"/>
                <a:cs typeface="Arial" panose="020B0604020202020204" pitchFamily="34" charset="0"/>
              </a:rPr>
              <a:t>Attempting to measure noise with the snr </a:t>
            </a:r>
            <a:r>
              <a:rPr lang="en-US" dirty="0" err="1">
                <a:latin typeface="Arial" panose="020B0604020202020204" pitchFamily="34" charset="0"/>
                <a:cs typeface="Arial" panose="020B0604020202020204" pitchFamily="34" charset="0"/>
              </a:rPr>
              <a:t>Matlab</a:t>
            </a:r>
            <a:r>
              <a:rPr lang="en-US" dirty="0">
                <a:latin typeface="Arial" panose="020B0604020202020204" pitchFamily="34" charset="0"/>
                <a:cs typeface="Arial" panose="020B0604020202020204" pitchFamily="34" charset="0"/>
              </a:rPr>
              <a:t> function, cannot find the ratio between noisy signal and unfiltered signal correctly</a:t>
            </a:r>
          </a:p>
          <a:p>
            <a:r>
              <a:rPr lang="en-US" dirty="0">
                <a:latin typeface="Arial" panose="020B0604020202020204" pitchFamily="34" charset="0"/>
                <a:cs typeface="Arial" panose="020B0604020202020204" pitchFamily="34" charset="0"/>
              </a:rPr>
              <a:t> Cannot find snr between symbols vector and their added phase noise vector either, approach replaced with specifying SNR directly instead of measuring it </a:t>
            </a:r>
          </a:p>
        </p:txBody>
      </p:sp>
      <p:sp>
        <p:nvSpPr>
          <p:cNvPr id="6" name="TextBox 5">
            <a:extLst>
              <a:ext uri="{FF2B5EF4-FFF2-40B4-BE49-F238E27FC236}">
                <a16:creationId xmlns:a16="http://schemas.microsoft.com/office/drawing/2014/main" id="{99D047AE-A7A7-465C-B1BA-0141FB45E68B}"/>
              </a:ext>
            </a:extLst>
          </p:cNvPr>
          <p:cNvSpPr txBox="1"/>
          <p:nvPr/>
        </p:nvSpPr>
        <p:spPr>
          <a:xfrm>
            <a:off x="11434917" y="6488668"/>
            <a:ext cx="663964" cy="369332"/>
          </a:xfrm>
          <a:prstGeom prst="rect">
            <a:avLst/>
          </a:prstGeom>
          <a:noFill/>
        </p:spPr>
        <p:txBody>
          <a:bodyPr wrap="none" rtlCol="0">
            <a:spAutoFit/>
          </a:bodyPr>
          <a:lstStyle/>
          <a:p>
            <a:r>
              <a:rPr lang="en-US" dirty="0" err="1"/>
              <a:t>Wk</a:t>
            </a:r>
            <a:r>
              <a:rPr lang="en-US" dirty="0"/>
              <a:t> 3</a:t>
            </a:r>
          </a:p>
        </p:txBody>
      </p:sp>
    </p:spTree>
    <p:extLst>
      <p:ext uri="{BB962C8B-B14F-4D97-AF65-F5344CB8AC3E}">
        <p14:creationId xmlns:p14="http://schemas.microsoft.com/office/powerpoint/2010/main" val="1364146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8AAB-ECF7-4840-A242-0013C03AD5E7}"/>
              </a:ext>
            </a:extLst>
          </p:cNvPr>
          <p:cNvSpPr>
            <a:spLocks noGrp="1"/>
          </p:cNvSpPr>
          <p:nvPr>
            <p:ph type="title"/>
          </p:nvPr>
        </p:nvSpPr>
        <p:spPr/>
        <p:txBody>
          <a:bodyPr/>
          <a:lstStyle/>
          <a:p>
            <a:r>
              <a:rPr lang="en-US" dirty="0">
                <a:latin typeface="Arial Nova Light" panose="020B0304020202020204" pitchFamily="34" charset="0"/>
              </a:rPr>
              <a:t>SNR and BER with AWGN</a:t>
            </a:r>
          </a:p>
        </p:txBody>
      </p:sp>
      <p:sp>
        <p:nvSpPr>
          <p:cNvPr id="3" name="Content Placeholder 2">
            <a:extLst>
              <a:ext uri="{FF2B5EF4-FFF2-40B4-BE49-F238E27FC236}">
                <a16:creationId xmlns:a16="http://schemas.microsoft.com/office/drawing/2014/main" id="{84FED709-9D9D-4B4F-B19D-1B791222350D}"/>
              </a:ext>
            </a:extLst>
          </p:cNvPr>
          <p:cNvSpPr>
            <a:spLocks noGrp="1"/>
          </p:cNvSpPr>
          <p:nvPr>
            <p:ph idx="1"/>
          </p:nvPr>
        </p:nvSpPr>
        <p:spPr>
          <a:xfrm>
            <a:off x="740216" y="2015331"/>
            <a:ext cx="4746184" cy="4351338"/>
          </a:xfrm>
        </p:spPr>
        <p:txBody>
          <a:bodyPr>
            <a:normAutofit/>
          </a:bodyPr>
          <a:lstStyle/>
          <a:p>
            <a:r>
              <a:rPr lang="en-US" dirty="0">
                <a:latin typeface="Arial" panose="020B0604020202020204" pitchFamily="34" charset="0"/>
                <a:cs typeface="Arial" panose="020B0604020202020204" pitchFamily="34" charset="0"/>
              </a:rPr>
              <a:t>Repeating the transmission with AWGN noise gives the expected result.</a:t>
            </a:r>
          </a:p>
          <a:p>
            <a:r>
              <a:rPr lang="en-US" dirty="0">
                <a:latin typeface="Arial" panose="020B0604020202020204" pitchFamily="34" charset="0"/>
                <a:cs typeface="Arial" panose="020B0604020202020204" pitchFamily="34" charset="0"/>
              </a:rPr>
              <a:t>Now two different noise models can be compared in further experiments  </a:t>
            </a:r>
          </a:p>
          <a:p>
            <a:r>
              <a:rPr lang="en-US" dirty="0">
                <a:latin typeface="Arial" panose="020B0604020202020204" pitchFamily="34" charset="0"/>
                <a:cs typeface="Arial" panose="020B0604020202020204" pitchFamily="34" charset="0"/>
              </a:rPr>
              <a:t>Created a known-symbol set instead of a random one for more control over the input</a:t>
            </a:r>
          </a:p>
        </p:txBody>
      </p:sp>
      <p:pic>
        <p:nvPicPr>
          <p:cNvPr id="1025" name="Picture 1">
            <a:extLst>
              <a:ext uri="{FF2B5EF4-FFF2-40B4-BE49-F238E27FC236}">
                <a16:creationId xmlns:a16="http://schemas.microsoft.com/office/drawing/2014/main" id="{8215D771-3314-446E-B053-0412426623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3212" y="1966373"/>
            <a:ext cx="5867061" cy="4400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94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72D27E2-9851-4529-BBDD-B76B7D416D5E}"/>
              </a:ext>
            </a:extLst>
          </p:cNvPr>
          <p:cNvPicPr>
            <a:picLocks noGrp="1" noChangeAspect="1"/>
          </p:cNvPicPr>
          <p:nvPr>
            <p:ph idx="1"/>
          </p:nvPr>
        </p:nvPicPr>
        <p:blipFill>
          <a:blip r:embed="rId2"/>
          <a:stretch>
            <a:fillRect/>
          </a:stretch>
        </p:blipFill>
        <p:spPr>
          <a:xfrm>
            <a:off x="838200" y="2101236"/>
            <a:ext cx="10515600" cy="3898202"/>
          </a:xfrm>
          <a:prstGeom prst="rect">
            <a:avLst/>
          </a:prstGeom>
        </p:spPr>
      </p:pic>
      <p:sp>
        <p:nvSpPr>
          <p:cNvPr id="5" name="Title 1">
            <a:extLst>
              <a:ext uri="{FF2B5EF4-FFF2-40B4-BE49-F238E27FC236}">
                <a16:creationId xmlns:a16="http://schemas.microsoft.com/office/drawing/2014/main" id="{F2262006-A32B-4E6C-810C-3BFE509339D5}"/>
              </a:ext>
            </a:extLst>
          </p:cNvPr>
          <p:cNvSpPr>
            <a:spLocks noGrp="1"/>
          </p:cNvSpPr>
          <p:nvPr>
            <p:ph type="title"/>
          </p:nvPr>
        </p:nvSpPr>
        <p:spPr>
          <a:xfrm>
            <a:off x="838200" y="365125"/>
            <a:ext cx="10515600" cy="1325563"/>
          </a:xfrm>
        </p:spPr>
        <p:txBody>
          <a:bodyPr/>
          <a:lstStyle/>
          <a:p>
            <a:r>
              <a:rPr lang="en-US" dirty="0">
                <a:latin typeface="Arial Nova Light" panose="020B0304020202020204" pitchFamily="34" charset="0"/>
              </a:rPr>
              <a:t>Working towards a transceiver model</a:t>
            </a:r>
          </a:p>
        </p:txBody>
      </p:sp>
      <p:sp>
        <p:nvSpPr>
          <p:cNvPr id="6" name="TextBox 5">
            <a:extLst>
              <a:ext uri="{FF2B5EF4-FFF2-40B4-BE49-F238E27FC236}">
                <a16:creationId xmlns:a16="http://schemas.microsoft.com/office/drawing/2014/main" id="{E695985B-799F-4D2A-B6B4-6264CA2DB280}"/>
              </a:ext>
            </a:extLst>
          </p:cNvPr>
          <p:cNvSpPr txBox="1"/>
          <p:nvPr/>
        </p:nvSpPr>
        <p:spPr>
          <a:xfrm>
            <a:off x="11528036" y="6488668"/>
            <a:ext cx="663964" cy="369332"/>
          </a:xfrm>
          <a:prstGeom prst="rect">
            <a:avLst/>
          </a:prstGeom>
          <a:noFill/>
        </p:spPr>
        <p:txBody>
          <a:bodyPr wrap="none" rtlCol="0">
            <a:spAutoFit/>
          </a:bodyPr>
          <a:lstStyle/>
          <a:p>
            <a:r>
              <a:rPr lang="en-GB" dirty="0" err="1"/>
              <a:t>Wk</a:t>
            </a:r>
            <a:r>
              <a:rPr lang="en-GB" dirty="0"/>
              <a:t> 4</a:t>
            </a:r>
            <a:endParaRPr lang="en-US" dirty="0"/>
          </a:p>
        </p:txBody>
      </p:sp>
    </p:spTree>
    <p:extLst>
      <p:ext uri="{BB962C8B-B14F-4D97-AF65-F5344CB8AC3E}">
        <p14:creationId xmlns:p14="http://schemas.microsoft.com/office/powerpoint/2010/main" val="20555180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62023B-BD1E-4C25-AF60-46F068140980}"/>
              </a:ext>
            </a:extLst>
          </p:cNvPr>
          <p:cNvSpPr>
            <a:spLocks noGrp="1"/>
          </p:cNvSpPr>
          <p:nvPr>
            <p:ph type="title"/>
          </p:nvPr>
        </p:nvSpPr>
        <p:spPr/>
        <p:txBody>
          <a:bodyPr/>
          <a:lstStyle/>
          <a:p>
            <a:r>
              <a:rPr lang="en-GB"/>
              <a:t>Upscaling and FFT</a:t>
            </a:r>
            <a:endParaRPr lang="en-US" dirty="0"/>
          </a:p>
        </p:txBody>
      </p:sp>
      <p:sp>
        <p:nvSpPr>
          <p:cNvPr id="2" name="TextBox 1">
            <a:extLst>
              <a:ext uri="{FF2B5EF4-FFF2-40B4-BE49-F238E27FC236}">
                <a16:creationId xmlns:a16="http://schemas.microsoft.com/office/drawing/2014/main" id="{A1D2021C-D070-4818-B863-EE116C64237A}"/>
              </a:ext>
            </a:extLst>
          </p:cNvPr>
          <p:cNvSpPr txBox="1"/>
          <p:nvPr/>
        </p:nvSpPr>
        <p:spPr>
          <a:xfrm>
            <a:off x="11528036" y="6488668"/>
            <a:ext cx="663964" cy="369332"/>
          </a:xfrm>
          <a:prstGeom prst="rect">
            <a:avLst/>
          </a:prstGeom>
          <a:noFill/>
        </p:spPr>
        <p:txBody>
          <a:bodyPr wrap="none" rtlCol="0">
            <a:spAutoFit/>
          </a:bodyPr>
          <a:lstStyle/>
          <a:p>
            <a:r>
              <a:rPr lang="en-US"/>
              <a:t>Wk 5</a:t>
            </a:r>
            <a:endParaRPr lang="en-US" dirty="0"/>
          </a:p>
        </p:txBody>
      </p:sp>
      <p:sp>
        <p:nvSpPr>
          <p:cNvPr id="6" name="Content Placeholder 5">
            <a:extLst>
              <a:ext uri="{FF2B5EF4-FFF2-40B4-BE49-F238E27FC236}">
                <a16:creationId xmlns:a16="http://schemas.microsoft.com/office/drawing/2014/main" id="{91584520-D7C0-4959-8B44-98202581C100}"/>
              </a:ext>
            </a:extLst>
          </p:cNvPr>
          <p:cNvSpPr>
            <a:spLocks noGrp="1"/>
          </p:cNvSpPr>
          <p:nvPr>
            <p:ph idx="1"/>
          </p:nvPr>
        </p:nvSpPr>
        <p:spPr>
          <a:xfrm>
            <a:off x="501895" y="1546810"/>
            <a:ext cx="4611279" cy="4351338"/>
          </a:xfrm>
        </p:spPr>
        <p:txBody>
          <a:bodyPr/>
          <a:lstStyle/>
          <a:p>
            <a:pPr algn="just"/>
            <a:r>
              <a:rPr lang="en-US" dirty="0"/>
              <a:t>Upscaled the symbols by 8, plotted the spectrum before and after modulation</a:t>
            </a:r>
          </a:p>
          <a:p>
            <a:pPr algn="just"/>
            <a:r>
              <a:rPr lang="en-US" dirty="0"/>
              <a:t>Compared the spectrum with the spectrum of the symbols without upscaling</a:t>
            </a:r>
          </a:p>
          <a:p>
            <a:pPr algn="just"/>
            <a:r>
              <a:rPr lang="en-US" dirty="0"/>
              <a:t>Learning about the Filter Bank method for spectrum plotting</a:t>
            </a:r>
          </a:p>
          <a:p>
            <a:endParaRPr lang="en-US" dirty="0"/>
          </a:p>
        </p:txBody>
      </p:sp>
      <p:pic>
        <p:nvPicPr>
          <p:cNvPr id="8" name="Picture 7">
            <a:extLst>
              <a:ext uri="{FF2B5EF4-FFF2-40B4-BE49-F238E27FC236}">
                <a16:creationId xmlns:a16="http://schemas.microsoft.com/office/drawing/2014/main" id="{298FBE25-1E9B-4236-A4C3-81B277DC358D}"/>
              </a:ext>
            </a:extLst>
          </p:cNvPr>
          <p:cNvPicPr>
            <a:picLocks noChangeAspect="1"/>
          </p:cNvPicPr>
          <p:nvPr/>
        </p:nvPicPr>
        <p:blipFill>
          <a:blip r:embed="rId2"/>
          <a:stretch>
            <a:fillRect/>
          </a:stretch>
        </p:blipFill>
        <p:spPr>
          <a:xfrm>
            <a:off x="5442726" y="28951"/>
            <a:ext cx="5911073" cy="3400049"/>
          </a:xfrm>
          <a:prstGeom prst="rect">
            <a:avLst/>
          </a:prstGeom>
        </p:spPr>
      </p:pic>
      <p:pic>
        <p:nvPicPr>
          <p:cNvPr id="9" name="Picture 8">
            <a:extLst>
              <a:ext uri="{FF2B5EF4-FFF2-40B4-BE49-F238E27FC236}">
                <a16:creationId xmlns:a16="http://schemas.microsoft.com/office/drawing/2014/main" id="{FEEF5CAB-5234-466E-BDD8-1E3E7134C4D1}"/>
              </a:ext>
            </a:extLst>
          </p:cNvPr>
          <p:cNvPicPr>
            <a:picLocks noChangeAspect="1"/>
          </p:cNvPicPr>
          <p:nvPr/>
        </p:nvPicPr>
        <p:blipFill>
          <a:blip r:embed="rId3"/>
          <a:stretch>
            <a:fillRect/>
          </a:stretch>
        </p:blipFill>
        <p:spPr>
          <a:xfrm>
            <a:off x="5442727" y="3429000"/>
            <a:ext cx="5911073" cy="3400049"/>
          </a:xfrm>
          <a:prstGeom prst="rect">
            <a:avLst/>
          </a:prstGeom>
        </p:spPr>
      </p:pic>
    </p:spTree>
    <p:extLst>
      <p:ext uri="{BB962C8B-B14F-4D97-AF65-F5344CB8AC3E}">
        <p14:creationId xmlns:p14="http://schemas.microsoft.com/office/powerpoint/2010/main" val="2645954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Control xmlns="http://schemas.microsoft.com/VisualStudio/2011/storyboarding/control">
  <Id Name="System.Storyboarding.WindowsAppIcons.Check" Revision="1" Stencil="System.Storyboarding.WindowsAppIcons" StencilVersion="0.1"/>
</Control>
</file>

<file path=customXml/itemProps1.xml><?xml version="1.0" encoding="utf-8"?>
<ds:datastoreItem xmlns:ds="http://schemas.openxmlformats.org/officeDocument/2006/customXml" ds:itemID="{45F59255-F2B7-44A6-8377-B19D7E6E1EA6}">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otalTime>627</TotalTime>
  <Words>1393</Words>
  <Application>Microsoft Office PowerPoint</Application>
  <PresentationFormat>Widescreen</PresentationFormat>
  <Paragraphs>173</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Arial Nova Light</vt:lpstr>
      <vt:lpstr>Calibri</vt:lpstr>
      <vt:lpstr>Calibri Light</vt:lpstr>
      <vt:lpstr>Cambria Math</vt:lpstr>
      <vt:lpstr>Segoe UI</vt:lpstr>
      <vt:lpstr>Office Theme</vt:lpstr>
      <vt:lpstr>Investigation of High-Capacity  Digital Coherent Transceivers</vt:lpstr>
      <vt:lpstr>Modeling the transmitter</vt:lpstr>
      <vt:lpstr>PowerPoint Presentation</vt:lpstr>
      <vt:lpstr>Random Walk Noise and Noise Sets</vt:lpstr>
      <vt:lpstr>Random Walk Noise and Noise Sets</vt:lpstr>
      <vt:lpstr>SNR and BER for Random Walk Noise</vt:lpstr>
      <vt:lpstr>SNR and BER with AWGN</vt:lpstr>
      <vt:lpstr>Working towards a transceiver model</vt:lpstr>
      <vt:lpstr>Upscaling and FFT</vt:lpstr>
      <vt:lpstr>Chromatic Dispersion</vt:lpstr>
      <vt:lpstr>Pulse Shaping</vt:lpstr>
      <vt:lpstr>Need to Account for Delay in pulse-shaping filters</vt:lpstr>
      <vt:lpstr>Approach to Solution of Desynchronisation:</vt:lpstr>
      <vt:lpstr>Diagram of Current Process</vt:lpstr>
      <vt:lpstr>Diagram of Expanded Process</vt:lpstr>
      <vt:lpstr>Things to be integrated after individual testing</vt:lpstr>
      <vt:lpstr>PowerPoint Presentation</vt:lpstr>
      <vt:lpstr>Chromatic Dispersion Fix</vt:lpstr>
      <vt:lpstr>Filter Taps Comparisons</vt:lpstr>
      <vt:lpstr>Filter Taps Comparisons</vt:lpstr>
      <vt:lpstr>Carrier Equalisation</vt:lpstr>
      <vt:lpstr>Debugging Chromatic Dispersion:  Results for Chromatic Dispersion and the Filter applied correcting it</vt:lpstr>
      <vt:lpstr>PowerPoint Presentation</vt:lpstr>
      <vt:lpstr>PowerPoint Presentation</vt:lpstr>
      <vt:lpstr>Notes on CD</vt:lpstr>
      <vt:lpstr>Notes on effects of BPSK  </vt:lpstr>
      <vt:lpstr>Parameters Used:</vt:lpstr>
      <vt:lpstr>SNR vs BER graphs after applying CD and then filtering it with the compensating filter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Investigation of High-Capacity  Digital Coherent Transceivers</dc:title>
  <dc:creator>emilios christou</dc:creator>
  <cp:lastModifiedBy>emilios christou</cp:lastModifiedBy>
  <cp:revision>29</cp:revision>
  <dcterms:created xsi:type="dcterms:W3CDTF">2020-12-02T11:28:39Z</dcterms:created>
  <dcterms:modified xsi:type="dcterms:W3CDTF">2021-02-21T19:13:28Z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