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93E6A-E5DA-4161-AF94-5EF99894ADD1}" v="1" dt="2020-11-07T17:58:05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s christou" userId="24346211dd9f44dd" providerId="LiveId" clId="{99393E6A-E5DA-4161-AF94-5EF99894ADD1}"/>
    <pc:docChg chg="undo custSel addSld delSld modSld sldOrd">
      <pc:chgData name="emilios christou" userId="24346211dd9f44dd" providerId="LiveId" clId="{99393E6A-E5DA-4161-AF94-5EF99894ADD1}" dt="2020-11-07T17:59:07.837" v="280" actId="20577"/>
      <pc:docMkLst>
        <pc:docMk/>
      </pc:docMkLst>
      <pc:sldChg chg="addSp delSp modSp mod">
        <pc:chgData name="emilios christou" userId="24346211dd9f44dd" providerId="LiveId" clId="{99393E6A-E5DA-4161-AF94-5EF99894ADD1}" dt="2020-11-07T17:58:11.012" v="162" actId="1076"/>
        <pc:sldMkLst>
          <pc:docMk/>
          <pc:sldMk cId="2055518084" sldId="264"/>
        </pc:sldMkLst>
        <pc:spChg chg="add del mod">
          <ac:chgData name="emilios christou" userId="24346211dd9f44dd" providerId="LiveId" clId="{99393E6A-E5DA-4161-AF94-5EF99894ADD1}" dt="2020-11-07T17:57:53.653" v="156" actId="478"/>
          <ac:spMkLst>
            <pc:docMk/>
            <pc:sldMk cId="2055518084" sldId="264"/>
            <ac:spMk id="3" creationId="{D50FA920-5398-484F-BE62-987D02D849D9}"/>
          </ac:spMkLst>
        </pc:spChg>
        <pc:spChg chg="add mod">
          <ac:chgData name="emilios christou" userId="24346211dd9f44dd" providerId="LiveId" clId="{99393E6A-E5DA-4161-AF94-5EF99894ADD1}" dt="2020-11-07T17:58:11.012" v="162" actId="1076"/>
          <ac:spMkLst>
            <pc:docMk/>
            <pc:sldMk cId="2055518084" sldId="264"/>
            <ac:spMk id="6" creationId="{E695985B-799F-4D2A-B6B4-6264CA2DB280}"/>
          </ac:spMkLst>
        </pc:spChg>
        <pc:picChg chg="add del">
          <ac:chgData name="emilios christou" userId="24346211dd9f44dd" providerId="LiveId" clId="{99393E6A-E5DA-4161-AF94-5EF99894ADD1}" dt="2020-11-07T17:57:53.653" v="156" actId="478"/>
          <ac:picMkLst>
            <pc:docMk/>
            <pc:sldMk cId="2055518084" sldId="264"/>
            <ac:picMk id="4" creationId="{372D27E2-9851-4529-BBDD-B76B7D416D5E}"/>
          </ac:picMkLst>
        </pc:picChg>
      </pc:sldChg>
      <pc:sldChg chg="addSp delSp modSp mod">
        <pc:chgData name="emilios christou" userId="24346211dd9f44dd" providerId="LiveId" clId="{99393E6A-E5DA-4161-AF94-5EF99894ADD1}" dt="2020-11-07T17:59:07.837" v="280" actId="20577"/>
        <pc:sldMkLst>
          <pc:docMk/>
          <pc:sldMk cId="2645954593" sldId="265"/>
        </pc:sldMkLst>
        <pc:spChg chg="del">
          <ac:chgData name="emilios christou" userId="24346211dd9f44dd" providerId="LiveId" clId="{99393E6A-E5DA-4161-AF94-5EF99894ADD1}" dt="2020-11-07T17:57:44.743" v="154" actId="478"/>
          <ac:spMkLst>
            <pc:docMk/>
            <pc:sldMk cId="2645954593" sldId="265"/>
            <ac:spMk id="2" creationId="{AD1405ED-3941-4D1C-8485-C86896B5B362}"/>
          </ac:spMkLst>
        </pc:spChg>
        <pc:spChg chg="mod">
          <ac:chgData name="emilios christou" userId="24346211dd9f44dd" providerId="LiveId" clId="{99393E6A-E5DA-4161-AF94-5EF99894ADD1}" dt="2020-11-07T17:59:07.837" v="280" actId="20577"/>
          <ac:spMkLst>
            <pc:docMk/>
            <pc:sldMk cId="2645954593" sldId="265"/>
            <ac:spMk id="3" creationId="{DF115913-C391-409D-A2C5-914051AC17A6}"/>
          </ac:spMkLst>
        </pc:spChg>
        <pc:spChg chg="add mod">
          <ac:chgData name="emilios christou" userId="24346211dd9f44dd" providerId="LiveId" clId="{99393E6A-E5DA-4161-AF94-5EF99894ADD1}" dt="2020-11-07T17:58:28.352" v="185" actId="20577"/>
          <ac:spMkLst>
            <pc:docMk/>
            <pc:sldMk cId="2645954593" sldId="265"/>
            <ac:spMk id="5" creationId="{9D62023B-BD1E-4C25-AF60-46F068140980}"/>
          </ac:spMkLst>
        </pc:spChg>
      </pc:sldChg>
      <pc:sldChg chg="modSp new del mod ord">
        <pc:chgData name="emilios christou" userId="24346211dd9f44dd" providerId="LiveId" clId="{99393E6A-E5DA-4161-AF94-5EF99894ADD1}" dt="2020-11-07T17:54:47.148" v="152" actId="2696"/>
        <pc:sldMkLst>
          <pc:docMk/>
          <pc:sldMk cId="4092302029" sldId="266"/>
        </pc:sldMkLst>
        <pc:spChg chg="mod">
          <ac:chgData name="emilios christou" userId="24346211dd9f44dd" providerId="LiveId" clId="{99393E6A-E5DA-4161-AF94-5EF99894ADD1}" dt="2020-11-04T14:02:20.623" v="22" actId="20577"/>
          <ac:spMkLst>
            <pc:docMk/>
            <pc:sldMk cId="4092302029" sldId="266"/>
            <ac:spMk id="2" creationId="{8A385D4B-A36E-4A51-AA58-00CBA04506EC}"/>
          </ac:spMkLst>
        </pc:spChg>
        <pc:spChg chg="mod">
          <ac:chgData name="emilios christou" userId="24346211dd9f44dd" providerId="LiveId" clId="{99393E6A-E5DA-4161-AF94-5EF99894ADD1}" dt="2020-11-04T14:44:26.824" v="151" actId="5793"/>
          <ac:spMkLst>
            <pc:docMk/>
            <pc:sldMk cId="4092302029" sldId="266"/>
            <ac:spMk id="3" creationId="{497C39CC-9C80-432D-A95E-C175D03EAD23}"/>
          </ac:spMkLst>
        </pc:spChg>
      </pc:sldChg>
      <pc:sldChg chg="modSp new mod">
        <pc:chgData name="emilios christou" userId="24346211dd9f44dd" providerId="LiveId" clId="{99393E6A-E5DA-4161-AF94-5EF99894ADD1}" dt="2020-11-04T14:33:07.257" v="145" actId="20577"/>
        <pc:sldMkLst>
          <pc:docMk/>
          <pc:sldMk cId="675081134" sldId="267"/>
        </pc:sldMkLst>
        <pc:spChg chg="mod">
          <ac:chgData name="emilios christou" userId="24346211dd9f44dd" providerId="LiveId" clId="{99393E6A-E5DA-4161-AF94-5EF99894ADD1}" dt="2020-11-04T14:33:07.257" v="145" actId="20577"/>
          <ac:spMkLst>
            <pc:docMk/>
            <pc:sldMk cId="675081134" sldId="267"/>
            <ac:spMk id="2" creationId="{52FFD31E-BC13-44E7-8C55-59A8BC430D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33B6-AED8-4F27-8383-AD641ED7B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8B9E-E079-43F4-B51A-4F898019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8272-09C6-4D2A-BEA1-2D41D6DD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42B6-4C12-4640-BEEF-47385467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D01B-9CA5-487A-B280-B4B8A37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9C31-1112-4999-A2E8-B9070B7B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9530-7E9E-4E68-9B73-2E6C6C24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1F88-F6DD-4160-B4EC-BCE3C62B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EAE4-8E37-4347-9BFB-43EEBD69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4677-887C-4F93-8C3E-093CCA24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38DDF-ED61-4BF2-A497-F5BC3CB93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18CBD-1A37-4992-AA80-B2B0E8CC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CD4C-2C93-428C-AA8C-1F392AE4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596-E5E9-485E-B16A-9DDD1165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A6D6-6F3A-43AC-8E1C-2798AF2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61DE-37CB-4455-9942-BD51D158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2D60-5702-4152-91B4-621CC3DF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D5E0-F694-4070-BB7C-85FF2879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9650-32AB-40CA-872E-B1F212E4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9FB6-D143-4B7B-8F88-4FBD43A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3094-51BF-4F47-A8E1-DB869E3B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E9167-9977-4015-B3E0-430C6B43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3A54-5436-46F7-8F0C-E511FFAB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8C99-ED54-491E-B190-8443C6A2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3EC3-49AB-47E6-9C65-FDEA3516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33D7-8C7D-4396-9B4B-59E96DED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2ECE-07EC-4936-8F9C-1B64411EE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9759-911B-46C7-AA7C-2E9417EB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A8B44-7296-4E14-B2C7-CD2D7B6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A1A82-562B-4D8F-897F-BC2D50B8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2026-6F3C-43ED-84AB-B43425C7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52A-FBFB-4508-B2F6-C77ECA16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595CE-83BC-4ACC-B29B-240B17AE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7D02-616D-4FEC-A447-3655950F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87EC0-27A0-481D-A786-EF225FA3E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4C8B-3973-4F3C-8186-2727EF330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AFAAA-488C-4AC6-869A-F779B33E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36636-E147-4708-B1A5-CDE335FC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29B15-31C3-48CE-9CAF-3DC76B9D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EFF2-BADC-4E66-BF45-4EB0AE46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9EFD9-BECB-4D0E-8376-589C270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22AFF-EE3A-4B86-B1E4-33CB1F74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B7C14-7865-4996-92E0-F5FC71C3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F57FC-864B-4499-9EBE-58AAEF76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2420-AB54-46B6-BA92-E00F3A1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0818-4B0D-4D06-AF2C-250684E9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CE8B-2392-40B8-99A2-1E56ABF8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322C-58C6-44BD-97CB-AC24A0DF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8D524-DDE4-49D6-990B-1140BF89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68E8-3E5F-4A68-BBFD-34B08160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1F72F-90D2-4A05-A0ED-7B06B24C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2CBDE-3E55-483E-A7DC-C15F28AC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5152-4A56-4B51-9E06-AE49D836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5F40B-A8AA-4EF1-9858-882069AF1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2F33-BD30-4E1F-B7DD-05D081D1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7F89-5F45-43FE-99A3-7B95A1DF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3262-F6BE-42B8-8D78-E7EF0326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8067-A067-47FA-95A6-4E179E5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51D88-6DBF-4C00-95F3-5139F9E8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9C56-5162-4887-8276-5F4A9C2F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921B-1277-4CDB-A443-3E41F2C80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AEF1-BB65-438A-947A-6BD8EC392D5A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D9FF-397E-4B61-A31A-AA76A779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7996-5A70-4DBD-8560-C3370EDFB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0FF-EB68-45AD-B83B-BC53226A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1" y="1750232"/>
            <a:ext cx="11884089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Investigation of High-Capacity </a:t>
            </a:r>
            <a:br>
              <a:rPr lang="en-US" dirty="0">
                <a:latin typeface="Arial Nova Light" panose="020B0304020202020204" pitchFamily="34" charset="0"/>
              </a:rPr>
            </a:br>
            <a:r>
              <a:rPr lang="en-US" dirty="0">
                <a:latin typeface="Arial Nova Light" panose="020B0304020202020204" pitchFamily="34" charset="0"/>
              </a:rPr>
              <a:t>Digital Coherent Transceivers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F199-2D55-49B6-9E6B-9648123A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8945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ova Light" panose="020B0304020202020204" pitchFamily="34" charset="0"/>
              </a:rPr>
              <a:t>Aimilios Christou, G&amp;C College, ac2146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3A8D85-693E-4859-96CA-02E873BA5C13}"/>
              </a:ext>
            </a:extLst>
          </p:cNvPr>
          <p:cNvCxnSpPr/>
          <p:nvPr/>
        </p:nvCxnSpPr>
        <p:spPr>
          <a:xfrm>
            <a:off x="3549445" y="5417574"/>
            <a:ext cx="499478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DC39-50FE-4C4F-A029-ECBF2E40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Modeling the 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1A6B-23FB-498B-87E6-E42056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4241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Began by sending a collection of 10000 random symbols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Modulation with gray-mapped QPSK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 random noise in amplitude and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of my own QPSK function to better understand the concept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Demodulation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-provided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41A87-C1EC-45FD-869B-11E6FB297313}"/>
              </a:ext>
            </a:extLst>
          </p:cNvPr>
          <p:cNvSpPr txBox="1"/>
          <p:nvPr/>
        </p:nvSpPr>
        <p:spPr>
          <a:xfrm>
            <a:off x="11353800" y="64594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1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B514F1-4FE2-4683-A0CF-220B703B2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78" y="2393630"/>
            <a:ext cx="4287104" cy="32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4FF3-C775-4DBD-B5E3-E42EB0BDB899}"/>
              </a:ext>
            </a:extLst>
          </p:cNvPr>
          <p:cNvSpPr txBox="1">
            <a:spLocks/>
          </p:cNvSpPr>
          <p:nvPr/>
        </p:nvSpPr>
        <p:spPr>
          <a:xfrm>
            <a:off x="-1618126" y="102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Nova Light" panose="020B0304020202020204" pitchFamily="34" charset="0"/>
              </a:rPr>
              <a:t>Noise and Demodulation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CB74098F-5F08-4297-B022-80DDFFC6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4" y="2254012"/>
            <a:ext cx="5294716" cy="397103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E2FF150-F8C3-4172-A1AB-02D44A769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31" y="2203624"/>
            <a:ext cx="5429087" cy="40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F08D37-CAB0-4D86-8A29-56A19084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Random Walk Noise and Noise Sets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C7E0DCEF-18A3-40AA-A31F-8E6690B65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02" y="16906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B2FF5E-847C-4368-AF25-337E5DAC5B81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different sets of noise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set is an order of magnitude larger than the previous one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noise only affects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cumulative sum function was used to model the phase noise as a random walk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2910-4DBA-496B-9A03-F589BD272E33}"/>
              </a:ext>
            </a:extLst>
          </p:cNvPr>
          <p:cNvSpPr txBox="1"/>
          <p:nvPr/>
        </p:nvSpPr>
        <p:spPr>
          <a:xfrm>
            <a:off x="11523407" y="6492875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4367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E49-449E-4271-903B-7752A73F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Noise and Noise Sets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67975CC-E55C-4098-9E8A-C4BB6800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52" y="2124912"/>
            <a:ext cx="5384780" cy="4351338"/>
          </a:xfr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328F2668-6BC5-4555-8983-196822E3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" y="2054941"/>
            <a:ext cx="5566288" cy="41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0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B68-ACB3-4775-9CC2-E6F195DB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9" y="345673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for Random Walk Noise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07600FD-AD0B-4038-8EE8-AFFCFE22FF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12" y="1671235"/>
            <a:ext cx="5422787" cy="40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CF703-7697-40AE-836D-756ADE471285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Plotting noise in a wrong way, bugs in code that need to be fixed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Attempting to measure noise with the snr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function, cannot find the ratio between noisy signal and unfiltered signal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Cannot find snr between symbols vector and their added phase noise vector either, approach replaced with specifying SNR directly instead of measuring 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047AE-A7A7-465C-B1BA-0141FB45E68B}"/>
              </a:ext>
            </a:extLst>
          </p:cNvPr>
          <p:cNvSpPr txBox="1"/>
          <p:nvPr/>
        </p:nvSpPr>
        <p:spPr>
          <a:xfrm>
            <a:off x="11434917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36414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8AAB-ECF7-4840-A242-0013C03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with AWGN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D709-9D9D-4B4F-B19D-1B791222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16" y="2015331"/>
            <a:ext cx="474618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Repeating the transmission with AWGN noise gives the expected result.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two different noise models can be compared in further experiments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 known-symbol set instead of a random one for more control over the input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215D771-3314-446E-B053-04124266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12" y="1966373"/>
            <a:ext cx="5867061" cy="440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4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2D27E2-9851-4529-BBDD-B76B7D416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236"/>
            <a:ext cx="10515600" cy="38982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262006-A32B-4E6C-810C-3BFE5093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Working towards a transceiver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5985B-799F-4D2A-B6B4-6264CA2DB280}"/>
              </a:ext>
            </a:extLst>
          </p:cNvPr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Wk</a:t>
            </a:r>
            <a:r>
              <a:rPr lang="en-GB" dirty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1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62023B-BD1E-4C25-AF60-46F06814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Upscaling and FFT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2021C-D070-4818-B863-EE116C64237A}"/>
              </a:ext>
            </a:extLst>
          </p:cNvPr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Wk 5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84520-D7C0-4959-8B44-98202581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95" y="1546810"/>
            <a:ext cx="4611279" cy="4351338"/>
          </a:xfrm>
        </p:spPr>
        <p:txBody>
          <a:bodyPr/>
          <a:lstStyle/>
          <a:p>
            <a:pPr algn="just"/>
            <a:r>
              <a:rPr lang="en-US"/>
              <a:t>Upscaled the symbols by 8, plotted the spectrum before and after modulation</a:t>
            </a:r>
          </a:p>
          <a:p>
            <a:pPr algn="just"/>
            <a:r>
              <a:rPr lang="en-US"/>
              <a:t>Compared the spectrum with the spectrum of the symbols without upscaling</a:t>
            </a:r>
          </a:p>
          <a:p>
            <a:pPr algn="just"/>
            <a:r>
              <a:rPr lang="en-US"/>
              <a:t>Learning about the Filter Bank method for spectrum plotting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FBE25-1E9B-4236-A4C3-81B277DC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26" y="28951"/>
            <a:ext cx="5911073" cy="3400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F5CAB-5234-466E-BDD8-1E3E7134C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27" y="3429000"/>
            <a:ext cx="5911073" cy="34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272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 Light</vt:lpstr>
      <vt:lpstr>Calibri</vt:lpstr>
      <vt:lpstr>Calibri Light</vt:lpstr>
      <vt:lpstr>Office Theme</vt:lpstr>
      <vt:lpstr>Investigation of High-Capacity  Digital Coherent Transceivers</vt:lpstr>
      <vt:lpstr>Modeling the transmitter</vt:lpstr>
      <vt:lpstr>PowerPoint Presentation</vt:lpstr>
      <vt:lpstr>Random Walk Noise and Noise Sets</vt:lpstr>
      <vt:lpstr>Random Walk Noise and Noise Sets</vt:lpstr>
      <vt:lpstr>SNR and BER for Random Walk Noise</vt:lpstr>
      <vt:lpstr>SNR and BER with AWGN</vt:lpstr>
      <vt:lpstr>Working towards a transceiver model</vt:lpstr>
      <vt:lpstr>Upscaling and FFT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emilios christou</dc:creator>
  <cp:lastModifiedBy>emilios christou</cp:lastModifiedBy>
  <cp:revision>28</cp:revision>
  <dcterms:created xsi:type="dcterms:W3CDTF">2020-10-21T12:42:52Z</dcterms:created>
  <dcterms:modified xsi:type="dcterms:W3CDTF">2020-11-10T15:45:53Z</dcterms:modified>
</cp:coreProperties>
</file>