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3d3" qsCatId="3D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600" dirty="0"/>
            <a:t>Modulate with QPSK, with initial phase </a:t>
          </a:r>
          <a:r>
            <a:rPr lang="el-GR" sz="1600" dirty="0"/>
            <a:t>π</a:t>
          </a:r>
          <a:r>
            <a:rPr lang="en-GB" sz="1600" dirty="0"/>
            <a:t>/4</a:t>
          </a:r>
          <a:r>
            <a:rPr lang="en-US" sz="1600" dirty="0"/>
            <a:t> and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5BD61685-EFEA-46D1-8EAC-C7F5FA652F5A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8D0241DE-6AAC-4256-9E26-64AD3F43CDBB}" type="pres">
      <dgm:prSet presAssocID="{FB1CB032-2E4F-42E3-AC99-E83CFD9D0C41}" presName="node" presStyleLbl="node1" presStyleIdx="0" presStyleCnt="9">
        <dgm:presLayoutVars>
          <dgm:bulletEnabled val="1"/>
        </dgm:presLayoutVars>
      </dgm:prSet>
      <dgm:spPr/>
    </dgm:pt>
    <dgm:pt modelId="{E5FE6FB6-CC7E-4A7D-AAD3-A1B8B90A387C}" type="pres">
      <dgm:prSet presAssocID="{51AC868D-C5E3-446C-B42D-B2F6B6ADBEEF}" presName="sibTrans" presStyleLbl="sibTrans2D1" presStyleIdx="0" presStyleCnt="8"/>
      <dgm:spPr/>
    </dgm:pt>
    <dgm:pt modelId="{BDEC236D-2E8B-43AC-AD2E-7FCAE4266E42}" type="pres">
      <dgm:prSet presAssocID="{51AC868D-C5E3-446C-B42D-B2F6B6ADBEEF}" presName="connectorText" presStyleLbl="sibTrans2D1" presStyleIdx="0" presStyleCnt="8"/>
      <dgm:spPr/>
    </dgm:pt>
    <dgm:pt modelId="{F46EE843-9331-4658-BB07-9E488F6BE40F}" type="pres">
      <dgm:prSet presAssocID="{37E92ECD-7D5C-4CCA-B6F2-FCB64D1C662B}" presName="node" presStyleLbl="node1" presStyleIdx="1" presStyleCnt="9">
        <dgm:presLayoutVars>
          <dgm:bulletEnabled val="1"/>
        </dgm:presLayoutVars>
      </dgm:prSet>
      <dgm:spPr/>
    </dgm:pt>
    <dgm:pt modelId="{2B2B9ABD-C83B-408B-9C62-8BCF95D32E0E}" type="pres">
      <dgm:prSet presAssocID="{F7548BA1-AB8C-4CEB-945D-12F806610994}" presName="sibTrans" presStyleLbl="sibTrans2D1" presStyleIdx="1" presStyleCnt="8"/>
      <dgm:spPr/>
    </dgm:pt>
    <dgm:pt modelId="{E162542E-51C1-447F-8CEF-84EDCBA169EC}" type="pres">
      <dgm:prSet presAssocID="{F7548BA1-AB8C-4CEB-945D-12F806610994}" presName="connectorText" presStyleLbl="sibTrans2D1" presStyleIdx="1" presStyleCnt="8"/>
      <dgm:spPr/>
    </dgm:pt>
    <dgm:pt modelId="{E1B631AD-BBC2-4EDF-B8AF-97B4C55E6634}" type="pres">
      <dgm:prSet presAssocID="{2FE520D4-4C2D-44DC-918D-77C1D1D78EB9}" presName="node" presStyleLbl="node1" presStyleIdx="2" presStyleCnt="9">
        <dgm:presLayoutVars>
          <dgm:bulletEnabled val="1"/>
        </dgm:presLayoutVars>
      </dgm:prSet>
      <dgm:spPr/>
    </dgm:pt>
    <dgm:pt modelId="{AFA14F17-7D20-4997-B6B3-B68C9189D6AE}" type="pres">
      <dgm:prSet presAssocID="{4F48D43F-60A8-46CA-ABB7-394A2F5C667C}" presName="sibTrans" presStyleLbl="sibTrans2D1" presStyleIdx="2" presStyleCnt="8"/>
      <dgm:spPr/>
    </dgm:pt>
    <dgm:pt modelId="{7B47C134-96BE-4C55-93AC-837215C84E97}" type="pres">
      <dgm:prSet presAssocID="{4F48D43F-60A8-46CA-ABB7-394A2F5C667C}" presName="connectorText" presStyleLbl="sibTrans2D1" presStyleIdx="2" presStyleCnt="8"/>
      <dgm:spPr/>
    </dgm:pt>
    <dgm:pt modelId="{698E58E8-AF14-4031-A07C-A81D1EE1B47E}" type="pres">
      <dgm:prSet presAssocID="{D9CED4B3-B54E-414C-B1E1-7BB7F935BC9C}" presName="node" presStyleLbl="node1" presStyleIdx="3" presStyleCnt="9">
        <dgm:presLayoutVars>
          <dgm:bulletEnabled val="1"/>
        </dgm:presLayoutVars>
      </dgm:prSet>
      <dgm:spPr/>
    </dgm:pt>
    <dgm:pt modelId="{4AAFA0DD-427F-4A02-AB70-3B417E712B3A}" type="pres">
      <dgm:prSet presAssocID="{E5BFD00D-A1FF-4783-AF22-0707B739E7DE}" presName="sibTrans" presStyleLbl="sibTrans2D1" presStyleIdx="3" presStyleCnt="8"/>
      <dgm:spPr/>
    </dgm:pt>
    <dgm:pt modelId="{234403FD-10B0-4917-8A6D-84BC4AC222D9}" type="pres">
      <dgm:prSet presAssocID="{E5BFD00D-A1FF-4783-AF22-0707B739E7DE}" presName="connectorText" presStyleLbl="sibTrans2D1" presStyleIdx="3" presStyleCnt="8"/>
      <dgm:spPr/>
    </dgm:pt>
    <dgm:pt modelId="{392791E9-5F4B-4A5D-9FA8-CE02DFB0F3B7}" type="pres">
      <dgm:prSet presAssocID="{CAF7ED6A-33B4-4AC9-9016-D2C2B48CC68B}" presName="node" presStyleLbl="node1" presStyleIdx="4" presStyleCnt="9">
        <dgm:presLayoutVars>
          <dgm:bulletEnabled val="1"/>
        </dgm:presLayoutVars>
      </dgm:prSet>
      <dgm:spPr/>
    </dgm:pt>
    <dgm:pt modelId="{CFEF9A24-ECDB-444A-AB45-0FBA21847897}" type="pres">
      <dgm:prSet presAssocID="{9D1DBAF5-A177-4549-AF7E-9F54CDCC0D0B}" presName="sibTrans" presStyleLbl="sibTrans2D1" presStyleIdx="4" presStyleCnt="8"/>
      <dgm:spPr/>
    </dgm:pt>
    <dgm:pt modelId="{9DFB2884-E0D6-4CFA-B761-B53B83D4D073}" type="pres">
      <dgm:prSet presAssocID="{9D1DBAF5-A177-4549-AF7E-9F54CDCC0D0B}" presName="connectorText" presStyleLbl="sibTrans2D1" presStyleIdx="4" presStyleCnt="8"/>
      <dgm:spPr/>
    </dgm:pt>
    <dgm:pt modelId="{950E5EBE-44BB-4C92-9EE4-BC22460A4EF9}" type="pres">
      <dgm:prSet presAssocID="{9D5190EE-90E8-4688-ACFD-DD1D70934FBD}" presName="node" presStyleLbl="node1" presStyleIdx="5" presStyleCnt="9">
        <dgm:presLayoutVars>
          <dgm:bulletEnabled val="1"/>
        </dgm:presLayoutVars>
      </dgm:prSet>
      <dgm:spPr/>
    </dgm:pt>
    <dgm:pt modelId="{46AA52BC-8B6D-46A3-A636-CF9997F06AA4}" type="pres">
      <dgm:prSet presAssocID="{F5F65E4D-82C4-4F09-9442-76B3337D509D}" presName="sibTrans" presStyleLbl="sibTrans2D1" presStyleIdx="5" presStyleCnt="8"/>
      <dgm:spPr/>
    </dgm:pt>
    <dgm:pt modelId="{803980FC-9D68-4298-A4D7-ECFD6CFD77FD}" type="pres">
      <dgm:prSet presAssocID="{F5F65E4D-82C4-4F09-9442-76B3337D509D}" presName="connectorText" presStyleLbl="sibTrans2D1" presStyleIdx="5" presStyleCnt="8"/>
      <dgm:spPr/>
    </dgm:pt>
    <dgm:pt modelId="{FBCBAEE7-C221-48EF-A1A6-E811F960AB76}" type="pres">
      <dgm:prSet presAssocID="{FFE1BB70-6F2D-4347-BEDF-D8F830EC40E7}" presName="node" presStyleLbl="node1" presStyleIdx="6" presStyleCnt="9">
        <dgm:presLayoutVars>
          <dgm:bulletEnabled val="1"/>
        </dgm:presLayoutVars>
      </dgm:prSet>
      <dgm:spPr/>
    </dgm:pt>
    <dgm:pt modelId="{61B62871-FB35-4F21-8737-103845057CBF}" type="pres">
      <dgm:prSet presAssocID="{1B688F23-BB39-4C54-BF1C-5B1DE45DF827}" presName="sibTrans" presStyleLbl="sibTrans2D1" presStyleIdx="6" presStyleCnt="8"/>
      <dgm:spPr/>
    </dgm:pt>
    <dgm:pt modelId="{8E230428-6428-4476-9C7F-2D74146CF5BB}" type="pres">
      <dgm:prSet presAssocID="{1B688F23-BB39-4C54-BF1C-5B1DE45DF827}" presName="connectorText" presStyleLbl="sibTrans2D1" presStyleIdx="6" presStyleCnt="8"/>
      <dgm:spPr/>
    </dgm:pt>
    <dgm:pt modelId="{F5037606-C157-4155-BED8-849633FCB3A8}" type="pres">
      <dgm:prSet presAssocID="{AFBFDAA9-83D6-432F-901D-87A0890536EF}" presName="node" presStyleLbl="node1" presStyleIdx="7" presStyleCnt="9">
        <dgm:presLayoutVars>
          <dgm:bulletEnabled val="1"/>
        </dgm:presLayoutVars>
      </dgm:prSet>
      <dgm:spPr/>
    </dgm:pt>
    <dgm:pt modelId="{8E93EF29-2DA9-4450-A94E-E84C7B43096D}" type="pres">
      <dgm:prSet presAssocID="{C2DAEA33-3A24-40F8-9C82-54578B2CCB12}" presName="sibTrans" presStyleLbl="sibTrans2D1" presStyleIdx="7" presStyleCnt="8"/>
      <dgm:spPr/>
    </dgm:pt>
    <dgm:pt modelId="{778A386A-4C20-4FF7-83E2-F3C8471FE77A}" type="pres">
      <dgm:prSet presAssocID="{C2DAEA33-3A24-40F8-9C82-54578B2CCB12}" presName="connectorText" presStyleLbl="sibTrans2D1" presStyleIdx="7" presStyleCnt="8"/>
      <dgm:spPr/>
    </dgm:pt>
    <dgm:pt modelId="{895B3D7B-4668-43EF-92F3-F16B71473439}" type="pres">
      <dgm:prSet presAssocID="{D68049C6-70CD-4A5A-9A63-F07EE23435DC}" presName="node" presStyleLbl="node1" presStyleIdx="8" presStyleCnt="9">
        <dgm:presLayoutVars>
          <dgm:bulletEnabled val="1"/>
        </dgm:presLayoutVars>
      </dgm:prSet>
      <dgm:spPr/>
    </dgm:pt>
  </dgm:ptLst>
  <dgm:cxnLst>
    <dgm:cxn modelId="{211D6F09-FCF1-450D-94D1-53E3D9D76458}" type="presOf" srcId="{51AC868D-C5E3-446C-B42D-B2F6B6ADBEEF}" destId="{BDEC236D-2E8B-43AC-AD2E-7FCAE4266E42}" srcOrd="1" destOrd="0" presId="urn:microsoft.com/office/officeart/2005/8/layout/process5"/>
    <dgm:cxn modelId="{02953618-C4B5-41A6-88EC-E25E22F253D2}" type="presOf" srcId="{CAF7ED6A-33B4-4AC9-9016-D2C2B48CC68B}" destId="{392791E9-5F4B-4A5D-9FA8-CE02DFB0F3B7}" srcOrd="0" destOrd="0" presId="urn:microsoft.com/office/officeart/2005/8/layout/process5"/>
    <dgm:cxn modelId="{14CA7E2F-2B70-49A2-BF16-FB95EFA3D908}" type="presOf" srcId="{D9CED4B3-B54E-414C-B1E1-7BB7F935BC9C}" destId="{698E58E8-AF14-4031-A07C-A81D1EE1B47E}" srcOrd="0" destOrd="0" presId="urn:microsoft.com/office/officeart/2005/8/layout/process5"/>
    <dgm:cxn modelId="{EF86EE3E-9351-4B18-A00B-B2C6D73F77D3}" type="presOf" srcId="{9D1DBAF5-A177-4549-AF7E-9F54CDCC0D0B}" destId="{9DFB2884-E0D6-4CFA-B761-B53B83D4D073}" srcOrd="1" destOrd="0" presId="urn:microsoft.com/office/officeart/2005/8/layout/process5"/>
    <dgm:cxn modelId="{09A6F440-1EF3-4462-B65F-E1A4F19EF6D1}" type="presOf" srcId="{F7548BA1-AB8C-4CEB-945D-12F806610994}" destId="{2B2B9ABD-C83B-408B-9C62-8BCF95D32E0E}" srcOrd="0" destOrd="0" presId="urn:microsoft.com/office/officeart/2005/8/layout/process5"/>
    <dgm:cxn modelId="{123A6E61-933C-4D8E-91A5-1ACDA499B333}" type="presOf" srcId="{F5F65E4D-82C4-4F09-9442-76B3337D509D}" destId="{46AA52BC-8B6D-46A3-A636-CF9997F06AA4}" srcOrd="0" destOrd="0" presId="urn:microsoft.com/office/officeart/2005/8/layout/process5"/>
    <dgm:cxn modelId="{9B80AF61-9D3C-4EF3-A7D8-B75B3A17719A}" type="presOf" srcId="{D68049C6-70CD-4A5A-9A63-F07EE23435DC}" destId="{895B3D7B-4668-43EF-92F3-F16B71473439}" srcOrd="0" destOrd="0" presId="urn:microsoft.com/office/officeart/2005/8/layout/process5"/>
    <dgm:cxn modelId="{3D37FA41-039B-4A1B-9039-DAF30FF51353}" type="presOf" srcId="{E5BFD00D-A1FF-4783-AF22-0707B739E7DE}" destId="{4AAFA0DD-427F-4A02-AB70-3B417E712B3A}" srcOrd="0" destOrd="0" presId="urn:microsoft.com/office/officeart/2005/8/layout/process5"/>
    <dgm:cxn modelId="{E0A81B69-433E-46F6-8EE5-D67878A0433C}" srcId="{CDE4AA0B-5F06-4BD9-BB42-A3C5FE46EDD5}" destId="{D68049C6-70CD-4A5A-9A63-F07EE23435DC}" srcOrd="8" destOrd="0" parTransId="{D065A0AE-0D31-456E-94DF-3C61191B5D30}" sibTransId="{04126CFE-B4FA-4A54-9BF9-7307F73A5B8C}"/>
    <dgm:cxn modelId="{B5974E4B-99A9-42F4-BBF6-E8424A919943}" type="presOf" srcId="{2FE520D4-4C2D-44DC-918D-77C1D1D78EB9}" destId="{E1B631AD-BBC2-4EDF-B8AF-97B4C55E6634}" srcOrd="0" destOrd="0" presId="urn:microsoft.com/office/officeart/2005/8/layout/process5"/>
    <dgm:cxn modelId="{D9B3DE4B-1270-4A0B-A7D6-B4CC71861196}" type="presOf" srcId="{AFBFDAA9-83D6-432F-901D-87A0890536EF}" destId="{F5037606-C157-4155-BED8-849633FCB3A8}" srcOrd="0" destOrd="0" presId="urn:microsoft.com/office/officeart/2005/8/layout/process5"/>
    <dgm:cxn modelId="{45B7E44D-2706-469B-9191-4F713B412C64}" type="presOf" srcId="{9D1DBAF5-A177-4549-AF7E-9F54CDCC0D0B}" destId="{CFEF9A24-ECDB-444A-AB45-0FBA21847897}" srcOrd="0" destOrd="0" presId="urn:microsoft.com/office/officeart/2005/8/layout/process5"/>
    <dgm:cxn modelId="{5614944F-AA41-43E1-A1F7-9741C01688E2}" srcId="{CDE4AA0B-5F06-4BD9-BB42-A3C5FE46EDD5}" destId="{CAF7ED6A-33B4-4AC9-9016-D2C2B48CC68B}" srcOrd="4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3" destOrd="0" parTransId="{92BACA1F-1027-4123-8BBB-1B6E2B7D29CA}" sibTransId="{E5BFD00D-A1FF-4783-AF22-0707B739E7DE}"/>
    <dgm:cxn modelId="{D541A151-8E38-492C-B8A8-9B3B99A7FB82}" type="presOf" srcId="{C2DAEA33-3A24-40F8-9C82-54578B2CCB12}" destId="{8E93EF29-2DA9-4450-A94E-E84C7B43096D}" srcOrd="0" destOrd="0" presId="urn:microsoft.com/office/officeart/2005/8/layout/process5"/>
    <dgm:cxn modelId="{0BE93375-89FF-4B8D-9F65-05290EF6ED0D}" type="presOf" srcId="{FB1CB032-2E4F-42E3-AC99-E83CFD9D0C41}" destId="{8D0241DE-6AAC-4256-9E26-64AD3F43CDBB}" srcOrd="0" destOrd="0" presId="urn:microsoft.com/office/officeart/2005/8/layout/process5"/>
    <dgm:cxn modelId="{4FAF1258-8752-44FD-B9C7-62A0B60DD61F}" type="presOf" srcId="{F5F65E4D-82C4-4F09-9442-76B3337D509D}" destId="{803980FC-9D68-4298-A4D7-ECFD6CFD77FD}" srcOrd="1" destOrd="0" presId="urn:microsoft.com/office/officeart/2005/8/layout/process5"/>
    <dgm:cxn modelId="{510DE858-F997-4BAB-A4D6-8A9FFB9EE24B}" type="presOf" srcId="{FFE1BB70-6F2D-4347-BEDF-D8F830EC40E7}" destId="{FBCBAEE7-C221-48EF-A1A6-E811F960AB76}" srcOrd="0" destOrd="0" presId="urn:microsoft.com/office/officeart/2005/8/layout/process5"/>
    <dgm:cxn modelId="{3CA9FF59-5797-4910-A5BC-6C1C64EF4C5A}" type="presOf" srcId="{C2DAEA33-3A24-40F8-9C82-54578B2CCB12}" destId="{778A386A-4C20-4FF7-83E2-F3C8471FE77A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E8AA4BA0-30DE-44E9-BB4D-C919047BDA66}" srcId="{CDE4AA0B-5F06-4BD9-BB42-A3C5FE46EDD5}" destId="{FFE1BB70-6F2D-4347-BEDF-D8F830EC40E7}" srcOrd="6" destOrd="0" parTransId="{3A522C26-99FA-47B0-931B-13389090F77F}" sibTransId="{1B688F23-BB39-4C54-BF1C-5B1DE45DF827}"/>
    <dgm:cxn modelId="{4BCD60A4-01DA-4642-8F7E-9D8F57AE9614}" type="presOf" srcId="{4F48D43F-60A8-46CA-ABB7-394A2F5C667C}" destId="{AFA14F17-7D20-4997-B6B3-B68C9189D6AE}" srcOrd="0" destOrd="0" presId="urn:microsoft.com/office/officeart/2005/8/layout/process5"/>
    <dgm:cxn modelId="{A4511EAB-B475-4A4C-BD08-FE3283B52822}" srcId="{CDE4AA0B-5F06-4BD9-BB42-A3C5FE46EDD5}" destId="{2FE520D4-4C2D-44DC-918D-77C1D1D78EB9}" srcOrd="2" destOrd="0" parTransId="{28C6B240-84DC-4335-B710-F024ED6EF484}" sibTransId="{4F48D43F-60A8-46CA-ABB7-394A2F5C667C}"/>
    <dgm:cxn modelId="{BC73E0AF-706E-4C09-AFAB-36DAF83CED14}" type="presOf" srcId="{9D5190EE-90E8-4688-ACFD-DD1D70934FBD}" destId="{950E5EBE-44BB-4C92-9EE4-BC22460A4EF9}" srcOrd="0" destOrd="0" presId="urn:microsoft.com/office/officeart/2005/8/layout/process5"/>
    <dgm:cxn modelId="{D688E9BC-C762-4948-BFA1-0646A53CB474}" type="presOf" srcId="{1B688F23-BB39-4C54-BF1C-5B1DE45DF827}" destId="{8E230428-6428-4476-9C7F-2D74146CF5BB}" srcOrd="1" destOrd="0" presId="urn:microsoft.com/office/officeart/2005/8/layout/process5"/>
    <dgm:cxn modelId="{CB6495BD-AE81-49E0-A7CB-2C7DC18E4EF3}" type="presOf" srcId="{E5BFD00D-A1FF-4783-AF22-0707B739E7DE}" destId="{234403FD-10B0-4917-8A6D-84BC4AC222D9}" srcOrd="1" destOrd="0" presId="urn:microsoft.com/office/officeart/2005/8/layout/process5"/>
    <dgm:cxn modelId="{3D54F2D8-2523-4E4D-9177-BC384CFE9543}" type="presOf" srcId="{4F48D43F-60A8-46CA-ABB7-394A2F5C667C}" destId="{7B47C134-96BE-4C55-93AC-837215C84E97}" srcOrd="1" destOrd="0" presId="urn:microsoft.com/office/officeart/2005/8/layout/process5"/>
    <dgm:cxn modelId="{0C09F8D8-5C8A-4358-AD1E-2BAB7CA79209}" srcId="{CDE4AA0B-5F06-4BD9-BB42-A3C5FE46EDD5}" destId="{AFBFDAA9-83D6-432F-901D-87A0890536EF}" srcOrd="7" destOrd="0" parTransId="{4F8AF022-27EB-4F99-95AC-43FAAF04228A}" sibTransId="{C2DAEA33-3A24-40F8-9C82-54578B2CCB12}"/>
    <dgm:cxn modelId="{A723CEDD-E5A2-4CEE-A7BA-7CAA9D1CB5D5}" srcId="{CDE4AA0B-5F06-4BD9-BB42-A3C5FE46EDD5}" destId="{37E92ECD-7D5C-4CCA-B6F2-FCB64D1C662B}" srcOrd="1" destOrd="0" parTransId="{C2EB40F5-5127-4E50-AF66-7267D3B6F7B6}" sibTransId="{F7548BA1-AB8C-4CEB-945D-12F806610994}"/>
    <dgm:cxn modelId="{44B770DE-0C20-4E0E-AE8E-6F1357939F3D}" type="presOf" srcId="{51AC868D-C5E3-446C-B42D-B2F6B6ADBEEF}" destId="{E5FE6FB6-CC7E-4A7D-AAD3-A1B8B90A387C}" srcOrd="0" destOrd="0" presId="urn:microsoft.com/office/officeart/2005/8/layout/process5"/>
    <dgm:cxn modelId="{915B19E1-354E-44BF-8A56-13EB919673A6}" srcId="{CDE4AA0B-5F06-4BD9-BB42-A3C5FE46EDD5}" destId="{9D5190EE-90E8-4688-ACFD-DD1D70934FBD}" srcOrd="5" destOrd="0" parTransId="{B17DFC00-3239-4524-B93C-0F857E1ADCCD}" sibTransId="{F5F65E4D-82C4-4F09-9442-76B3337D509D}"/>
    <dgm:cxn modelId="{213AEFE6-43AD-4471-AB01-7ABC6109C935}" type="presOf" srcId="{1B688F23-BB39-4C54-BF1C-5B1DE45DF827}" destId="{61B62871-FB35-4F21-8737-103845057CBF}" srcOrd="0" destOrd="0" presId="urn:microsoft.com/office/officeart/2005/8/layout/process5"/>
    <dgm:cxn modelId="{303A21E9-19D4-4070-BFC6-C9CD03D56231}" type="presOf" srcId="{F7548BA1-AB8C-4CEB-945D-12F806610994}" destId="{E162542E-51C1-447F-8CEF-84EDCBA169EC}" srcOrd="1" destOrd="0" presId="urn:microsoft.com/office/officeart/2005/8/layout/process5"/>
    <dgm:cxn modelId="{BC82B2EB-9F84-46C1-9578-D3E965D35D80}" type="presOf" srcId="{CDE4AA0B-5F06-4BD9-BB42-A3C5FE46EDD5}" destId="{5BD61685-EFEA-46D1-8EAC-C7F5FA652F5A}" srcOrd="0" destOrd="0" presId="urn:microsoft.com/office/officeart/2005/8/layout/process5"/>
    <dgm:cxn modelId="{744015FA-359D-46C9-BE88-4C69459C9D3B}" type="presOf" srcId="{37E92ECD-7D5C-4CCA-B6F2-FCB64D1C662B}" destId="{F46EE843-9331-4658-BB07-9E488F6BE40F}" srcOrd="0" destOrd="0" presId="urn:microsoft.com/office/officeart/2005/8/layout/process5"/>
    <dgm:cxn modelId="{73EA128D-59C3-4CA2-A775-8F76CE967BAC}" type="presParOf" srcId="{5BD61685-EFEA-46D1-8EAC-C7F5FA652F5A}" destId="{8D0241DE-6AAC-4256-9E26-64AD3F43CDBB}" srcOrd="0" destOrd="0" presId="urn:microsoft.com/office/officeart/2005/8/layout/process5"/>
    <dgm:cxn modelId="{371F086A-01EF-4EDD-BD22-86E905406FC8}" type="presParOf" srcId="{5BD61685-EFEA-46D1-8EAC-C7F5FA652F5A}" destId="{E5FE6FB6-CC7E-4A7D-AAD3-A1B8B90A387C}" srcOrd="1" destOrd="0" presId="urn:microsoft.com/office/officeart/2005/8/layout/process5"/>
    <dgm:cxn modelId="{D6352AF1-64DE-4B4F-8317-E67ABCCE7F10}" type="presParOf" srcId="{E5FE6FB6-CC7E-4A7D-AAD3-A1B8B90A387C}" destId="{BDEC236D-2E8B-43AC-AD2E-7FCAE4266E42}" srcOrd="0" destOrd="0" presId="urn:microsoft.com/office/officeart/2005/8/layout/process5"/>
    <dgm:cxn modelId="{7239A483-728C-469E-B248-FF5192396291}" type="presParOf" srcId="{5BD61685-EFEA-46D1-8EAC-C7F5FA652F5A}" destId="{F46EE843-9331-4658-BB07-9E488F6BE40F}" srcOrd="2" destOrd="0" presId="urn:microsoft.com/office/officeart/2005/8/layout/process5"/>
    <dgm:cxn modelId="{F078BC96-13B8-4DF5-8A49-291876395376}" type="presParOf" srcId="{5BD61685-EFEA-46D1-8EAC-C7F5FA652F5A}" destId="{2B2B9ABD-C83B-408B-9C62-8BCF95D32E0E}" srcOrd="3" destOrd="0" presId="urn:microsoft.com/office/officeart/2005/8/layout/process5"/>
    <dgm:cxn modelId="{79893E40-EC4F-41EF-B55C-ECCB37E4FE65}" type="presParOf" srcId="{2B2B9ABD-C83B-408B-9C62-8BCF95D32E0E}" destId="{E162542E-51C1-447F-8CEF-84EDCBA169EC}" srcOrd="0" destOrd="0" presId="urn:microsoft.com/office/officeart/2005/8/layout/process5"/>
    <dgm:cxn modelId="{2942F7E1-033D-4980-8017-FC6D7D24658B}" type="presParOf" srcId="{5BD61685-EFEA-46D1-8EAC-C7F5FA652F5A}" destId="{E1B631AD-BBC2-4EDF-B8AF-97B4C55E6634}" srcOrd="4" destOrd="0" presId="urn:microsoft.com/office/officeart/2005/8/layout/process5"/>
    <dgm:cxn modelId="{E0E51FC6-61CD-47AE-8699-7AC5739F4E4C}" type="presParOf" srcId="{5BD61685-EFEA-46D1-8EAC-C7F5FA652F5A}" destId="{AFA14F17-7D20-4997-B6B3-B68C9189D6AE}" srcOrd="5" destOrd="0" presId="urn:microsoft.com/office/officeart/2005/8/layout/process5"/>
    <dgm:cxn modelId="{016B29D4-9F87-4C60-A8E3-3197E6FD0C2E}" type="presParOf" srcId="{AFA14F17-7D20-4997-B6B3-B68C9189D6AE}" destId="{7B47C134-96BE-4C55-93AC-837215C84E97}" srcOrd="0" destOrd="0" presId="urn:microsoft.com/office/officeart/2005/8/layout/process5"/>
    <dgm:cxn modelId="{127EFA45-2DFB-4507-BA94-0BDDF1A5C0B5}" type="presParOf" srcId="{5BD61685-EFEA-46D1-8EAC-C7F5FA652F5A}" destId="{698E58E8-AF14-4031-A07C-A81D1EE1B47E}" srcOrd="6" destOrd="0" presId="urn:microsoft.com/office/officeart/2005/8/layout/process5"/>
    <dgm:cxn modelId="{ED84050D-2645-412D-AB54-7B97D5996055}" type="presParOf" srcId="{5BD61685-EFEA-46D1-8EAC-C7F5FA652F5A}" destId="{4AAFA0DD-427F-4A02-AB70-3B417E712B3A}" srcOrd="7" destOrd="0" presId="urn:microsoft.com/office/officeart/2005/8/layout/process5"/>
    <dgm:cxn modelId="{A2009680-7334-4F77-8EBD-07336D7143C7}" type="presParOf" srcId="{4AAFA0DD-427F-4A02-AB70-3B417E712B3A}" destId="{234403FD-10B0-4917-8A6D-84BC4AC222D9}" srcOrd="0" destOrd="0" presId="urn:microsoft.com/office/officeart/2005/8/layout/process5"/>
    <dgm:cxn modelId="{AA93C635-4FAD-4E6F-9CCC-C6E97004C69B}" type="presParOf" srcId="{5BD61685-EFEA-46D1-8EAC-C7F5FA652F5A}" destId="{392791E9-5F4B-4A5D-9FA8-CE02DFB0F3B7}" srcOrd="8" destOrd="0" presId="urn:microsoft.com/office/officeart/2005/8/layout/process5"/>
    <dgm:cxn modelId="{45A5B7ED-5CBC-499B-8D09-B89657FCB10A}" type="presParOf" srcId="{5BD61685-EFEA-46D1-8EAC-C7F5FA652F5A}" destId="{CFEF9A24-ECDB-444A-AB45-0FBA21847897}" srcOrd="9" destOrd="0" presId="urn:microsoft.com/office/officeart/2005/8/layout/process5"/>
    <dgm:cxn modelId="{6631168B-1A16-4BDA-8588-34AC18ED7438}" type="presParOf" srcId="{CFEF9A24-ECDB-444A-AB45-0FBA21847897}" destId="{9DFB2884-E0D6-4CFA-B761-B53B83D4D073}" srcOrd="0" destOrd="0" presId="urn:microsoft.com/office/officeart/2005/8/layout/process5"/>
    <dgm:cxn modelId="{C62DFF99-07E6-42A9-9712-7E5CB6743C9A}" type="presParOf" srcId="{5BD61685-EFEA-46D1-8EAC-C7F5FA652F5A}" destId="{950E5EBE-44BB-4C92-9EE4-BC22460A4EF9}" srcOrd="10" destOrd="0" presId="urn:microsoft.com/office/officeart/2005/8/layout/process5"/>
    <dgm:cxn modelId="{C3761E36-BCA3-4D92-B005-88FB3CF9D16A}" type="presParOf" srcId="{5BD61685-EFEA-46D1-8EAC-C7F5FA652F5A}" destId="{46AA52BC-8B6D-46A3-A636-CF9997F06AA4}" srcOrd="11" destOrd="0" presId="urn:microsoft.com/office/officeart/2005/8/layout/process5"/>
    <dgm:cxn modelId="{10AE5419-3FE7-4631-863F-DA482FE4C649}" type="presParOf" srcId="{46AA52BC-8B6D-46A3-A636-CF9997F06AA4}" destId="{803980FC-9D68-4298-A4D7-ECFD6CFD77FD}" srcOrd="0" destOrd="0" presId="urn:microsoft.com/office/officeart/2005/8/layout/process5"/>
    <dgm:cxn modelId="{72088C1E-06B5-4B50-8D2A-43BC349EE979}" type="presParOf" srcId="{5BD61685-EFEA-46D1-8EAC-C7F5FA652F5A}" destId="{FBCBAEE7-C221-48EF-A1A6-E811F960AB76}" srcOrd="12" destOrd="0" presId="urn:microsoft.com/office/officeart/2005/8/layout/process5"/>
    <dgm:cxn modelId="{A665520E-E9CA-4AA1-B727-8009F8E2DF59}" type="presParOf" srcId="{5BD61685-EFEA-46D1-8EAC-C7F5FA652F5A}" destId="{61B62871-FB35-4F21-8737-103845057CBF}" srcOrd="13" destOrd="0" presId="urn:microsoft.com/office/officeart/2005/8/layout/process5"/>
    <dgm:cxn modelId="{0C59C304-F716-4E97-BA9F-3ADEE3E3D63B}" type="presParOf" srcId="{61B62871-FB35-4F21-8737-103845057CBF}" destId="{8E230428-6428-4476-9C7F-2D74146CF5BB}" srcOrd="0" destOrd="0" presId="urn:microsoft.com/office/officeart/2005/8/layout/process5"/>
    <dgm:cxn modelId="{969EC660-22D2-4760-85B6-3A6D6EE07491}" type="presParOf" srcId="{5BD61685-EFEA-46D1-8EAC-C7F5FA652F5A}" destId="{F5037606-C157-4155-BED8-849633FCB3A8}" srcOrd="14" destOrd="0" presId="urn:microsoft.com/office/officeart/2005/8/layout/process5"/>
    <dgm:cxn modelId="{0CBB3538-DD55-400C-8B87-BBC12D1096C4}" type="presParOf" srcId="{5BD61685-EFEA-46D1-8EAC-C7F5FA652F5A}" destId="{8E93EF29-2DA9-4450-A94E-E84C7B43096D}" srcOrd="15" destOrd="0" presId="urn:microsoft.com/office/officeart/2005/8/layout/process5"/>
    <dgm:cxn modelId="{E1C0B2AD-C6CF-4CD4-865C-8F7DD394B693}" type="presParOf" srcId="{8E93EF29-2DA9-4450-A94E-E84C7B43096D}" destId="{778A386A-4C20-4FF7-83E2-F3C8471FE77A}" srcOrd="0" destOrd="0" presId="urn:microsoft.com/office/officeart/2005/8/layout/process5"/>
    <dgm:cxn modelId="{BE42DE19-20A9-4606-AC39-71D32451DA70}" type="presParOf" srcId="{5BD61685-EFEA-46D1-8EAC-C7F5FA652F5A}" destId="{895B3D7B-4668-43EF-92F3-F16B7147343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200" dirty="0"/>
            <a:t>Modulate: </a:t>
          </a:r>
        </a:p>
        <a:p>
          <a:r>
            <a:rPr lang="en-GB" sz="1200" dirty="0"/>
            <a:t>QPSK, 16QAM, 64QAM</a:t>
          </a:r>
        </a:p>
        <a:p>
          <a:r>
            <a:rPr lang="en-GB" sz="1200" dirty="0"/>
            <a:t>QPSK: initial phase </a:t>
          </a:r>
          <a:r>
            <a:rPr lang="el-GR" sz="1200" dirty="0"/>
            <a:t>π</a:t>
          </a:r>
          <a:r>
            <a:rPr lang="en-GB" sz="1200" dirty="0"/>
            <a:t>/4</a:t>
          </a:r>
          <a:r>
            <a:rPr lang="en-US" sz="1200" dirty="0"/>
            <a:t> ,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QPSK, 16QAM, 64QAM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03909401-4526-43BB-B2C8-7FEF824CE94A}">
      <dgm:prSet phldrT="[Text]" custT="1"/>
      <dgm:spPr/>
      <dgm:t>
        <a:bodyPr/>
        <a:lstStyle/>
        <a:p>
          <a:r>
            <a:rPr lang="en-US" sz="1600" dirty="0"/>
            <a:t>Add Chromatic Dispersion</a:t>
          </a:r>
        </a:p>
      </dgm:t>
    </dgm:pt>
    <dgm:pt modelId="{03DE9359-CFC4-4707-9015-EE9BB8074B58}" type="parTrans" cxnId="{F40BF01C-DBF2-4FE8-BD20-B6ABBBF410F5}">
      <dgm:prSet/>
      <dgm:spPr/>
      <dgm:t>
        <a:bodyPr/>
        <a:lstStyle/>
        <a:p>
          <a:endParaRPr lang="en-US"/>
        </a:p>
      </dgm:t>
    </dgm:pt>
    <dgm:pt modelId="{1BE9B9AC-2847-4D1D-9B3A-95528B4026F9}" type="sibTrans" cxnId="{F40BF01C-DBF2-4FE8-BD20-B6ABBBF410F5}">
      <dgm:prSet/>
      <dgm:spPr/>
      <dgm:t>
        <a:bodyPr/>
        <a:lstStyle/>
        <a:p>
          <a:endParaRPr lang="en-US"/>
        </a:p>
      </dgm:t>
    </dgm:pt>
    <dgm:pt modelId="{8F3F4507-EBFA-48D9-90DA-32B749CEA48E}">
      <dgm:prSet phldrT="[Text]" custT="1"/>
      <dgm:spPr/>
      <dgm:t>
        <a:bodyPr/>
        <a:lstStyle/>
        <a:p>
          <a:r>
            <a:rPr lang="en-US" sz="1600" dirty="0"/>
            <a:t>Resolve Chromatic Dispersion</a:t>
          </a:r>
        </a:p>
      </dgm:t>
    </dgm:pt>
    <dgm:pt modelId="{DD262953-69A9-4E1D-BCDA-042EF62940F1}" type="parTrans" cxnId="{A19FFA2B-ADC0-4F78-97AA-95D5822D71B7}">
      <dgm:prSet/>
      <dgm:spPr/>
      <dgm:t>
        <a:bodyPr/>
        <a:lstStyle/>
        <a:p>
          <a:endParaRPr lang="en-US"/>
        </a:p>
      </dgm:t>
    </dgm:pt>
    <dgm:pt modelId="{00E75FAF-9A0E-4DA8-A5DD-FC4E8C0ADA8F}" type="sibTrans" cxnId="{A19FFA2B-ADC0-4F78-97AA-95D5822D71B7}">
      <dgm:prSet/>
      <dgm:spPr/>
      <dgm:t>
        <a:bodyPr/>
        <a:lstStyle/>
        <a:p>
          <a:endParaRPr lang="en-US"/>
        </a:p>
      </dgm:t>
    </dgm:pt>
    <dgm:pt modelId="{90AC0117-74CB-4956-BEF9-713A80FB6BDB}">
      <dgm:prSet phldrT="[Text]" custT="1"/>
      <dgm:spPr/>
      <dgm:t>
        <a:bodyPr/>
        <a:lstStyle/>
        <a:p>
          <a:r>
            <a:rPr lang="en-US" sz="1600" dirty="0"/>
            <a:t>Frequency Equalisation</a:t>
          </a:r>
        </a:p>
      </dgm:t>
    </dgm:pt>
    <dgm:pt modelId="{11344F20-516A-4026-B243-0BBAA54A1A30}" type="parTrans" cxnId="{E0656820-4483-4087-B765-12B0A0EFD367}">
      <dgm:prSet/>
      <dgm:spPr/>
      <dgm:t>
        <a:bodyPr/>
        <a:lstStyle/>
        <a:p>
          <a:endParaRPr lang="en-US"/>
        </a:p>
      </dgm:t>
    </dgm:pt>
    <dgm:pt modelId="{0EF9CF17-6B6A-4250-967C-C41A4A825FF9}" type="sibTrans" cxnId="{E0656820-4483-4087-B765-12B0A0EFD367}">
      <dgm:prSet/>
      <dgm:spPr/>
      <dgm:t>
        <a:bodyPr/>
        <a:lstStyle/>
        <a:p>
          <a:endParaRPr lang="en-US"/>
        </a:p>
      </dgm:t>
    </dgm:pt>
    <dgm:pt modelId="{2853FD51-99DB-4110-8FF7-3CF4CD15FD29}">
      <dgm:prSet phldrT="[Text]" custT="1"/>
      <dgm:spPr/>
      <dgm:t>
        <a:bodyPr/>
        <a:lstStyle/>
        <a:p>
          <a:r>
            <a:rPr lang="en-US" sz="1600" dirty="0"/>
            <a:t>Carrier Equalisation</a:t>
          </a:r>
        </a:p>
      </dgm:t>
    </dgm:pt>
    <dgm:pt modelId="{442EC5F0-C235-4964-A5FA-D98A7FA4F871}" type="parTrans" cxnId="{2C3D8D68-C1ED-45A2-A01A-86563A578933}">
      <dgm:prSet/>
      <dgm:spPr/>
      <dgm:t>
        <a:bodyPr/>
        <a:lstStyle/>
        <a:p>
          <a:endParaRPr lang="en-US"/>
        </a:p>
      </dgm:t>
    </dgm:pt>
    <dgm:pt modelId="{54A618FA-50AE-40D3-A867-4BE0E473E5D5}" type="sibTrans" cxnId="{2C3D8D68-C1ED-45A2-A01A-86563A578933}">
      <dgm:prSet/>
      <dgm:spPr/>
      <dgm:t>
        <a:bodyPr/>
        <a:lstStyle/>
        <a:p>
          <a:endParaRPr lang="en-US"/>
        </a:p>
      </dgm:t>
    </dgm:pt>
    <dgm:pt modelId="{47D5DD2B-C168-44CD-81E3-F2673A343299}">
      <dgm:prSet phldrT="[Text]" custT="1"/>
      <dgm:spPr/>
      <dgm:t>
        <a:bodyPr/>
        <a:lstStyle/>
        <a:p>
          <a:r>
            <a:rPr lang="en-US" sz="1800" dirty="0"/>
            <a:t>FEC Encoding/Preamble</a:t>
          </a:r>
        </a:p>
      </dgm:t>
    </dgm:pt>
    <dgm:pt modelId="{FD85C7FF-BE6D-4463-88FF-7978D4079341}" type="parTrans" cxnId="{9B7D28FF-0BB3-4D78-A692-440B2C165613}">
      <dgm:prSet/>
      <dgm:spPr/>
      <dgm:t>
        <a:bodyPr/>
        <a:lstStyle/>
        <a:p>
          <a:endParaRPr lang="en-US"/>
        </a:p>
      </dgm:t>
    </dgm:pt>
    <dgm:pt modelId="{74EA2338-CB9C-4403-BAF6-7ABBFA33645C}" type="sibTrans" cxnId="{9B7D28FF-0BB3-4D78-A692-440B2C165613}">
      <dgm:prSet/>
      <dgm:spPr/>
      <dgm:t>
        <a:bodyPr/>
        <a:lstStyle/>
        <a:p>
          <a:endParaRPr lang="en-US"/>
        </a:p>
      </dgm:t>
    </dgm:pt>
    <dgm:pt modelId="{2CE5D9A6-FB9D-466A-AAD0-0C32D6EF82DE}">
      <dgm:prSet phldrT="[Text]"/>
      <dgm:spPr/>
      <dgm:t>
        <a:bodyPr/>
        <a:lstStyle/>
        <a:p>
          <a:r>
            <a:rPr lang="en-US" dirty="0"/>
            <a:t>Decode using FEC</a:t>
          </a:r>
        </a:p>
      </dgm:t>
    </dgm:pt>
    <dgm:pt modelId="{274A5EC3-507F-4B20-8D05-8E33265B4AF3}" type="parTrans" cxnId="{E5763CBC-1515-4A81-8D46-A3F5B52BD979}">
      <dgm:prSet/>
      <dgm:spPr/>
      <dgm:t>
        <a:bodyPr/>
        <a:lstStyle/>
        <a:p>
          <a:endParaRPr lang="en-US"/>
        </a:p>
      </dgm:t>
    </dgm:pt>
    <dgm:pt modelId="{778579CA-6198-486D-A374-038D3E1E2D28}" type="sibTrans" cxnId="{E5763CBC-1515-4A81-8D46-A3F5B52BD979}">
      <dgm:prSet/>
      <dgm:spPr/>
      <dgm:t>
        <a:bodyPr/>
        <a:lstStyle/>
        <a:p>
          <a:endParaRPr lang="en-US"/>
        </a:p>
      </dgm:t>
    </dgm:pt>
    <dgm:pt modelId="{DD3C201D-6F0E-4E80-8A4B-54BFE3AB5355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D8CE9071-4049-4819-A4D8-5167789C7C51}" type="pres">
      <dgm:prSet presAssocID="{FB1CB032-2E4F-42E3-AC99-E83CFD9D0C41}" presName="node" presStyleLbl="node1" presStyleIdx="0" presStyleCnt="15">
        <dgm:presLayoutVars>
          <dgm:bulletEnabled val="1"/>
        </dgm:presLayoutVars>
      </dgm:prSet>
      <dgm:spPr/>
    </dgm:pt>
    <dgm:pt modelId="{D8BC0FC3-1732-4A41-910A-DC713AC915F0}" type="pres">
      <dgm:prSet presAssocID="{51AC868D-C5E3-446C-B42D-B2F6B6ADBEEF}" presName="sibTrans" presStyleLbl="sibTrans2D1" presStyleIdx="0" presStyleCnt="14"/>
      <dgm:spPr/>
    </dgm:pt>
    <dgm:pt modelId="{14A77041-243A-4B4E-AFB6-5564FDEED79A}" type="pres">
      <dgm:prSet presAssocID="{51AC868D-C5E3-446C-B42D-B2F6B6ADBEEF}" presName="connectorText" presStyleLbl="sibTrans2D1" presStyleIdx="0" presStyleCnt="14"/>
      <dgm:spPr/>
    </dgm:pt>
    <dgm:pt modelId="{D262D2C9-DD8B-435E-BD6B-2A90010EE04B}" type="pres">
      <dgm:prSet presAssocID="{47D5DD2B-C168-44CD-81E3-F2673A343299}" presName="node" presStyleLbl="node1" presStyleIdx="1" presStyleCnt="15">
        <dgm:presLayoutVars>
          <dgm:bulletEnabled val="1"/>
        </dgm:presLayoutVars>
      </dgm:prSet>
      <dgm:spPr/>
    </dgm:pt>
    <dgm:pt modelId="{68C0E020-4FD0-4491-BAE4-B0295B8EB972}" type="pres">
      <dgm:prSet presAssocID="{74EA2338-CB9C-4403-BAF6-7ABBFA33645C}" presName="sibTrans" presStyleLbl="sibTrans2D1" presStyleIdx="1" presStyleCnt="14"/>
      <dgm:spPr/>
    </dgm:pt>
    <dgm:pt modelId="{54104EE3-829A-4FA2-AEE6-EB6EC90522B7}" type="pres">
      <dgm:prSet presAssocID="{74EA2338-CB9C-4403-BAF6-7ABBFA33645C}" presName="connectorText" presStyleLbl="sibTrans2D1" presStyleIdx="1" presStyleCnt="14"/>
      <dgm:spPr/>
    </dgm:pt>
    <dgm:pt modelId="{AC5DA3F6-BC12-4EFB-8885-CBED78A91B80}" type="pres">
      <dgm:prSet presAssocID="{37E92ECD-7D5C-4CCA-B6F2-FCB64D1C662B}" presName="node" presStyleLbl="node1" presStyleIdx="2" presStyleCnt="15">
        <dgm:presLayoutVars>
          <dgm:bulletEnabled val="1"/>
        </dgm:presLayoutVars>
      </dgm:prSet>
      <dgm:spPr/>
    </dgm:pt>
    <dgm:pt modelId="{7AF6076B-F6E4-48D2-B941-932FBF7B5BF8}" type="pres">
      <dgm:prSet presAssocID="{F7548BA1-AB8C-4CEB-945D-12F806610994}" presName="sibTrans" presStyleLbl="sibTrans2D1" presStyleIdx="2" presStyleCnt="14"/>
      <dgm:spPr/>
    </dgm:pt>
    <dgm:pt modelId="{8894FEA4-08FF-40D1-BEBA-E252738416C6}" type="pres">
      <dgm:prSet presAssocID="{F7548BA1-AB8C-4CEB-945D-12F806610994}" presName="connectorText" presStyleLbl="sibTrans2D1" presStyleIdx="2" presStyleCnt="14"/>
      <dgm:spPr/>
    </dgm:pt>
    <dgm:pt modelId="{BDC9D4F9-6BFA-4FBD-ABCD-1E6096C92643}" type="pres">
      <dgm:prSet presAssocID="{2FE520D4-4C2D-44DC-918D-77C1D1D78EB9}" presName="node" presStyleLbl="node1" presStyleIdx="3" presStyleCnt="15">
        <dgm:presLayoutVars>
          <dgm:bulletEnabled val="1"/>
        </dgm:presLayoutVars>
      </dgm:prSet>
      <dgm:spPr/>
    </dgm:pt>
    <dgm:pt modelId="{5EBDDE8C-1468-4CA2-9D2A-300F69E062E0}" type="pres">
      <dgm:prSet presAssocID="{4F48D43F-60A8-46CA-ABB7-394A2F5C667C}" presName="sibTrans" presStyleLbl="sibTrans2D1" presStyleIdx="3" presStyleCnt="14"/>
      <dgm:spPr/>
    </dgm:pt>
    <dgm:pt modelId="{7DA26E4B-50EA-43A1-BA6A-2BC6B90858A8}" type="pres">
      <dgm:prSet presAssocID="{4F48D43F-60A8-46CA-ABB7-394A2F5C667C}" presName="connectorText" presStyleLbl="sibTrans2D1" presStyleIdx="3" presStyleCnt="14"/>
      <dgm:spPr/>
    </dgm:pt>
    <dgm:pt modelId="{C58AF20F-1669-42BD-9ACE-636E78C80D8D}" type="pres">
      <dgm:prSet presAssocID="{D9CED4B3-B54E-414C-B1E1-7BB7F935BC9C}" presName="node" presStyleLbl="node1" presStyleIdx="4" presStyleCnt="15">
        <dgm:presLayoutVars>
          <dgm:bulletEnabled val="1"/>
        </dgm:presLayoutVars>
      </dgm:prSet>
      <dgm:spPr/>
    </dgm:pt>
    <dgm:pt modelId="{7557190D-BD84-403C-8960-28C9063E0A41}" type="pres">
      <dgm:prSet presAssocID="{E5BFD00D-A1FF-4783-AF22-0707B739E7DE}" presName="sibTrans" presStyleLbl="sibTrans2D1" presStyleIdx="4" presStyleCnt="14"/>
      <dgm:spPr/>
    </dgm:pt>
    <dgm:pt modelId="{AF370918-BBE7-47DE-9DDB-042D6DBD5351}" type="pres">
      <dgm:prSet presAssocID="{E5BFD00D-A1FF-4783-AF22-0707B739E7DE}" presName="connectorText" presStyleLbl="sibTrans2D1" presStyleIdx="4" presStyleCnt="14"/>
      <dgm:spPr/>
    </dgm:pt>
    <dgm:pt modelId="{CEA0BD65-F717-4769-8AAE-60686BDF38C6}" type="pres">
      <dgm:prSet presAssocID="{CAF7ED6A-33B4-4AC9-9016-D2C2B48CC68B}" presName="node" presStyleLbl="node1" presStyleIdx="5" presStyleCnt="15">
        <dgm:presLayoutVars>
          <dgm:bulletEnabled val="1"/>
        </dgm:presLayoutVars>
      </dgm:prSet>
      <dgm:spPr/>
    </dgm:pt>
    <dgm:pt modelId="{410531A4-8815-4C70-A912-5F4BFF301227}" type="pres">
      <dgm:prSet presAssocID="{9D1DBAF5-A177-4549-AF7E-9F54CDCC0D0B}" presName="sibTrans" presStyleLbl="sibTrans2D1" presStyleIdx="5" presStyleCnt="14"/>
      <dgm:spPr/>
    </dgm:pt>
    <dgm:pt modelId="{5751433D-ADA2-46FB-B9AA-C072072411AA}" type="pres">
      <dgm:prSet presAssocID="{9D1DBAF5-A177-4549-AF7E-9F54CDCC0D0B}" presName="connectorText" presStyleLbl="sibTrans2D1" presStyleIdx="5" presStyleCnt="14"/>
      <dgm:spPr/>
    </dgm:pt>
    <dgm:pt modelId="{341AA5BA-4B19-42C6-8956-FA95EC009B5C}" type="pres">
      <dgm:prSet presAssocID="{03909401-4526-43BB-B2C8-7FEF824CE94A}" presName="node" presStyleLbl="node1" presStyleIdx="6" presStyleCnt="15">
        <dgm:presLayoutVars>
          <dgm:bulletEnabled val="1"/>
        </dgm:presLayoutVars>
      </dgm:prSet>
      <dgm:spPr/>
    </dgm:pt>
    <dgm:pt modelId="{4B7269C3-4712-4AFA-A269-612EBE88A570}" type="pres">
      <dgm:prSet presAssocID="{1BE9B9AC-2847-4D1D-9B3A-95528B4026F9}" presName="sibTrans" presStyleLbl="sibTrans2D1" presStyleIdx="6" presStyleCnt="14"/>
      <dgm:spPr/>
    </dgm:pt>
    <dgm:pt modelId="{07A07C47-5489-4A8A-A94A-24D34432A1A3}" type="pres">
      <dgm:prSet presAssocID="{1BE9B9AC-2847-4D1D-9B3A-95528B4026F9}" presName="connectorText" presStyleLbl="sibTrans2D1" presStyleIdx="6" presStyleCnt="14"/>
      <dgm:spPr/>
    </dgm:pt>
    <dgm:pt modelId="{17C43CC8-89E5-42D9-897A-A0E634920B88}" type="pres">
      <dgm:prSet presAssocID="{9D5190EE-90E8-4688-ACFD-DD1D70934FBD}" presName="node" presStyleLbl="node1" presStyleIdx="7" presStyleCnt="15">
        <dgm:presLayoutVars>
          <dgm:bulletEnabled val="1"/>
        </dgm:presLayoutVars>
      </dgm:prSet>
      <dgm:spPr/>
    </dgm:pt>
    <dgm:pt modelId="{753DAADC-2DC2-4646-8545-1D7C89C91F5A}" type="pres">
      <dgm:prSet presAssocID="{F5F65E4D-82C4-4F09-9442-76B3337D509D}" presName="sibTrans" presStyleLbl="sibTrans2D1" presStyleIdx="7" presStyleCnt="14"/>
      <dgm:spPr/>
    </dgm:pt>
    <dgm:pt modelId="{0B087793-5D7E-4ADA-835F-F373F886BEAA}" type="pres">
      <dgm:prSet presAssocID="{F5F65E4D-82C4-4F09-9442-76B3337D509D}" presName="connectorText" presStyleLbl="sibTrans2D1" presStyleIdx="7" presStyleCnt="14"/>
      <dgm:spPr/>
    </dgm:pt>
    <dgm:pt modelId="{2CA64BA6-F8FC-4DB6-8782-658549C2A2F5}" type="pres">
      <dgm:prSet presAssocID="{8F3F4507-EBFA-48D9-90DA-32B749CEA48E}" presName="node" presStyleLbl="node1" presStyleIdx="8" presStyleCnt="15">
        <dgm:presLayoutVars>
          <dgm:bulletEnabled val="1"/>
        </dgm:presLayoutVars>
      </dgm:prSet>
      <dgm:spPr/>
    </dgm:pt>
    <dgm:pt modelId="{C8DC4A97-B93F-49C9-A57A-6ED88871F429}" type="pres">
      <dgm:prSet presAssocID="{00E75FAF-9A0E-4DA8-A5DD-FC4E8C0ADA8F}" presName="sibTrans" presStyleLbl="sibTrans2D1" presStyleIdx="8" presStyleCnt="14"/>
      <dgm:spPr/>
    </dgm:pt>
    <dgm:pt modelId="{BAAC5FEA-FA57-400D-8C70-0A96EBCF3498}" type="pres">
      <dgm:prSet presAssocID="{00E75FAF-9A0E-4DA8-A5DD-FC4E8C0ADA8F}" presName="connectorText" presStyleLbl="sibTrans2D1" presStyleIdx="8" presStyleCnt="14"/>
      <dgm:spPr/>
    </dgm:pt>
    <dgm:pt modelId="{7A916C5C-A383-4442-8ABE-0E566FAF7F88}" type="pres">
      <dgm:prSet presAssocID="{90AC0117-74CB-4956-BEF9-713A80FB6BDB}" presName="node" presStyleLbl="node1" presStyleIdx="9" presStyleCnt="15">
        <dgm:presLayoutVars>
          <dgm:bulletEnabled val="1"/>
        </dgm:presLayoutVars>
      </dgm:prSet>
      <dgm:spPr/>
    </dgm:pt>
    <dgm:pt modelId="{F09400A7-1C09-4CAA-8CEC-B5CC4FCF0436}" type="pres">
      <dgm:prSet presAssocID="{0EF9CF17-6B6A-4250-967C-C41A4A825FF9}" presName="sibTrans" presStyleLbl="sibTrans2D1" presStyleIdx="9" presStyleCnt="14"/>
      <dgm:spPr/>
    </dgm:pt>
    <dgm:pt modelId="{E52CB78F-1830-4D1F-86FE-30FF2625FC56}" type="pres">
      <dgm:prSet presAssocID="{0EF9CF17-6B6A-4250-967C-C41A4A825FF9}" presName="connectorText" presStyleLbl="sibTrans2D1" presStyleIdx="9" presStyleCnt="14"/>
      <dgm:spPr/>
    </dgm:pt>
    <dgm:pt modelId="{3B377935-DD62-49ED-861C-ADAE53057C46}" type="pres">
      <dgm:prSet presAssocID="{2853FD51-99DB-4110-8FF7-3CF4CD15FD29}" presName="node" presStyleLbl="node1" presStyleIdx="10" presStyleCnt="15">
        <dgm:presLayoutVars>
          <dgm:bulletEnabled val="1"/>
        </dgm:presLayoutVars>
      </dgm:prSet>
      <dgm:spPr/>
    </dgm:pt>
    <dgm:pt modelId="{E0F896DA-1C5B-4BB5-9200-9DB6D15CD0F4}" type="pres">
      <dgm:prSet presAssocID="{54A618FA-50AE-40D3-A867-4BE0E473E5D5}" presName="sibTrans" presStyleLbl="sibTrans2D1" presStyleIdx="10" presStyleCnt="14"/>
      <dgm:spPr/>
    </dgm:pt>
    <dgm:pt modelId="{F613C6D6-D82E-4D35-B82B-BDF59FF814FF}" type="pres">
      <dgm:prSet presAssocID="{54A618FA-50AE-40D3-A867-4BE0E473E5D5}" presName="connectorText" presStyleLbl="sibTrans2D1" presStyleIdx="10" presStyleCnt="14"/>
      <dgm:spPr/>
    </dgm:pt>
    <dgm:pt modelId="{0D152BF3-CDA8-438C-9FBF-80B154BE6C02}" type="pres">
      <dgm:prSet presAssocID="{FFE1BB70-6F2D-4347-BEDF-D8F830EC40E7}" presName="node" presStyleLbl="node1" presStyleIdx="11" presStyleCnt="15">
        <dgm:presLayoutVars>
          <dgm:bulletEnabled val="1"/>
        </dgm:presLayoutVars>
      </dgm:prSet>
      <dgm:spPr/>
    </dgm:pt>
    <dgm:pt modelId="{3C1633DE-B658-47F6-9062-D832C6035B5D}" type="pres">
      <dgm:prSet presAssocID="{1B688F23-BB39-4C54-BF1C-5B1DE45DF827}" presName="sibTrans" presStyleLbl="sibTrans2D1" presStyleIdx="11" presStyleCnt="14"/>
      <dgm:spPr/>
    </dgm:pt>
    <dgm:pt modelId="{96BC49EA-65BD-4002-BF42-F4F2AA393C28}" type="pres">
      <dgm:prSet presAssocID="{1B688F23-BB39-4C54-BF1C-5B1DE45DF827}" presName="connectorText" presStyleLbl="sibTrans2D1" presStyleIdx="11" presStyleCnt="14"/>
      <dgm:spPr/>
    </dgm:pt>
    <dgm:pt modelId="{92184039-C2F0-49BA-9552-41BCEBCC15D8}" type="pres">
      <dgm:prSet presAssocID="{AFBFDAA9-83D6-432F-901D-87A0890536EF}" presName="node" presStyleLbl="node1" presStyleIdx="12" presStyleCnt="15">
        <dgm:presLayoutVars>
          <dgm:bulletEnabled val="1"/>
        </dgm:presLayoutVars>
      </dgm:prSet>
      <dgm:spPr/>
    </dgm:pt>
    <dgm:pt modelId="{EF4EE57F-91C1-43A1-A371-A8AAD541BC2A}" type="pres">
      <dgm:prSet presAssocID="{C2DAEA33-3A24-40F8-9C82-54578B2CCB12}" presName="sibTrans" presStyleLbl="sibTrans2D1" presStyleIdx="12" presStyleCnt="14"/>
      <dgm:spPr/>
    </dgm:pt>
    <dgm:pt modelId="{D0A73825-3220-4CB7-8032-F0492EDBDBE9}" type="pres">
      <dgm:prSet presAssocID="{C2DAEA33-3A24-40F8-9C82-54578B2CCB12}" presName="connectorText" presStyleLbl="sibTrans2D1" presStyleIdx="12" presStyleCnt="14"/>
      <dgm:spPr/>
    </dgm:pt>
    <dgm:pt modelId="{12CE1CFD-B93F-4649-9E0B-098C55B343AE}" type="pres">
      <dgm:prSet presAssocID="{2CE5D9A6-FB9D-466A-AAD0-0C32D6EF82DE}" presName="node" presStyleLbl="node1" presStyleIdx="13" presStyleCnt="15">
        <dgm:presLayoutVars>
          <dgm:bulletEnabled val="1"/>
        </dgm:presLayoutVars>
      </dgm:prSet>
      <dgm:spPr/>
    </dgm:pt>
    <dgm:pt modelId="{EBF866C1-118F-4269-9E20-52CB3BB6C7E7}" type="pres">
      <dgm:prSet presAssocID="{778579CA-6198-486D-A374-038D3E1E2D28}" presName="sibTrans" presStyleLbl="sibTrans2D1" presStyleIdx="13" presStyleCnt="14"/>
      <dgm:spPr/>
    </dgm:pt>
    <dgm:pt modelId="{74A26CB0-783A-457D-8F81-BF72E2882B62}" type="pres">
      <dgm:prSet presAssocID="{778579CA-6198-486D-A374-038D3E1E2D28}" presName="connectorText" presStyleLbl="sibTrans2D1" presStyleIdx="13" presStyleCnt="14"/>
      <dgm:spPr/>
    </dgm:pt>
    <dgm:pt modelId="{B5F89BEC-1ADB-4A7C-9AC2-FA8321D875EE}" type="pres">
      <dgm:prSet presAssocID="{D68049C6-70CD-4A5A-9A63-F07EE23435D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57089008-81A4-4E5A-ACAF-2E817657CC01}" type="presOf" srcId="{1BE9B9AC-2847-4D1D-9B3A-95528B4026F9}" destId="{4B7269C3-4712-4AFA-A269-612EBE88A570}" srcOrd="0" destOrd="0" presId="urn:microsoft.com/office/officeart/2005/8/layout/process5"/>
    <dgm:cxn modelId="{FB05EA0B-ED9A-43E4-87E4-44F5D070DEE6}" type="presOf" srcId="{74EA2338-CB9C-4403-BAF6-7ABBFA33645C}" destId="{54104EE3-829A-4FA2-AEE6-EB6EC90522B7}" srcOrd="1" destOrd="0" presId="urn:microsoft.com/office/officeart/2005/8/layout/process5"/>
    <dgm:cxn modelId="{3D827513-8A11-4DDB-82F3-688B365F542C}" type="presOf" srcId="{FB1CB032-2E4F-42E3-AC99-E83CFD9D0C41}" destId="{D8CE9071-4049-4819-A4D8-5167789C7C51}" srcOrd="0" destOrd="0" presId="urn:microsoft.com/office/officeart/2005/8/layout/process5"/>
    <dgm:cxn modelId="{6788F414-6857-4E60-A21D-8F8B2BAB10C5}" type="presOf" srcId="{0EF9CF17-6B6A-4250-967C-C41A4A825FF9}" destId="{F09400A7-1C09-4CAA-8CEC-B5CC4FCF0436}" srcOrd="0" destOrd="0" presId="urn:microsoft.com/office/officeart/2005/8/layout/process5"/>
    <dgm:cxn modelId="{56FBD116-E4B2-4D83-A760-6D79C46C87E8}" type="presOf" srcId="{47D5DD2B-C168-44CD-81E3-F2673A343299}" destId="{D262D2C9-DD8B-435E-BD6B-2A90010EE04B}" srcOrd="0" destOrd="0" presId="urn:microsoft.com/office/officeart/2005/8/layout/process5"/>
    <dgm:cxn modelId="{F40BF01C-DBF2-4FE8-BD20-B6ABBBF410F5}" srcId="{CDE4AA0B-5F06-4BD9-BB42-A3C5FE46EDD5}" destId="{03909401-4526-43BB-B2C8-7FEF824CE94A}" srcOrd="6" destOrd="0" parTransId="{03DE9359-CFC4-4707-9015-EE9BB8074B58}" sibTransId="{1BE9B9AC-2847-4D1D-9B3A-95528B4026F9}"/>
    <dgm:cxn modelId="{E0656820-4483-4087-B765-12B0A0EFD367}" srcId="{CDE4AA0B-5F06-4BD9-BB42-A3C5FE46EDD5}" destId="{90AC0117-74CB-4956-BEF9-713A80FB6BDB}" srcOrd="9" destOrd="0" parTransId="{11344F20-516A-4026-B243-0BBAA54A1A30}" sibTransId="{0EF9CF17-6B6A-4250-967C-C41A4A825FF9}"/>
    <dgm:cxn modelId="{86B01122-F372-471E-AB5F-2AF6D3AB002E}" type="presOf" srcId="{D68049C6-70CD-4A5A-9A63-F07EE23435DC}" destId="{B5F89BEC-1ADB-4A7C-9AC2-FA8321D875EE}" srcOrd="0" destOrd="0" presId="urn:microsoft.com/office/officeart/2005/8/layout/process5"/>
    <dgm:cxn modelId="{A19FFA2B-ADC0-4F78-97AA-95D5822D71B7}" srcId="{CDE4AA0B-5F06-4BD9-BB42-A3C5FE46EDD5}" destId="{8F3F4507-EBFA-48D9-90DA-32B749CEA48E}" srcOrd="8" destOrd="0" parTransId="{DD262953-69A9-4E1D-BCDA-042EF62940F1}" sibTransId="{00E75FAF-9A0E-4DA8-A5DD-FC4E8C0ADA8F}"/>
    <dgm:cxn modelId="{79A05A2D-F844-4357-94A5-6B749E1B7A9C}" type="presOf" srcId="{1B688F23-BB39-4C54-BF1C-5B1DE45DF827}" destId="{3C1633DE-B658-47F6-9062-D832C6035B5D}" srcOrd="0" destOrd="0" presId="urn:microsoft.com/office/officeart/2005/8/layout/process5"/>
    <dgm:cxn modelId="{E7F9A037-4EA0-42BB-819B-CE59A0410311}" type="presOf" srcId="{AFBFDAA9-83D6-432F-901D-87A0890536EF}" destId="{92184039-C2F0-49BA-9552-41BCEBCC15D8}" srcOrd="0" destOrd="0" presId="urn:microsoft.com/office/officeart/2005/8/layout/process5"/>
    <dgm:cxn modelId="{51940C5C-9300-4A18-8327-07C9DBA6B9D1}" type="presOf" srcId="{51AC868D-C5E3-446C-B42D-B2F6B6ADBEEF}" destId="{D8BC0FC3-1732-4A41-910A-DC713AC915F0}" srcOrd="0" destOrd="0" presId="urn:microsoft.com/office/officeart/2005/8/layout/process5"/>
    <dgm:cxn modelId="{4A3A6E5C-E6D9-4958-9571-F5A2204CA2EA}" type="presOf" srcId="{1BE9B9AC-2847-4D1D-9B3A-95528B4026F9}" destId="{07A07C47-5489-4A8A-A94A-24D34432A1A3}" srcOrd="1" destOrd="0" presId="urn:microsoft.com/office/officeart/2005/8/layout/process5"/>
    <dgm:cxn modelId="{95ED6762-F22D-4CAA-8C51-FB3E8BE720CF}" type="presOf" srcId="{778579CA-6198-486D-A374-038D3E1E2D28}" destId="{74A26CB0-783A-457D-8F81-BF72E2882B62}" srcOrd="1" destOrd="0" presId="urn:microsoft.com/office/officeart/2005/8/layout/process5"/>
    <dgm:cxn modelId="{1DF6A562-BF94-44CE-A8A8-35F8D93B6EFE}" type="presOf" srcId="{CAF7ED6A-33B4-4AC9-9016-D2C2B48CC68B}" destId="{CEA0BD65-F717-4769-8AAE-60686BDF38C6}" srcOrd="0" destOrd="0" presId="urn:microsoft.com/office/officeart/2005/8/layout/process5"/>
    <dgm:cxn modelId="{AEAB5643-60E8-4140-B102-18D5E86E449C}" type="presOf" srcId="{51AC868D-C5E3-446C-B42D-B2F6B6ADBEEF}" destId="{14A77041-243A-4B4E-AFB6-5564FDEED79A}" srcOrd="1" destOrd="0" presId="urn:microsoft.com/office/officeart/2005/8/layout/process5"/>
    <dgm:cxn modelId="{0CB37345-E44C-45C0-9339-52AF9BE3C8D4}" type="presOf" srcId="{74EA2338-CB9C-4403-BAF6-7ABBFA33645C}" destId="{68C0E020-4FD0-4491-BAE4-B0295B8EB972}" srcOrd="0" destOrd="0" presId="urn:microsoft.com/office/officeart/2005/8/layout/process5"/>
    <dgm:cxn modelId="{2898FF66-E314-4E3B-9007-20E185F87D1F}" type="presOf" srcId="{778579CA-6198-486D-A374-038D3E1E2D28}" destId="{EBF866C1-118F-4269-9E20-52CB3BB6C7E7}" srcOrd="0" destOrd="0" presId="urn:microsoft.com/office/officeart/2005/8/layout/process5"/>
    <dgm:cxn modelId="{4F247767-BBCF-4224-93F1-F9026F983934}" type="presOf" srcId="{2853FD51-99DB-4110-8FF7-3CF4CD15FD29}" destId="{3B377935-DD62-49ED-861C-ADAE53057C46}" srcOrd="0" destOrd="0" presId="urn:microsoft.com/office/officeart/2005/8/layout/process5"/>
    <dgm:cxn modelId="{2C3D8D68-C1ED-45A2-A01A-86563A578933}" srcId="{CDE4AA0B-5F06-4BD9-BB42-A3C5FE46EDD5}" destId="{2853FD51-99DB-4110-8FF7-3CF4CD15FD29}" srcOrd="10" destOrd="0" parTransId="{442EC5F0-C235-4964-A5FA-D98A7FA4F871}" sibTransId="{54A618FA-50AE-40D3-A867-4BE0E473E5D5}"/>
    <dgm:cxn modelId="{E0A81B69-433E-46F6-8EE5-D67878A0433C}" srcId="{CDE4AA0B-5F06-4BD9-BB42-A3C5FE46EDD5}" destId="{D68049C6-70CD-4A5A-9A63-F07EE23435DC}" srcOrd="14" destOrd="0" parTransId="{D065A0AE-0D31-456E-94DF-3C61191B5D30}" sibTransId="{04126CFE-B4FA-4A54-9BF9-7307F73A5B8C}"/>
    <dgm:cxn modelId="{0733116C-92DB-444F-A6C7-A0FE270C062D}" type="presOf" srcId="{03909401-4526-43BB-B2C8-7FEF824CE94A}" destId="{341AA5BA-4B19-42C6-8956-FA95EC009B5C}" srcOrd="0" destOrd="0" presId="urn:microsoft.com/office/officeart/2005/8/layout/process5"/>
    <dgm:cxn modelId="{5614944F-AA41-43E1-A1F7-9741C01688E2}" srcId="{CDE4AA0B-5F06-4BD9-BB42-A3C5FE46EDD5}" destId="{CAF7ED6A-33B4-4AC9-9016-D2C2B48CC68B}" srcOrd="5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4" destOrd="0" parTransId="{92BACA1F-1027-4123-8BBB-1B6E2B7D29CA}" sibTransId="{E5BFD00D-A1FF-4783-AF22-0707B739E7DE}"/>
    <dgm:cxn modelId="{5DBB5352-3150-4173-A7F3-5BFB83E335DA}" type="presOf" srcId="{54A618FA-50AE-40D3-A867-4BE0E473E5D5}" destId="{E0F896DA-1C5B-4BB5-9200-9DB6D15CD0F4}" srcOrd="0" destOrd="0" presId="urn:microsoft.com/office/officeart/2005/8/layout/process5"/>
    <dgm:cxn modelId="{DF38DD76-CF0C-41CE-8FA4-0BD06EDA7610}" type="presOf" srcId="{FFE1BB70-6F2D-4347-BEDF-D8F830EC40E7}" destId="{0D152BF3-CDA8-438C-9FBF-80B154BE6C02}" srcOrd="0" destOrd="0" presId="urn:microsoft.com/office/officeart/2005/8/layout/process5"/>
    <dgm:cxn modelId="{1E114D57-D426-4BC3-BA22-D0C20CBA8C15}" type="presOf" srcId="{C2DAEA33-3A24-40F8-9C82-54578B2CCB12}" destId="{EF4EE57F-91C1-43A1-A371-A8AAD541BC2A}" srcOrd="0" destOrd="0" presId="urn:microsoft.com/office/officeart/2005/8/layout/process5"/>
    <dgm:cxn modelId="{84407E7D-EDA0-47E5-AFDF-37C6EDB7369F}" type="presOf" srcId="{E5BFD00D-A1FF-4783-AF22-0707B739E7DE}" destId="{7557190D-BD84-403C-8960-28C9063E0A41}" srcOrd="0" destOrd="0" presId="urn:microsoft.com/office/officeart/2005/8/layout/process5"/>
    <dgm:cxn modelId="{3952BF7D-AD66-49A8-9744-956AC9961B5F}" type="presOf" srcId="{9D1DBAF5-A177-4549-AF7E-9F54CDCC0D0B}" destId="{5751433D-ADA2-46FB-B9AA-C072072411AA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BF305188-7D73-4C59-9153-80F840CBE7AA}" type="presOf" srcId="{F7548BA1-AB8C-4CEB-945D-12F806610994}" destId="{7AF6076B-F6E4-48D2-B941-932FBF7B5BF8}" srcOrd="0" destOrd="0" presId="urn:microsoft.com/office/officeart/2005/8/layout/process5"/>
    <dgm:cxn modelId="{B5EFFE8A-1100-42E1-AA34-135ED347B785}" type="presOf" srcId="{F5F65E4D-82C4-4F09-9442-76B3337D509D}" destId="{0B087793-5D7E-4ADA-835F-F373F886BEAA}" srcOrd="1" destOrd="0" presId="urn:microsoft.com/office/officeart/2005/8/layout/process5"/>
    <dgm:cxn modelId="{8756D391-39C8-4F6E-B099-1C9D12DCE617}" type="presOf" srcId="{8F3F4507-EBFA-48D9-90DA-32B749CEA48E}" destId="{2CA64BA6-F8FC-4DB6-8782-658549C2A2F5}" srcOrd="0" destOrd="0" presId="urn:microsoft.com/office/officeart/2005/8/layout/process5"/>
    <dgm:cxn modelId="{2E626C94-9593-4634-9CB9-13185D8934F7}" type="presOf" srcId="{2CE5D9A6-FB9D-466A-AAD0-0C32D6EF82DE}" destId="{12CE1CFD-B93F-4649-9E0B-098C55B343AE}" srcOrd="0" destOrd="0" presId="urn:microsoft.com/office/officeart/2005/8/layout/process5"/>
    <dgm:cxn modelId="{D06AED9B-76A3-4A89-B878-284F774CC747}" type="presOf" srcId="{54A618FA-50AE-40D3-A867-4BE0E473E5D5}" destId="{F613C6D6-D82E-4D35-B82B-BDF59FF814FF}" srcOrd="1" destOrd="0" presId="urn:microsoft.com/office/officeart/2005/8/layout/process5"/>
    <dgm:cxn modelId="{8359489F-852B-4A5A-89C2-881D30E832B0}" type="presOf" srcId="{00E75FAF-9A0E-4DA8-A5DD-FC4E8C0ADA8F}" destId="{C8DC4A97-B93F-49C9-A57A-6ED88871F429}" srcOrd="0" destOrd="0" presId="urn:microsoft.com/office/officeart/2005/8/layout/process5"/>
    <dgm:cxn modelId="{E8AA4BA0-30DE-44E9-BB4D-C919047BDA66}" srcId="{CDE4AA0B-5F06-4BD9-BB42-A3C5FE46EDD5}" destId="{FFE1BB70-6F2D-4347-BEDF-D8F830EC40E7}" srcOrd="11" destOrd="0" parTransId="{3A522C26-99FA-47B0-931B-13389090F77F}" sibTransId="{1B688F23-BB39-4C54-BF1C-5B1DE45DF827}"/>
    <dgm:cxn modelId="{7D5A2EA2-9B62-4957-A269-E50ACC86BF40}" type="presOf" srcId="{4F48D43F-60A8-46CA-ABB7-394A2F5C667C}" destId="{5EBDDE8C-1468-4CA2-9D2A-300F69E062E0}" srcOrd="0" destOrd="0" presId="urn:microsoft.com/office/officeart/2005/8/layout/process5"/>
    <dgm:cxn modelId="{A4511EAB-B475-4A4C-BD08-FE3283B52822}" srcId="{CDE4AA0B-5F06-4BD9-BB42-A3C5FE46EDD5}" destId="{2FE520D4-4C2D-44DC-918D-77C1D1D78EB9}" srcOrd="3" destOrd="0" parTransId="{28C6B240-84DC-4335-B710-F024ED6EF484}" sibTransId="{4F48D43F-60A8-46CA-ABB7-394A2F5C667C}"/>
    <dgm:cxn modelId="{7DB5FAAD-49DB-4522-A82B-70DF6D6CDA15}" type="presOf" srcId="{0EF9CF17-6B6A-4250-967C-C41A4A825FF9}" destId="{E52CB78F-1830-4D1F-86FE-30FF2625FC56}" srcOrd="1" destOrd="0" presId="urn:microsoft.com/office/officeart/2005/8/layout/process5"/>
    <dgm:cxn modelId="{E5763CBC-1515-4A81-8D46-A3F5B52BD979}" srcId="{CDE4AA0B-5F06-4BD9-BB42-A3C5FE46EDD5}" destId="{2CE5D9A6-FB9D-466A-AAD0-0C32D6EF82DE}" srcOrd="13" destOrd="0" parTransId="{274A5EC3-507F-4B20-8D05-8E33265B4AF3}" sibTransId="{778579CA-6198-486D-A374-038D3E1E2D28}"/>
    <dgm:cxn modelId="{030030C0-A0BA-4038-9005-7BB1C0E046CD}" type="presOf" srcId="{9D1DBAF5-A177-4549-AF7E-9F54CDCC0D0B}" destId="{410531A4-8815-4C70-A912-5F4BFF301227}" srcOrd="0" destOrd="0" presId="urn:microsoft.com/office/officeart/2005/8/layout/process5"/>
    <dgm:cxn modelId="{2B21ECC5-0B93-4BE2-A6DC-53981F1D59EA}" type="presOf" srcId="{90AC0117-74CB-4956-BEF9-713A80FB6BDB}" destId="{7A916C5C-A383-4442-8ABE-0E566FAF7F88}" srcOrd="0" destOrd="0" presId="urn:microsoft.com/office/officeart/2005/8/layout/process5"/>
    <dgm:cxn modelId="{A60146C6-2D91-430F-874D-E195A0B7BF8E}" type="presOf" srcId="{E5BFD00D-A1FF-4783-AF22-0707B739E7DE}" destId="{AF370918-BBE7-47DE-9DDB-042D6DBD5351}" srcOrd="1" destOrd="0" presId="urn:microsoft.com/office/officeart/2005/8/layout/process5"/>
    <dgm:cxn modelId="{56B118CA-9B82-4798-B900-245B706B11FF}" type="presOf" srcId="{C2DAEA33-3A24-40F8-9C82-54578B2CCB12}" destId="{D0A73825-3220-4CB7-8032-F0492EDBDBE9}" srcOrd="1" destOrd="0" presId="urn:microsoft.com/office/officeart/2005/8/layout/process5"/>
    <dgm:cxn modelId="{02F06ED3-F50C-4EEC-865E-F2162402ACBE}" type="presOf" srcId="{37E92ECD-7D5C-4CCA-B6F2-FCB64D1C662B}" destId="{AC5DA3F6-BC12-4EFB-8885-CBED78A91B80}" srcOrd="0" destOrd="0" presId="urn:microsoft.com/office/officeart/2005/8/layout/process5"/>
    <dgm:cxn modelId="{02E8B0D3-E3A9-47DF-A076-B2E4CBEABC00}" type="presOf" srcId="{00E75FAF-9A0E-4DA8-A5DD-FC4E8C0ADA8F}" destId="{BAAC5FEA-FA57-400D-8C70-0A96EBCF3498}" srcOrd="1" destOrd="0" presId="urn:microsoft.com/office/officeart/2005/8/layout/process5"/>
    <dgm:cxn modelId="{0C09F8D8-5C8A-4358-AD1E-2BAB7CA79209}" srcId="{CDE4AA0B-5F06-4BD9-BB42-A3C5FE46EDD5}" destId="{AFBFDAA9-83D6-432F-901D-87A0890536EF}" srcOrd="12" destOrd="0" parTransId="{4F8AF022-27EB-4F99-95AC-43FAAF04228A}" sibTransId="{C2DAEA33-3A24-40F8-9C82-54578B2CCB12}"/>
    <dgm:cxn modelId="{963F57D9-88C1-4D4A-9C15-2983F3DF4B74}" type="presOf" srcId="{D9CED4B3-B54E-414C-B1E1-7BB7F935BC9C}" destId="{C58AF20F-1669-42BD-9ACE-636E78C80D8D}" srcOrd="0" destOrd="0" presId="urn:microsoft.com/office/officeart/2005/8/layout/process5"/>
    <dgm:cxn modelId="{71DCF5DC-81DA-489B-BE5B-7E5D412591EB}" type="presOf" srcId="{4F48D43F-60A8-46CA-ABB7-394A2F5C667C}" destId="{7DA26E4B-50EA-43A1-BA6A-2BC6B90858A8}" srcOrd="1" destOrd="0" presId="urn:microsoft.com/office/officeart/2005/8/layout/process5"/>
    <dgm:cxn modelId="{A723CEDD-E5A2-4CEE-A7BA-7CAA9D1CB5D5}" srcId="{CDE4AA0B-5F06-4BD9-BB42-A3C5FE46EDD5}" destId="{37E92ECD-7D5C-4CCA-B6F2-FCB64D1C662B}" srcOrd="2" destOrd="0" parTransId="{C2EB40F5-5127-4E50-AF66-7267D3B6F7B6}" sibTransId="{F7548BA1-AB8C-4CEB-945D-12F806610994}"/>
    <dgm:cxn modelId="{C1AC62DE-A4B5-4BEA-B821-B1EC733095CC}" type="presOf" srcId="{9D5190EE-90E8-4688-ACFD-DD1D70934FBD}" destId="{17C43CC8-89E5-42D9-897A-A0E634920B88}" srcOrd="0" destOrd="0" presId="urn:microsoft.com/office/officeart/2005/8/layout/process5"/>
    <dgm:cxn modelId="{915B19E1-354E-44BF-8A56-13EB919673A6}" srcId="{CDE4AA0B-5F06-4BD9-BB42-A3C5FE46EDD5}" destId="{9D5190EE-90E8-4688-ACFD-DD1D70934FBD}" srcOrd="7" destOrd="0" parTransId="{B17DFC00-3239-4524-B93C-0F857E1ADCCD}" sibTransId="{F5F65E4D-82C4-4F09-9442-76B3337D509D}"/>
    <dgm:cxn modelId="{184F83E7-A76E-43A4-A8C3-FD062AD2D74E}" type="presOf" srcId="{F5F65E4D-82C4-4F09-9442-76B3337D509D}" destId="{753DAADC-2DC2-4646-8545-1D7C89C91F5A}" srcOrd="0" destOrd="0" presId="urn:microsoft.com/office/officeart/2005/8/layout/process5"/>
    <dgm:cxn modelId="{2EC159EA-B33A-47A3-B160-E7F3682D077C}" type="presOf" srcId="{1B688F23-BB39-4C54-BF1C-5B1DE45DF827}" destId="{96BC49EA-65BD-4002-BF42-F4F2AA393C28}" srcOrd="1" destOrd="0" presId="urn:microsoft.com/office/officeart/2005/8/layout/process5"/>
    <dgm:cxn modelId="{D739B7EE-273C-4F17-B215-BA6A963DA737}" type="presOf" srcId="{CDE4AA0B-5F06-4BD9-BB42-A3C5FE46EDD5}" destId="{DD3C201D-6F0E-4E80-8A4B-54BFE3AB5355}" srcOrd="0" destOrd="0" presId="urn:microsoft.com/office/officeart/2005/8/layout/process5"/>
    <dgm:cxn modelId="{C0F01DF6-31C4-4929-9DE1-C1702F9776F3}" type="presOf" srcId="{F7548BA1-AB8C-4CEB-945D-12F806610994}" destId="{8894FEA4-08FF-40D1-BEBA-E252738416C6}" srcOrd="1" destOrd="0" presId="urn:microsoft.com/office/officeart/2005/8/layout/process5"/>
    <dgm:cxn modelId="{939634FA-99F0-458C-A394-E3EAA63266C6}" type="presOf" srcId="{2FE520D4-4C2D-44DC-918D-77C1D1D78EB9}" destId="{BDC9D4F9-6BFA-4FBD-ABCD-1E6096C92643}" srcOrd="0" destOrd="0" presId="urn:microsoft.com/office/officeart/2005/8/layout/process5"/>
    <dgm:cxn modelId="{9B7D28FF-0BB3-4D78-A692-440B2C165613}" srcId="{CDE4AA0B-5F06-4BD9-BB42-A3C5FE46EDD5}" destId="{47D5DD2B-C168-44CD-81E3-F2673A343299}" srcOrd="1" destOrd="0" parTransId="{FD85C7FF-BE6D-4463-88FF-7978D4079341}" sibTransId="{74EA2338-CB9C-4403-BAF6-7ABBFA33645C}"/>
    <dgm:cxn modelId="{D4023FEE-157F-49C6-ACAC-91D36DD048C7}" type="presParOf" srcId="{DD3C201D-6F0E-4E80-8A4B-54BFE3AB5355}" destId="{D8CE9071-4049-4819-A4D8-5167789C7C51}" srcOrd="0" destOrd="0" presId="urn:microsoft.com/office/officeart/2005/8/layout/process5"/>
    <dgm:cxn modelId="{CAC6EF46-C5AE-446A-9FE1-192AD98E8180}" type="presParOf" srcId="{DD3C201D-6F0E-4E80-8A4B-54BFE3AB5355}" destId="{D8BC0FC3-1732-4A41-910A-DC713AC915F0}" srcOrd="1" destOrd="0" presId="urn:microsoft.com/office/officeart/2005/8/layout/process5"/>
    <dgm:cxn modelId="{08DA0B38-3A94-485B-9B9E-8B8AFF68FDF4}" type="presParOf" srcId="{D8BC0FC3-1732-4A41-910A-DC713AC915F0}" destId="{14A77041-243A-4B4E-AFB6-5564FDEED79A}" srcOrd="0" destOrd="0" presId="urn:microsoft.com/office/officeart/2005/8/layout/process5"/>
    <dgm:cxn modelId="{E88FF328-F48F-4914-8E9E-93BF88B5EE45}" type="presParOf" srcId="{DD3C201D-6F0E-4E80-8A4B-54BFE3AB5355}" destId="{D262D2C9-DD8B-435E-BD6B-2A90010EE04B}" srcOrd="2" destOrd="0" presId="urn:microsoft.com/office/officeart/2005/8/layout/process5"/>
    <dgm:cxn modelId="{A218EC70-ECA6-4433-AA01-E642F38B4309}" type="presParOf" srcId="{DD3C201D-6F0E-4E80-8A4B-54BFE3AB5355}" destId="{68C0E020-4FD0-4491-BAE4-B0295B8EB972}" srcOrd="3" destOrd="0" presId="urn:microsoft.com/office/officeart/2005/8/layout/process5"/>
    <dgm:cxn modelId="{5463A9D7-7C5D-4B91-B5A1-EACDBFE82E30}" type="presParOf" srcId="{68C0E020-4FD0-4491-BAE4-B0295B8EB972}" destId="{54104EE3-829A-4FA2-AEE6-EB6EC90522B7}" srcOrd="0" destOrd="0" presId="urn:microsoft.com/office/officeart/2005/8/layout/process5"/>
    <dgm:cxn modelId="{67881C4E-FA85-4282-BA3A-DBCD44EF4F0E}" type="presParOf" srcId="{DD3C201D-6F0E-4E80-8A4B-54BFE3AB5355}" destId="{AC5DA3F6-BC12-4EFB-8885-CBED78A91B80}" srcOrd="4" destOrd="0" presId="urn:microsoft.com/office/officeart/2005/8/layout/process5"/>
    <dgm:cxn modelId="{DD05DC8D-EA8D-41B7-9ED8-E8874314E645}" type="presParOf" srcId="{DD3C201D-6F0E-4E80-8A4B-54BFE3AB5355}" destId="{7AF6076B-F6E4-48D2-B941-932FBF7B5BF8}" srcOrd="5" destOrd="0" presId="urn:microsoft.com/office/officeart/2005/8/layout/process5"/>
    <dgm:cxn modelId="{4C5FB5B1-952B-4F97-ABA2-5DABD03F991D}" type="presParOf" srcId="{7AF6076B-F6E4-48D2-B941-932FBF7B5BF8}" destId="{8894FEA4-08FF-40D1-BEBA-E252738416C6}" srcOrd="0" destOrd="0" presId="urn:microsoft.com/office/officeart/2005/8/layout/process5"/>
    <dgm:cxn modelId="{9619B76B-CBA0-4356-9725-F787B8863747}" type="presParOf" srcId="{DD3C201D-6F0E-4E80-8A4B-54BFE3AB5355}" destId="{BDC9D4F9-6BFA-4FBD-ABCD-1E6096C92643}" srcOrd="6" destOrd="0" presId="urn:microsoft.com/office/officeart/2005/8/layout/process5"/>
    <dgm:cxn modelId="{66D18A5B-45FF-4F3E-B116-92B78B814A94}" type="presParOf" srcId="{DD3C201D-6F0E-4E80-8A4B-54BFE3AB5355}" destId="{5EBDDE8C-1468-4CA2-9D2A-300F69E062E0}" srcOrd="7" destOrd="0" presId="urn:microsoft.com/office/officeart/2005/8/layout/process5"/>
    <dgm:cxn modelId="{003D40B5-2C7A-4213-A4D1-8EFEAE9AE27D}" type="presParOf" srcId="{5EBDDE8C-1468-4CA2-9D2A-300F69E062E0}" destId="{7DA26E4B-50EA-43A1-BA6A-2BC6B90858A8}" srcOrd="0" destOrd="0" presId="urn:microsoft.com/office/officeart/2005/8/layout/process5"/>
    <dgm:cxn modelId="{04393FA4-90E3-46F3-949C-905834B85B0D}" type="presParOf" srcId="{DD3C201D-6F0E-4E80-8A4B-54BFE3AB5355}" destId="{C58AF20F-1669-42BD-9ACE-636E78C80D8D}" srcOrd="8" destOrd="0" presId="urn:microsoft.com/office/officeart/2005/8/layout/process5"/>
    <dgm:cxn modelId="{8C649149-8809-4520-B307-3CFAE16F5A76}" type="presParOf" srcId="{DD3C201D-6F0E-4E80-8A4B-54BFE3AB5355}" destId="{7557190D-BD84-403C-8960-28C9063E0A41}" srcOrd="9" destOrd="0" presId="urn:microsoft.com/office/officeart/2005/8/layout/process5"/>
    <dgm:cxn modelId="{6E8BEC5B-8B47-46B2-8A5A-19398BEE9837}" type="presParOf" srcId="{7557190D-BD84-403C-8960-28C9063E0A41}" destId="{AF370918-BBE7-47DE-9DDB-042D6DBD5351}" srcOrd="0" destOrd="0" presId="urn:microsoft.com/office/officeart/2005/8/layout/process5"/>
    <dgm:cxn modelId="{08AB0B86-C9C4-485D-9DD0-D74C68DE4265}" type="presParOf" srcId="{DD3C201D-6F0E-4E80-8A4B-54BFE3AB5355}" destId="{CEA0BD65-F717-4769-8AAE-60686BDF38C6}" srcOrd="10" destOrd="0" presId="urn:microsoft.com/office/officeart/2005/8/layout/process5"/>
    <dgm:cxn modelId="{9EA05C14-F0B1-4A64-972D-03D720A22ADF}" type="presParOf" srcId="{DD3C201D-6F0E-4E80-8A4B-54BFE3AB5355}" destId="{410531A4-8815-4C70-A912-5F4BFF301227}" srcOrd="11" destOrd="0" presId="urn:microsoft.com/office/officeart/2005/8/layout/process5"/>
    <dgm:cxn modelId="{DD26D59B-6C44-4A48-9723-3D5EB65803C9}" type="presParOf" srcId="{410531A4-8815-4C70-A912-5F4BFF301227}" destId="{5751433D-ADA2-46FB-B9AA-C072072411AA}" srcOrd="0" destOrd="0" presId="urn:microsoft.com/office/officeart/2005/8/layout/process5"/>
    <dgm:cxn modelId="{091F1206-383E-449D-BE68-A1EE8BA4BF4D}" type="presParOf" srcId="{DD3C201D-6F0E-4E80-8A4B-54BFE3AB5355}" destId="{341AA5BA-4B19-42C6-8956-FA95EC009B5C}" srcOrd="12" destOrd="0" presId="urn:microsoft.com/office/officeart/2005/8/layout/process5"/>
    <dgm:cxn modelId="{68D04261-8678-4F08-BBC5-1EECBC5C7647}" type="presParOf" srcId="{DD3C201D-6F0E-4E80-8A4B-54BFE3AB5355}" destId="{4B7269C3-4712-4AFA-A269-612EBE88A570}" srcOrd="13" destOrd="0" presId="urn:microsoft.com/office/officeart/2005/8/layout/process5"/>
    <dgm:cxn modelId="{10299F4B-194D-4B44-B06E-4CC8D7D66335}" type="presParOf" srcId="{4B7269C3-4712-4AFA-A269-612EBE88A570}" destId="{07A07C47-5489-4A8A-A94A-24D34432A1A3}" srcOrd="0" destOrd="0" presId="urn:microsoft.com/office/officeart/2005/8/layout/process5"/>
    <dgm:cxn modelId="{1437F9BF-376A-4982-9FDA-AA689B126AC5}" type="presParOf" srcId="{DD3C201D-6F0E-4E80-8A4B-54BFE3AB5355}" destId="{17C43CC8-89E5-42D9-897A-A0E634920B88}" srcOrd="14" destOrd="0" presId="urn:microsoft.com/office/officeart/2005/8/layout/process5"/>
    <dgm:cxn modelId="{3FBC5228-5204-4E43-ADF4-12B7A4F14C0B}" type="presParOf" srcId="{DD3C201D-6F0E-4E80-8A4B-54BFE3AB5355}" destId="{753DAADC-2DC2-4646-8545-1D7C89C91F5A}" srcOrd="15" destOrd="0" presId="urn:microsoft.com/office/officeart/2005/8/layout/process5"/>
    <dgm:cxn modelId="{1ABDBCCE-135D-4B28-96A3-D2BC5325F543}" type="presParOf" srcId="{753DAADC-2DC2-4646-8545-1D7C89C91F5A}" destId="{0B087793-5D7E-4ADA-835F-F373F886BEAA}" srcOrd="0" destOrd="0" presId="urn:microsoft.com/office/officeart/2005/8/layout/process5"/>
    <dgm:cxn modelId="{3F25A3CD-175F-4007-949C-FBD95C043401}" type="presParOf" srcId="{DD3C201D-6F0E-4E80-8A4B-54BFE3AB5355}" destId="{2CA64BA6-F8FC-4DB6-8782-658549C2A2F5}" srcOrd="16" destOrd="0" presId="urn:microsoft.com/office/officeart/2005/8/layout/process5"/>
    <dgm:cxn modelId="{F073BFFE-0848-4BEB-8BE5-910FB74F9CFC}" type="presParOf" srcId="{DD3C201D-6F0E-4E80-8A4B-54BFE3AB5355}" destId="{C8DC4A97-B93F-49C9-A57A-6ED88871F429}" srcOrd="17" destOrd="0" presId="urn:microsoft.com/office/officeart/2005/8/layout/process5"/>
    <dgm:cxn modelId="{CF4A0F75-8FB0-4816-B7EE-B8C7257242E4}" type="presParOf" srcId="{C8DC4A97-B93F-49C9-A57A-6ED88871F429}" destId="{BAAC5FEA-FA57-400D-8C70-0A96EBCF3498}" srcOrd="0" destOrd="0" presId="urn:microsoft.com/office/officeart/2005/8/layout/process5"/>
    <dgm:cxn modelId="{B4C6378E-E136-4020-9E00-B9D57C14422D}" type="presParOf" srcId="{DD3C201D-6F0E-4E80-8A4B-54BFE3AB5355}" destId="{7A916C5C-A383-4442-8ABE-0E566FAF7F88}" srcOrd="18" destOrd="0" presId="urn:microsoft.com/office/officeart/2005/8/layout/process5"/>
    <dgm:cxn modelId="{6C2CE79A-70C4-4FD3-BAEA-6427503F2D1B}" type="presParOf" srcId="{DD3C201D-6F0E-4E80-8A4B-54BFE3AB5355}" destId="{F09400A7-1C09-4CAA-8CEC-B5CC4FCF0436}" srcOrd="19" destOrd="0" presId="urn:microsoft.com/office/officeart/2005/8/layout/process5"/>
    <dgm:cxn modelId="{65FF5E85-BC37-4BAF-BD41-F7F7EFC0F4DF}" type="presParOf" srcId="{F09400A7-1C09-4CAA-8CEC-B5CC4FCF0436}" destId="{E52CB78F-1830-4D1F-86FE-30FF2625FC56}" srcOrd="0" destOrd="0" presId="urn:microsoft.com/office/officeart/2005/8/layout/process5"/>
    <dgm:cxn modelId="{F0AFC259-230A-4816-A450-CC7939F27184}" type="presParOf" srcId="{DD3C201D-6F0E-4E80-8A4B-54BFE3AB5355}" destId="{3B377935-DD62-49ED-861C-ADAE53057C46}" srcOrd="20" destOrd="0" presId="urn:microsoft.com/office/officeart/2005/8/layout/process5"/>
    <dgm:cxn modelId="{CAAAA632-F44A-4C4F-A298-D8745061E2B5}" type="presParOf" srcId="{DD3C201D-6F0E-4E80-8A4B-54BFE3AB5355}" destId="{E0F896DA-1C5B-4BB5-9200-9DB6D15CD0F4}" srcOrd="21" destOrd="0" presId="urn:microsoft.com/office/officeart/2005/8/layout/process5"/>
    <dgm:cxn modelId="{DBFF865A-5B1A-4C09-8974-1A797D488D9B}" type="presParOf" srcId="{E0F896DA-1C5B-4BB5-9200-9DB6D15CD0F4}" destId="{F613C6D6-D82E-4D35-B82B-BDF59FF814FF}" srcOrd="0" destOrd="0" presId="urn:microsoft.com/office/officeart/2005/8/layout/process5"/>
    <dgm:cxn modelId="{38E2D8E1-CC8D-435F-B27A-1AD09C786118}" type="presParOf" srcId="{DD3C201D-6F0E-4E80-8A4B-54BFE3AB5355}" destId="{0D152BF3-CDA8-438C-9FBF-80B154BE6C02}" srcOrd="22" destOrd="0" presId="urn:microsoft.com/office/officeart/2005/8/layout/process5"/>
    <dgm:cxn modelId="{3EFED807-A63F-469E-B5EC-FE6E7657CBC8}" type="presParOf" srcId="{DD3C201D-6F0E-4E80-8A4B-54BFE3AB5355}" destId="{3C1633DE-B658-47F6-9062-D832C6035B5D}" srcOrd="23" destOrd="0" presId="urn:microsoft.com/office/officeart/2005/8/layout/process5"/>
    <dgm:cxn modelId="{6CACEF55-D3DA-4B15-930F-529F50A513FF}" type="presParOf" srcId="{3C1633DE-B658-47F6-9062-D832C6035B5D}" destId="{96BC49EA-65BD-4002-BF42-F4F2AA393C28}" srcOrd="0" destOrd="0" presId="urn:microsoft.com/office/officeart/2005/8/layout/process5"/>
    <dgm:cxn modelId="{B4646398-F1A1-4A5C-9867-6D8CA7547245}" type="presParOf" srcId="{DD3C201D-6F0E-4E80-8A4B-54BFE3AB5355}" destId="{92184039-C2F0-49BA-9552-41BCEBCC15D8}" srcOrd="24" destOrd="0" presId="urn:microsoft.com/office/officeart/2005/8/layout/process5"/>
    <dgm:cxn modelId="{69B9614C-CCE6-44BF-A3A4-47F546B20775}" type="presParOf" srcId="{DD3C201D-6F0E-4E80-8A4B-54BFE3AB5355}" destId="{EF4EE57F-91C1-43A1-A371-A8AAD541BC2A}" srcOrd="25" destOrd="0" presId="urn:microsoft.com/office/officeart/2005/8/layout/process5"/>
    <dgm:cxn modelId="{C389B6B8-A3CA-4521-82B6-EE1CF211AB32}" type="presParOf" srcId="{EF4EE57F-91C1-43A1-A371-A8AAD541BC2A}" destId="{D0A73825-3220-4CB7-8032-F0492EDBDBE9}" srcOrd="0" destOrd="0" presId="urn:microsoft.com/office/officeart/2005/8/layout/process5"/>
    <dgm:cxn modelId="{39BFBDD0-A748-4DF1-BF17-481F1D84E43E}" type="presParOf" srcId="{DD3C201D-6F0E-4E80-8A4B-54BFE3AB5355}" destId="{12CE1CFD-B93F-4649-9E0B-098C55B343AE}" srcOrd="26" destOrd="0" presId="urn:microsoft.com/office/officeart/2005/8/layout/process5"/>
    <dgm:cxn modelId="{839B002F-C461-4A04-AC09-2CF8C17B9C91}" type="presParOf" srcId="{DD3C201D-6F0E-4E80-8A4B-54BFE3AB5355}" destId="{EBF866C1-118F-4269-9E20-52CB3BB6C7E7}" srcOrd="27" destOrd="0" presId="urn:microsoft.com/office/officeart/2005/8/layout/process5"/>
    <dgm:cxn modelId="{A9764235-E844-4AF4-B1CF-A429FBD06277}" type="presParOf" srcId="{EBF866C1-118F-4269-9E20-52CB3BB6C7E7}" destId="{74A26CB0-783A-457D-8F81-BF72E2882B62}" srcOrd="0" destOrd="0" presId="urn:microsoft.com/office/officeart/2005/8/layout/process5"/>
    <dgm:cxn modelId="{E42FDAFD-D060-47AA-80E1-1D333FBF2DC6}" type="presParOf" srcId="{DD3C201D-6F0E-4E80-8A4B-54BFE3AB5355}" destId="{B5F89BEC-1ADB-4A7C-9AC2-FA8321D875EE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41DE-6AAC-4256-9E26-64AD3F43CDBB}">
      <dsp:nvSpPr>
        <dsp:cNvPr id="0" name=""/>
        <dsp:cNvSpPr/>
      </dsp:nvSpPr>
      <dsp:spPr>
        <a:xfrm>
          <a:off x="908283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937781" y="30764"/>
        <a:ext cx="1619577" cy="948147"/>
      </dsp:txXfrm>
    </dsp:sp>
    <dsp:sp modelId="{E5FE6FB6-CC7E-4A7D-AAD3-A1B8B90A387C}">
      <dsp:nvSpPr>
        <dsp:cNvPr id="0" name=""/>
        <dsp:cNvSpPr/>
      </dsp:nvSpPr>
      <dsp:spPr>
        <a:xfrm>
          <a:off x="2734570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4570" y="379952"/>
        <a:ext cx="249100" cy="249772"/>
      </dsp:txXfrm>
    </dsp:sp>
    <dsp:sp modelId="{F46EE843-9331-4658-BB07-9E488F6BE40F}">
      <dsp:nvSpPr>
        <dsp:cNvPr id="0" name=""/>
        <dsp:cNvSpPr/>
      </dsp:nvSpPr>
      <dsp:spPr>
        <a:xfrm>
          <a:off x="3258285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Modulate with QPSK, with initial phase </a:t>
          </a:r>
          <a:r>
            <a:rPr lang="el-GR" sz="1600" kern="1200" dirty="0"/>
            <a:t>π</a:t>
          </a:r>
          <a:r>
            <a:rPr lang="en-GB" sz="1600" kern="1200" dirty="0"/>
            <a:t>/4</a:t>
          </a:r>
          <a:r>
            <a:rPr lang="en-US" sz="1600" kern="1200" dirty="0"/>
            <a:t> and gray coding</a:t>
          </a:r>
        </a:p>
      </dsp:txBody>
      <dsp:txXfrm>
        <a:off x="3287783" y="30764"/>
        <a:ext cx="1619577" cy="948147"/>
      </dsp:txXfrm>
    </dsp:sp>
    <dsp:sp modelId="{2B2B9ABD-C83B-408B-9C62-8BCF95D32E0E}">
      <dsp:nvSpPr>
        <dsp:cNvPr id="0" name=""/>
        <dsp:cNvSpPr/>
      </dsp:nvSpPr>
      <dsp:spPr>
        <a:xfrm>
          <a:off x="5084573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84573" y="379952"/>
        <a:ext cx="249100" cy="249772"/>
      </dsp:txXfrm>
    </dsp:sp>
    <dsp:sp modelId="{E1B631AD-BBC2-4EDF-B8AF-97B4C55E6634}">
      <dsp:nvSpPr>
        <dsp:cNvPr id="0" name=""/>
        <dsp:cNvSpPr/>
      </dsp:nvSpPr>
      <dsp:spPr>
        <a:xfrm>
          <a:off x="5608288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5637786" y="30764"/>
        <a:ext cx="1619577" cy="948147"/>
      </dsp:txXfrm>
    </dsp:sp>
    <dsp:sp modelId="{AFA14F17-7D20-4997-B6B3-B68C9189D6AE}">
      <dsp:nvSpPr>
        <dsp:cNvPr id="0" name=""/>
        <dsp:cNvSpPr/>
      </dsp:nvSpPr>
      <dsp:spPr>
        <a:xfrm>
          <a:off x="7434575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34575" y="379952"/>
        <a:ext cx="249100" cy="249772"/>
      </dsp:txXfrm>
    </dsp:sp>
    <dsp:sp modelId="{698E58E8-AF14-4031-A07C-A81D1EE1B47E}">
      <dsp:nvSpPr>
        <dsp:cNvPr id="0" name=""/>
        <dsp:cNvSpPr/>
      </dsp:nvSpPr>
      <dsp:spPr>
        <a:xfrm>
          <a:off x="7958290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7987788" y="30764"/>
        <a:ext cx="1619577" cy="948147"/>
      </dsp:txXfrm>
    </dsp:sp>
    <dsp:sp modelId="{4AAFA0DD-427F-4A02-AB70-3B417E712B3A}">
      <dsp:nvSpPr>
        <dsp:cNvPr id="0" name=""/>
        <dsp:cNvSpPr/>
      </dsp:nvSpPr>
      <dsp:spPr>
        <a:xfrm rot="5400000">
          <a:off x="8619648" y="1125910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672691" y="1156125"/>
        <a:ext cx="249772" cy="249100"/>
      </dsp:txXfrm>
    </dsp:sp>
    <dsp:sp modelId="{392791E9-5F4B-4A5D-9FA8-CE02DFB0F3B7}">
      <dsp:nvSpPr>
        <dsp:cNvPr id="0" name=""/>
        <dsp:cNvSpPr/>
      </dsp:nvSpPr>
      <dsp:spPr>
        <a:xfrm>
          <a:off x="7958290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7987788" y="1709338"/>
        <a:ext cx="1619577" cy="948147"/>
      </dsp:txXfrm>
    </dsp:sp>
    <dsp:sp modelId="{CFEF9A24-ECDB-444A-AB45-0FBA21847897}">
      <dsp:nvSpPr>
        <dsp:cNvPr id="0" name=""/>
        <dsp:cNvSpPr/>
      </dsp:nvSpPr>
      <dsp:spPr>
        <a:xfrm rot="10800000">
          <a:off x="7454718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561475" y="2058525"/>
        <a:ext cx="249100" cy="249772"/>
      </dsp:txXfrm>
    </dsp:sp>
    <dsp:sp modelId="{950E5EBE-44BB-4C92-9EE4-BC22460A4EF9}">
      <dsp:nvSpPr>
        <dsp:cNvPr id="0" name=""/>
        <dsp:cNvSpPr/>
      </dsp:nvSpPr>
      <dsp:spPr>
        <a:xfrm>
          <a:off x="5608288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5637786" y="1709338"/>
        <a:ext cx="1619577" cy="948147"/>
      </dsp:txXfrm>
    </dsp:sp>
    <dsp:sp modelId="{46AA52BC-8B6D-46A3-A636-CF9997F06AA4}">
      <dsp:nvSpPr>
        <dsp:cNvPr id="0" name=""/>
        <dsp:cNvSpPr/>
      </dsp:nvSpPr>
      <dsp:spPr>
        <a:xfrm rot="10800000">
          <a:off x="5104716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211473" y="2058525"/>
        <a:ext cx="249100" cy="249772"/>
      </dsp:txXfrm>
    </dsp:sp>
    <dsp:sp modelId="{FBCBAEE7-C221-48EF-A1A6-E811F960AB76}">
      <dsp:nvSpPr>
        <dsp:cNvPr id="0" name=""/>
        <dsp:cNvSpPr/>
      </dsp:nvSpPr>
      <dsp:spPr>
        <a:xfrm>
          <a:off x="3258285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3287783" y="1709338"/>
        <a:ext cx="1619577" cy="948147"/>
      </dsp:txXfrm>
    </dsp:sp>
    <dsp:sp modelId="{61B62871-FB35-4F21-8737-103845057CBF}">
      <dsp:nvSpPr>
        <dsp:cNvPr id="0" name=""/>
        <dsp:cNvSpPr/>
      </dsp:nvSpPr>
      <dsp:spPr>
        <a:xfrm rot="10800000">
          <a:off x="2754713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861470" y="2058525"/>
        <a:ext cx="249100" cy="249772"/>
      </dsp:txXfrm>
    </dsp:sp>
    <dsp:sp modelId="{F5037606-C157-4155-BED8-849633FCB3A8}">
      <dsp:nvSpPr>
        <dsp:cNvPr id="0" name=""/>
        <dsp:cNvSpPr/>
      </dsp:nvSpPr>
      <dsp:spPr>
        <a:xfrm>
          <a:off x="908283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Demodulate from QPSK</a:t>
          </a:r>
        </a:p>
      </dsp:txBody>
      <dsp:txXfrm>
        <a:off x="937781" y="1709338"/>
        <a:ext cx="1619577" cy="948147"/>
      </dsp:txXfrm>
    </dsp:sp>
    <dsp:sp modelId="{8E93EF29-2DA9-4450-A94E-E84C7B43096D}">
      <dsp:nvSpPr>
        <dsp:cNvPr id="0" name=""/>
        <dsp:cNvSpPr/>
      </dsp:nvSpPr>
      <dsp:spPr>
        <a:xfrm rot="5400000">
          <a:off x="1569641" y="2804484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622684" y="2834699"/>
        <a:ext cx="249772" cy="249100"/>
      </dsp:txXfrm>
    </dsp:sp>
    <dsp:sp modelId="{895B3D7B-4668-43EF-92F3-F16B71473439}">
      <dsp:nvSpPr>
        <dsp:cNvPr id="0" name=""/>
        <dsp:cNvSpPr/>
      </dsp:nvSpPr>
      <dsp:spPr>
        <a:xfrm>
          <a:off x="908283" y="3358413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BER, SNR and plot spectra</a:t>
          </a:r>
        </a:p>
      </dsp:txBody>
      <dsp:txXfrm>
        <a:off x="937781" y="3387911"/>
        <a:ext cx="1619577" cy="94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9071-4049-4819-A4D8-5167789C7C51}">
      <dsp:nvSpPr>
        <dsp:cNvPr id="0" name=""/>
        <dsp:cNvSpPr/>
      </dsp:nvSpPr>
      <dsp:spPr>
        <a:xfrm>
          <a:off x="5344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34462" y="413097"/>
        <a:ext cx="1598684" cy="935916"/>
      </dsp:txXfrm>
    </dsp:sp>
    <dsp:sp modelId="{D8BC0FC3-1732-4A41-910A-DC713AC915F0}">
      <dsp:nvSpPr>
        <dsp:cNvPr id="0" name=""/>
        <dsp:cNvSpPr/>
      </dsp:nvSpPr>
      <dsp:spPr>
        <a:xfrm>
          <a:off x="1808074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08074" y="757780"/>
        <a:ext cx="245887" cy="246550"/>
      </dsp:txXfrm>
    </dsp:sp>
    <dsp:sp modelId="{D262D2C9-DD8B-435E-BD6B-2A90010EE04B}">
      <dsp:nvSpPr>
        <dsp:cNvPr id="0" name=""/>
        <dsp:cNvSpPr/>
      </dsp:nvSpPr>
      <dsp:spPr>
        <a:xfrm>
          <a:off x="2325033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FEC Encoding/Preamble</a:t>
          </a:r>
        </a:p>
      </dsp:txBody>
      <dsp:txXfrm>
        <a:off x="2354151" y="413097"/>
        <a:ext cx="1598684" cy="935916"/>
      </dsp:txXfrm>
    </dsp:sp>
    <dsp:sp modelId="{68C0E020-4FD0-4491-BAE4-B0295B8EB972}">
      <dsp:nvSpPr>
        <dsp:cNvPr id="0" name=""/>
        <dsp:cNvSpPr/>
      </dsp:nvSpPr>
      <dsp:spPr>
        <a:xfrm>
          <a:off x="4127762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7762" y="757780"/>
        <a:ext cx="245887" cy="246550"/>
      </dsp:txXfrm>
    </dsp:sp>
    <dsp:sp modelId="{AC5DA3F6-BC12-4EFB-8885-CBED78A91B80}">
      <dsp:nvSpPr>
        <dsp:cNvPr id="0" name=""/>
        <dsp:cNvSpPr/>
      </dsp:nvSpPr>
      <dsp:spPr>
        <a:xfrm>
          <a:off x="4644721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Modulate: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QPSK, 16QAM, 64QAM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QPSK: initial phase </a:t>
          </a:r>
          <a:r>
            <a:rPr lang="el-GR" sz="1200" kern="1200" dirty="0"/>
            <a:t>π</a:t>
          </a:r>
          <a:r>
            <a:rPr lang="en-GB" sz="1200" kern="1200" dirty="0"/>
            <a:t>/4</a:t>
          </a:r>
          <a:r>
            <a:rPr lang="en-US" sz="1200" kern="1200" dirty="0"/>
            <a:t> , gray coding</a:t>
          </a:r>
        </a:p>
      </dsp:txBody>
      <dsp:txXfrm>
        <a:off x="4673839" y="413097"/>
        <a:ext cx="1598684" cy="935916"/>
      </dsp:txXfrm>
    </dsp:sp>
    <dsp:sp modelId="{7AF6076B-F6E4-48D2-B941-932FBF7B5BF8}">
      <dsp:nvSpPr>
        <dsp:cNvPr id="0" name=""/>
        <dsp:cNvSpPr/>
      </dsp:nvSpPr>
      <dsp:spPr>
        <a:xfrm>
          <a:off x="6447451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7451" y="757780"/>
        <a:ext cx="245887" cy="246550"/>
      </dsp:txXfrm>
    </dsp:sp>
    <dsp:sp modelId="{BDC9D4F9-6BFA-4FBD-ABCD-1E6096C92643}">
      <dsp:nvSpPr>
        <dsp:cNvPr id="0" name=""/>
        <dsp:cNvSpPr/>
      </dsp:nvSpPr>
      <dsp:spPr>
        <a:xfrm>
          <a:off x="6964410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6993528" y="413097"/>
        <a:ext cx="1598684" cy="935916"/>
      </dsp:txXfrm>
    </dsp:sp>
    <dsp:sp modelId="{5EBDDE8C-1468-4CA2-9D2A-300F69E062E0}">
      <dsp:nvSpPr>
        <dsp:cNvPr id="0" name=""/>
        <dsp:cNvSpPr/>
      </dsp:nvSpPr>
      <dsp:spPr>
        <a:xfrm>
          <a:off x="8767139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7139" y="757780"/>
        <a:ext cx="245887" cy="246550"/>
      </dsp:txXfrm>
    </dsp:sp>
    <dsp:sp modelId="{C58AF20F-1669-42BD-9ACE-636E78C80D8D}">
      <dsp:nvSpPr>
        <dsp:cNvPr id="0" name=""/>
        <dsp:cNvSpPr/>
      </dsp:nvSpPr>
      <dsp:spPr>
        <a:xfrm>
          <a:off x="9284098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9313216" y="413097"/>
        <a:ext cx="1598684" cy="935916"/>
      </dsp:txXfrm>
    </dsp:sp>
    <dsp:sp modelId="{7557190D-BD84-403C-8960-28C9063E0A41}">
      <dsp:nvSpPr>
        <dsp:cNvPr id="0" name=""/>
        <dsp:cNvSpPr/>
      </dsp:nvSpPr>
      <dsp:spPr>
        <a:xfrm rot="5400000">
          <a:off x="9936925" y="1494115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989284" y="1523939"/>
        <a:ext cx="246550" cy="245887"/>
      </dsp:txXfrm>
    </dsp:sp>
    <dsp:sp modelId="{CEA0BD65-F717-4769-8AAE-60686BDF38C6}">
      <dsp:nvSpPr>
        <dsp:cNvPr id="0" name=""/>
        <dsp:cNvSpPr/>
      </dsp:nvSpPr>
      <dsp:spPr>
        <a:xfrm>
          <a:off x="9284098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9313216" y="2070017"/>
        <a:ext cx="1598684" cy="935916"/>
      </dsp:txXfrm>
    </dsp:sp>
    <dsp:sp modelId="{410531A4-8815-4C70-A912-5F4BFF301227}">
      <dsp:nvSpPr>
        <dsp:cNvPr id="0" name=""/>
        <dsp:cNvSpPr/>
      </dsp:nvSpPr>
      <dsp:spPr>
        <a:xfrm rot="10800000">
          <a:off x="8787022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892402" y="2414700"/>
        <a:ext cx="245887" cy="246550"/>
      </dsp:txXfrm>
    </dsp:sp>
    <dsp:sp modelId="{341AA5BA-4B19-42C6-8956-FA95EC009B5C}">
      <dsp:nvSpPr>
        <dsp:cNvPr id="0" name=""/>
        <dsp:cNvSpPr/>
      </dsp:nvSpPr>
      <dsp:spPr>
        <a:xfrm>
          <a:off x="6964410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Chromatic Dispersion</a:t>
          </a:r>
        </a:p>
      </dsp:txBody>
      <dsp:txXfrm>
        <a:off x="6993528" y="2070017"/>
        <a:ext cx="1598684" cy="935916"/>
      </dsp:txXfrm>
    </dsp:sp>
    <dsp:sp modelId="{4B7269C3-4712-4AFA-A269-612EBE88A570}">
      <dsp:nvSpPr>
        <dsp:cNvPr id="0" name=""/>
        <dsp:cNvSpPr/>
      </dsp:nvSpPr>
      <dsp:spPr>
        <a:xfrm rot="10800000">
          <a:off x="6467334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572714" y="2414700"/>
        <a:ext cx="245887" cy="246550"/>
      </dsp:txXfrm>
    </dsp:sp>
    <dsp:sp modelId="{17C43CC8-89E5-42D9-897A-A0E634920B88}">
      <dsp:nvSpPr>
        <dsp:cNvPr id="0" name=""/>
        <dsp:cNvSpPr/>
      </dsp:nvSpPr>
      <dsp:spPr>
        <a:xfrm>
          <a:off x="4644721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4673839" y="2070017"/>
        <a:ext cx="1598684" cy="935916"/>
      </dsp:txXfrm>
    </dsp:sp>
    <dsp:sp modelId="{753DAADC-2DC2-4646-8545-1D7C89C91F5A}">
      <dsp:nvSpPr>
        <dsp:cNvPr id="0" name=""/>
        <dsp:cNvSpPr/>
      </dsp:nvSpPr>
      <dsp:spPr>
        <a:xfrm rot="10800000">
          <a:off x="4147645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253025" y="2414700"/>
        <a:ext cx="245887" cy="246550"/>
      </dsp:txXfrm>
    </dsp:sp>
    <dsp:sp modelId="{2CA64BA6-F8FC-4DB6-8782-658549C2A2F5}">
      <dsp:nvSpPr>
        <dsp:cNvPr id="0" name=""/>
        <dsp:cNvSpPr/>
      </dsp:nvSpPr>
      <dsp:spPr>
        <a:xfrm>
          <a:off x="2325033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Resolve Chromatic Dispersion</a:t>
          </a:r>
        </a:p>
      </dsp:txBody>
      <dsp:txXfrm>
        <a:off x="2354151" y="2070017"/>
        <a:ext cx="1598684" cy="935916"/>
      </dsp:txXfrm>
    </dsp:sp>
    <dsp:sp modelId="{C8DC4A97-B93F-49C9-A57A-6ED88871F429}">
      <dsp:nvSpPr>
        <dsp:cNvPr id="0" name=""/>
        <dsp:cNvSpPr/>
      </dsp:nvSpPr>
      <dsp:spPr>
        <a:xfrm rot="10800000">
          <a:off x="1827957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933337" y="2414700"/>
        <a:ext cx="245887" cy="246550"/>
      </dsp:txXfrm>
    </dsp:sp>
    <dsp:sp modelId="{7A916C5C-A383-4442-8ABE-0E566FAF7F88}">
      <dsp:nvSpPr>
        <dsp:cNvPr id="0" name=""/>
        <dsp:cNvSpPr/>
      </dsp:nvSpPr>
      <dsp:spPr>
        <a:xfrm>
          <a:off x="5344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Frequency Equalisation</a:t>
          </a:r>
        </a:p>
      </dsp:txBody>
      <dsp:txXfrm>
        <a:off x="34462" y="2070017"/>
        <a:ext cx="1598684" cy="935916"/>
      </dsp:txXfrm>
    </dsp:sp>
    <dsp:sp modelId="{F09400A7-1C09-4CAA-8CEC-B5CC4FCF0436}">
      <dsp:nvSpPr>
        <dsp:cNvPr id="0" name=""/>
        <dsp:cNvSpPr/>
      </dsp:nvSpPr>
      <dsp:spPr>
        <a:xfrm rot="5400000">
          <a:off x="658171" y="3151036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10530" y="3180860"/>
        <a:ext cx="246550" cy="245887"/>
      </dsp:txXfrm>
    </dsp:sp>
    <dsp:sp modelId="{3B377935-DD62-49ED-861C-ADAE53057C46}">
      <dsp:nvSpPr>
        <dsp:cNvPr id="0" name=""/>
        <dsp:cNvSpPr/>
      </dsp:nvSpPr>
      <dsp:spPr>
        <a:xfrm>
          <a:off x="5344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Carrier Equalisation</a:t>
          </a:r>
        </a:p>
      </dsp:txBody>
      <dsp:txXfrm>
        <a:off x="34462" y="3726937"/>
        <a:ext cx="1598684" cy="935916"/>
      </dsp:txXfrm>
    </dsp:sp>
    <dsp:sp modelId="{E0F896DA-1C5B-4BB5-9200-9DB6D15CD0F4}">
      <dsp:nvSpPr>
        <dsp:cNvPr id="0" name=""/>
        <dsp:cNvSpPr/>
      </dsp:nvSpPr>
      <dsp:spPr>
        <a:xfrm>
          <a:off x="1808074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08074" y="4071620"/>
        <a:ext cx="245887" cy="246550"/>
      </dsp:txXfrm>
    </dsp:sp>
    <dsp:sp modelId="{0D152BF3-CDA8-438C-9FBF-80B154BE6C02}">
      <dsp:nvSpPr>
        <dsp:cNvPr id="0" name=""/>
        <dsp:cNvSpPr/>
      </dsp:nvSpPr>
      <dsp:spPr>
        <a:xfrm>
          <a:off x="2325033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2354151" y="3726937"/>
        <a:ext cx="1598684" cy="935916"/>
      </dsp:txXfrm>
    </dsp:sp>
    <dsp:sp modelId="{3C1633DE-B658-47F6-9062-D832C6035B5D}">
      <dsp:nvSpPr>
        <dsp:cNvPr id="0" name=""/>
        <dsp:cNvSpPr/>
      </dsp:nvSpPr>
      <dsp:spPr>
        <a:xfrm>
          <a:off x="4127762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7762" y="4071620"/>
        <a:ext cx="245887" cy="246550"/>
      </dsp:txXfrm>
    </dsp:sp>
    <dsp:sp modelId="{92184039-C2F0-49BA-9552-41BCEBCC15D8}">
      <dsp:nvSpPr>
        <dsp:cNvPr id="0" name=""/>
        <dsp:cNvSpPr/>
      </dsp:nvSpPr>
      <dsp:spPr>
        <a:xfrm>
          <a:off x="4644721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Demodulate from QPSK, 16QAM, 64QAM</a:t>
          </a:r>
        </a:p>
      </dsp:txBody>
      <dsp:txXfrm>
        <a:off x="4673839" y="3726937"/>
        <a:ext cx="1598684" cy="935916"/>
      </dsp:txXfrm>
    </dsp:sp>
    <dsp:sp modelId="{EF4EE57F-91C1-43A1-A371-A8AAD541BC2A}">
      <dsp:nvSpPr>
        <dsp:cNvPr id="0" name=""/>
        <dsp:cNvSpPr/>
      </dsp:nvSpPr>
      <dsp:spPr>
        <a:xfrm>
          <a:off x="6447451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7451" y="4071620"/>
        <a:ext cx="245887" cy="246550"/>
      </dsp:txXfrm>
    </dsp:sp>
    <dsp:sp modelId="{12CE1CFD-B93F-4649-9E0B-098C55B343AE}">
      <dsp:nvSpPr>
        <dsp:cNvPr id="0" name=""/>
        <dsp:cNvSpPr/>
      </dsp:nvSpPr>
      <dsp:spPr>
        <a:xfrm>
          <a:off x="6964410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Decode using FEC</a:t>
          </a:r>
        </a:p>
      </dsp:txBody>
      <dsp:txXfrm>
        <a:off x="6993528" y="3726937"/>
        <a:ext cx="1598684" cy="935916"/>
      </dsp:txXfrm>
    </dsp:sp>
    <dsp:sp modelId="{EBF866C1-118F-4269-9E20-52CB3BB6C7E7}">
      <dsp:nvSpPr>
        <dsp:cNvPr id="0" name=""/>
        <dsp:cNvSpPr/>
      </dsp:nvSpPr>
      <dsp:spPr>
        <a:xfrm>
          <a:off x="8767139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7139" y="4071620"/>
        <a:ext cx="245887" cy="246550"/>
      </dsp:txXfrm>
    </dsp:sp>
    <dsp:sp modelId="{B5F89BEC-1ADB-4A7C-9AC2-FA8321D875EE}">
      <dsp:nvSpPr>
        <dsp:cNvPr id="0" name=""/>
        <dsp:cNvSpPr/>
      </dsp:nvSpPr>
      <dsp:spPr>
        <a:xfrm>
          <a:off x="9284098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BER, SNR and plot spectra</a:t>
          </a:r>
        </a:p>
      </dsp:txBody>
      <dsp:txXfrm>
        <a:off x="9313216" y="3726937"/>
        <a:ext cx="1598684" cy="93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Chromatic Dispersion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C(exp(j</a:t>
                </a:r>
                <a:r>
                  <a:rPr lang="el-GR" dirty="0"/>
                  <a:t>ω</a:t>
                </a:r>
                <a:r>
                  <a:rPr lang="en-US" dirty="0"/>
                  <a:t>T )) = exp(−</a:t>
                </a:r>
                <a:r>
                  <a:rPr lang="en-US" dirty="0" err="1"/>
                  <a:t>jK</a:t>
                </a:r>
                <a:r>
                  <a:rPr lang="en-US" dirty="0"/>
                  <a:t> (</a:t>
                </a:r>
                <a:r>
                  <a:rPr lang="el-GR" dirty="0"/>
                  <a:t>ω</a:t>
                </a:r>
                <a:r>
                  <a:rPr lang="en-US" dirty="0"/>
                  <a:t>T )</a:t>
                </a:r>
                <a:r>
                  <a:rPr lang="en-US" baseline="30000" dirty="0"/>
                  <a:t>2</a:t>
                </a:r>
                <a:r>
                  <a:rPr lang="en-US" dirty="0"/>
                  <a:t>), Where K = D</a:t>
                </a:r>
                <a:r>
                  <a:rPr lang="el-GR" dirty="0"/>
                  <a:t>λ</a:t>
                </a:r>
                <a:r>
                  <a:rPr lang="en-US" baseline="30000" dirty="0"/>
                  <a:t>2</a:t>
                </a:r>
                <a:r>
                  <a:rPr lang="en-US" dirty="0"/>
                  <a:t>z/4</a:t>
                </a:r>
                <a:r>
                  <a:rPr lang="el-GR" dirty="0"/>
                  <a:t>π</a:t>
                </a:r>
                <a:r>
                  <a:rPr lang="en-US" dirty="0"/>
                  <a:t>cT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Chromatic Dispersion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Least Squares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  <a:blipFill>
                <a:blip r:embed="rId2"/>
                <a:stretch>
                  <a:fillRect l="-67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2BA266-FB90-41A5-9AA6-778D08FD10B8}"/>
              </a:ext>
            </a:extLst>
          </p:cNvPr>
          <p:cNvSpPr txBox="1"/>
          <p:nvPr/>
        </p:nvSpPr>
        <p:spPr>
          <a:xfrm>
            <a:off x="838200" y="6123543"/>
            <a:ext cx="932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Unable to implement </a:t>
            </a:r>
            <a:r>
              <a:rPr lang="el-GR" dirty="0"/>
              <a:t>ω</a:t>
            </a:r>
            <a:r>
              <a:rPr lang="en-US" dirty="0"/>
              <a:t> as a vector correctly, do not know how to get the taps for an impulse response for the CD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0AAD-F77F-4265-86BD-F0E4E3FEAFA5}"/>
              </a:ext>
            </a:extLst>
          </p:cNvPr>
          <p:cNvSpPr txBox="1"/>
          <p:nvPr/>
        </p:nvSpPr>
        <p:spPr>
          <a:xfrm>
            <a:off x="11253923" y="64928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6&amp;7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0358C-1F6E-47AF-90D2-8C89255D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99" y="543411"/>
            <a:ext cx="5427501" cy="41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Pulse Shaping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42B-E536-4B4D-9077-02E56249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Raised Cosine Filter with Interpolation/Decimation</a:t>
            </a:r>
            <a:endParaRPr lang="en-US" sz="2400" b="1" baseline="30000" dirty="0"/>
          </a:p>
          <a:p>
            <a:pPr marL="0" indent="0">
              <a:buNone/>
            </a:pPr>
            <a:r>
              <a:rPr lang="en-US" sz="2400" dirty="0"/>
              <a:t>Filter Parameters: Square Root, Roll off = 0.5, Taps: 32, Upsampling: 8</a:t>
            </a:r>
          </a:p>
          <a:p>
            <a:pPr marL="0" indent="0">
              <a:buNone/>
            </a:pPr>
            <a:r>
              <a:rPr lang="en-US" sz="2400" dirty="0"/>
              <a:t>(looked at other filters: Nyquist)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11626-46D2-4E6F-B6E1-F77043B8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1" r="23352"/>
          <a:stretch/>
        </p:blipFill>
        <p:spPr>
          <a:xfrm>
            <a:off x="84007" y="2608989"/>
            <a:ext cx="3584448" cy="363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DF281-1148-4246-8EC2-3EA78E523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" t="770" r="4363" b="-3772"/>
          <a:stretch/>
        </p:blipFill>
        <p:spPr>
          <a:xfrm>
            <a:off x="3783882" y="2608989"/>
            <a:ext cx="4488024" cy="3805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65957-9571-4ADD-8BBF-48D1D4806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208"/>
          <a:stretch/>
        </p:blipFill>
        <p:spPr>
          <a:xfrm>
            <a:off x="8387333" y="2599364"/>
            <a:ext cx="3584448" cy="363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9B466-020F-4BC8-BDE7-E9B84B55E025}"/>
              </a:ext>
            </a:extLst>
          </p:cNvPr>
          <p:cNvSpPr txBox="1"/>
          <p:nvPr/>
        </p:nvSpPr>
        <p:spPr>
          <a:xfrm>
            <a:off x="11528036" y="652389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3727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D8F-3E6B-4B29-98B0-D82DF50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Need to Account for Delay in pulse-shaping filters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EAEC-9118-4B07-981C-3FF79421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Delay is equal to N//2 where N is the number of taps used for a filter</a:t>
            </a:r>
          </a:p>
          <a:p>
            <a:pPr marL="0" indent="0">
              <a:buNone/>
            </a:pPr>
            <a:r>
              <a:rPr lang="en-US" dirty="0"/>
              <a:t>&gt; Using two filters (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) leads to a total delay of N taps</a:t>
            </a:r>
          </a:p>
          <a:p>
            <a:pPr marL="0" indent="0">
              <a:buNone/>
            </a:pPr>
            <a:r>
              <a:rPr lang="en-US" dirty="0"/>
              <a:t> Therefore, need to shift output by N taps before demodulation</a:t>
            </a:r>
          </a:p>
        </p:txBody>
      </p:sp>
    </p:spTree>
    <p:extLst>
      <p:ext uri="{BB962C8B-B14F-4D97-AF65-F5344CB8AC3E}">
        <p14:creationId xmlns:p14="http://schemas.microsoft.com/office/powerpoint/2010/main" val="26712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of Current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73294"/>
              </p:ext>
            </p:extLst>
          </p:nvPr>
        </p:nvGraphicFramePr>
        <p:xfrm>
          <a:off x="856860" y="1810139"/>
          <a:ext cx="10545147" cy="436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40" y="-224551"/>
            <a:ext cx="10515600" cy="1325563"/>
          </a:xfrm>
        </p:spPr>
        <p:txBody>
          <a:bodyPr/>
          <a:lstStyle/>
          <a:p>
            <a:r>
              <a:rPr lang="en-GB" dirty="0"/>
              <a:t>Diagram of Expanded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087313"/>
              </p:ext>
            </p:extLst>
          </p:nvPr>
        </p:nvGraphicFramePr>
        <p:xfrm>
          <a:off x="530289" y="709126"/>
          <a:ext cx="10946364" cy="507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8B8-F1D2-497D-A0FE-384C9879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integrated after individual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D9FE-30CD-4615-8AE7-9442A43F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Delay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Chromatic Dispersion implementation and DSP filters to account for it</a:t>
            </a:r>
          </a:p>
          <a:p>
            <a:r>
              <a:rPr lang="en-US" dirty="0"/>
              <a:t>FEC</a:t>
            </a:r>
          </a:p>
          <a:p>
            <a:r>
              <a:rPr lang="en-US" dirty="0"/>
              <a:t>Carrier Equalisation</a:t>
            </a:r>
          </a:p>
          <a:p>
            <a:r>
              <a:rPr lang="en-US" dirty="0"/>
              <a:t>Frequency Equalisation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26CD0F-7E94-4ADF-8982-8B00FA1D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36378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2181F10-5ED3-40ED-BF2E-5A102EA4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837275"/>
            <a:ext cx="112585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F0846A-DD88-4C16-9F1E-509223A0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44018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26E5410-3217-4F14-9408-84B1E01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96012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2C0C556-3295-494A-9872-C940CFAC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46" y="2456120"/>
            <a:ext cx="3059575" cy="17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77CC1B-9420-48C3-87A1-5D3E7616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47" y="4312391"/>
            <a:ext cx="3302643" cy="247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A50FE1B9-9EE3-4D29-9202-C0D16C9D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2360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CDA239-45F1-497D-BB29-B74DB805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0366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6D58A71-2C22-49EE-8EEF-77D2C948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88372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04C8779-B59D-4C69-8E4C-4003A00F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" y="200024"/>
            <a:ext cx="4577590" cy="34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70DD5886-C6CC-4CD2-91CB-49E354F9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32" y="113851"/>
            <a:ext cx="3727048" cy="18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D1D0080-E6D1-4D51-A892-7FB11BBB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85" y="1968291"/>
            <a:ext cx="3114890" cy="23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C1208B76-EBBE-4F6B-A2F4-F1403FA09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44" y="4165096"/>
            <a:ext cx="3302643" cy="247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A4846BF-89B6-4052-943D-124DCAE4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24" y="73500"/>
            <a:ext cx="2845441" cy="213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8F4C5C7D-0753-40EC-9250-F984CABE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" y="3633218"/>
            <a:ext cx="4192350" cy="314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5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53F5-311F-4459-8753-6B106E01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DF0-F7BC-4951-98AA-957127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 dirty="0"/>
              <a:t>Upscaled the symbols by 8, plotted the spectrum before and after modulation</a:t>
            </a:r>
          </a:p>
          <a:p>
            <a:pPr algn="just"/>
            <a:r>
              <a:rPr lang="en-US" dirty="0"/>
              <a:t>Compared the spectrum with the spectrum of the symbols without upscaling</a:t>
            </a:r>
          </a:p>
          <a:p>
            <a:pPr algn="just"/>
            <a:r>
              <a:rPr lang="en-US" dirty="0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45F59255-F2B7-44A6-8377-B19D7E6E1E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666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 Light</vt:lpstr>
      <vt:lpstr>Calibri</vt:lpstr>
      <vt:lpstr>Calibri Light</vt:lpstr>
      <vt:lpstr>Cambria Math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  <vt:lpstr>Chromatic Dispersion</vt:lpstr>
      <vt:lpstr>Pulse Shaping</vt:lpstr>
      <vt:lpstr>Need to Account for Delay in pulse-shaping filters</vt:lpstr>
      <vt:lpstr>Diagram of Current Process</vt:lpstr>
      <vt:lpstr>Diagram of Expanded Process</vt:lpstr>
      <vt:lpstr>Things to be integrated after individual testing</vt:lpstr>
      <vt:lpstr>PowerPoint Presentation</vt:lpstr>
      <vt:lpstr>Probabilistic Shaping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High-Capacity  Digital Coherent Transceivers</dc:title>
  <dc:creator>emilios christou</dc:creator>
  <cp:lastModifiedBy>emilios christou</cp:lastModifiedBy>
  <cp:revision>22</cp:revision>
  <dcterms:created xsi:type="dcterms:W3CDTF">2020-12-02T11:28:39Z</dcterms:created>
  <dcterms:modified xsi:type="dcterms:W3CDTF">2021-01-17T00:35:23Z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