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6" r:id="rId3"/>
    <p:sldId id="259" r:id="rId4"/>
    <p:sldId id="257" r:id="rId5"/>
    <p:sldId id="261" r:id="rId6"/>
    <p:sldId id="260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milios christou" userId="24346211dd9f44dd" providerId="LiveId" clId="{99393E6A-E5DA-4161-AF94-5EF99894ADD1}"/>
    <pc:docChg chg="undo custSel addSld modSld sldOrd">
      <pc:chgData name="emilios christou" userId="24346211dd9f44dd" providerId="LiveId" clId="{99393E6A-E5DA-4161-AF94-5EF99894ADD1}" dt="2020-11-04T14:44:26.824" v="151" actId="5793"/>
      <pc:docMkLst>
        <pc:docMk/>
      </pc:docMkLst>
      <pc:sldChg chg="modSp new mod ord">
        <pc:chgData name="emilios christou" userId="24346211dd9f44dd" providerId="LiveId" clId="{99393E6A-E5DA-4161-AF94-5EF99894ADD1}" dt="2020-11-04T14:44:26.824" v="151" actId="5793"/>
        <pc:sldMkLst>
          <pc:docMk/>
          <pc:sldMk cId="4092302029" sldId="266"/>
        </pc:sldMkLst>
        <pc:spChg chg="mod">
          <ac:chgData name="emilios christou" userId="24346211dd9f44dd" providerId="LiveId" clId="{99393E6A-E5DA-4161-AF94-5EF99894ADD1}" dt="2020-11-04T14:02:20.623" v="22" actId="20577"/>
          <ac:spMkLst>
            <pc:docMk/>
            <pc:sldMk cId="4092302029" sldId="266"/>
            <ac:spMk id="2" creationId="{8A385D4B-A36E-4A51-AA58-00CBA04506EC}"/>
          </ac:spMkLst>
        </pc:spChg>
        <pc:spChg chg="mod">
          <ac:chgData name="emilios christou" userId="24346211dd9f44dd" providerId="LiveId" clId="{99393E6A-E5DA-4161-AF94-5EF99894ADD1}" dt="2020-11-04T14:44:26.824" v="151" actId="5793"/>
          <ac:spMkLst>
            <pc:docMk/>
            <pc:sldMk cId="4092302029" sldId="266"/>
            <ac:spMk id="3" creationId="{497C39CC-9C80-432D-A95E-C175D03EAD23}"/>
          </ac:spMkLst>
        </pc:spChg>
      </pc:sldChg>
      <pc:sldChg chg="modSp new mod">
        <pc:chgData name="emilios christou" userId="24346211dd9f44dd" providerId="LiveId" clId="{99393E6A-E5DA-4161-AF94-5EF99894ADD1}" dt="2020-11-04T14:33:07.257" v="145" actId="20577"/>
        <pc:sldMkLst>
          <pc:docMk/>
          <pc:sldMk cId="675081134" sldId="267"/>
        </pc:sldMkLst>
        <pc:spChg chg="mod">
          <ac:chgData name="emilios christou" userId="24346211dd9f44dd" providerId="LiveId" clId="{99393E6A-E5DA-4161-AF94-5EF99894ADD1}" dt="2020-11-04T14:33:07.257" v="145" actId="20577"/>
          <ac:spMkLst>
            <pc:docMk/>
            <pc:sldMk cId="675081134" sldId="267"/>
            <ac:spMk id="2" creationId="{52FFD31E-BC13-44E7-8C55-59A8BC430DD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33B6-AED8-4F27-8383-AD641ED7B4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448B9E-E079-43F4-B51A-4F898019BB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48272-09C6-4D2A-BEA1-2D41D6DD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542B6-4C12-4640-BEEF-47385467B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6D01B-9CA5-487A-B280-B4B8A37A4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6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F9C31-1112-4999-A2E8-B9070B7B7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CB9530-7E9E-4E68-9B73-2E6C6C240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1F88-F6DD-4160-B4EC-BCE3C62B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8EAE4-8E37-4347-9BFB-43EEBD69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74677-887C-4F93-8C3E-093CCA24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6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38DDF-ED61-4BF2-A497-F5BC3CB933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18CBD-1A37-4992-AA80-B2B0E8CC3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3BCD4C-2C93-428C-AA8C-1F392AE4B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6D596-E5E9-485E-B16A-9DDD1165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2A6D6-6F3A-43AC-8E1C-2798AF2E0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42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F61DE-37CB-4455-9942-BD51D158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42D60-5702-4152-91B4-621CC3DF7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FD5E0-F694-4070-BB7C-85FF2879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89650-32AB-40CA-872E-B1F212E44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79FB6-D143-4B7B-8F88-4FBD43A95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4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3094-51BF-4F47-A8E1-DB869E3B1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AE9167-9977-4015-B3E0-430C6B4316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A3A54-5436-46F7-8F0C-E511FFAB9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8C99-ED54-491E-B190-8443C6A2B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EC3-49AB-47E6-9C65-FDEA35164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7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233D7-8C7D-4396-9B4B-59E96DEDA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82ECE-07EC-4936-8F9C-1B64411EE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8E9759-911B-46C7-AA7C-2E9417EB2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EA8B44-7296-4E14-B2C7-CD2D7B6A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A1A82-562B-4D8F-897F-BC2D50B85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1E2026-6F3C-43ED-84AB-B43425C7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477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152A-FBFB-4508-B2F6-C77ECA16E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9595CE-83BC-4ACC-B29B-240B17AED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97D02-616D-4FEC-A447-3655950F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987EC0-27A0-481D-A786-EF225FA3E8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5B4C8B-3973-4F3C-8186-2727EF330C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AFAAA-488C-4AC6-869A-F779B33E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836636-E147-4708-B1A5-CDE335FC7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629B15-31C3-48CE-9CAF-3DC76B9D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28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FF2-BADC-4E66-BF45-4EB0AE46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69EFD9-BECB-4D0E-8376-589C2708C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22AFF-EE3A-4B86-B1E4-33CB1F74C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B7C14-7865-4996-92E0-F5FC71C33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028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2F57FC-864B-4499-9EBE-58AAEF767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672420-AB54-46B6-BA92-E00F3A1D5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0818-4B0D-4D06-AF2C-250684E9E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045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CE8B-2392-40B8-99A2-1E56ABF85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CA322C-58C6-44BD-97CB-AC24A0DF5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8D524-DDE4-49D6-990B-1140BF891E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668E8-3E5F-4A68-BBFD-34B08160E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F1F72F-90D2-4A05-A0ED-7B06B24C5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22CBDE-3E55-483E-A7DC-C15F28AC6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25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05152-4A56-4B51-9E06-AE49D8360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55F40B-A8AA-4EF1-9858-882069AF19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B2F33-BD30-4E1F-B7DD-05D081D162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D7F89-5F45-43FE-99A3-7B95A1DF9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13262-F6BE-42B8-8D78-E7EF03268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C8067-A067-47FA-95A6-4E179E53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673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51D88-6DBF-4C00-95F3-5139F9E8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39C56-5162-4887-8276-5F4A9C2F6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5921B-1277-4CDB-A443-3E41F2C80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6AAEF1-BB65-438A-947A-6BD8EC392D5A}" type="datetimeFigureOut">
              <a:rPr lang="en-US" smtClean="0"/>
              <a:t>11/4/2020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AD9FF-397E-4B61-A31A-AA76A7798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D7996-5A70-4DBD-8560-C3370EDFB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971CC-0E02-441B-B7A0-F5AA3D7CAE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4391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10FF-EB68-45AD-B83B-BC53226A4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7911" y="1750232"/>
            <a:ext cx="11884089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Arial Nova Light" panose="020B0304020202020204" pitchFamily="34" charset="0"/>
              </a:rPr>
              <a:t>Investigation of High-Capacity </a:t>
            </a:r>
            <a:br>
              <a:rPr lang="en-US" dirty="0">
                <a:latin typeface="Arial Nova Light" panose="020B0304020202020204" pitchFamily="34" charset="0"/>
              </a:rPr>
            </a:br>
            <a:r>
              <a:rPr lang="en-US" dirty="0">
                <a:latin typeface="Arial Nova Light" panose="020B0304020202020204" pitchFamily="34" charset="0"/>
              </a:rPr>
              <a:t>Digital Coherent Transceivers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7F199-2D55-49B6-9E6B-9648123AF5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89459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 Nova Light" panose="020B0304020202020204" pitchFamily="34" charset="0"/>
              </a:rPr>
              <a:t>Aimilios Christou, G&amp;C College, ac2146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3A8D85-693E-4859-96CA-02E873BA5C13}"/>
              </a:ext>
            </a:extLst>
          </p:cNvPr>
          <p:cNvCxnSpPr/>
          <p:nvPr/>
        </p:nvCxnSpPr>
        <p:spPr>
          <a:xfrm>
            <a:off x="3549445" y="5417574"/>
            <a:ext cx="4994787" cy="0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74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405ED-3941-4D1C-8485-C86896B5B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Future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15913-C391-409D-A2C5-914051AC1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Continue implementation, iteratively including more components of simulated transceiver models until the industry standard is met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 towards using synchronization, equalization and shaping algorithms (probabilistic shaping)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Explore physical constraints limiting the simulation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54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D31E-BC13-44E7-8C55-59A8BC430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D57023-3500-43BA-81DA-A53A0CF28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81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5D4B-A36E-4A51-AA58-00CBA0450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Introductory Slide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C39CC-9C80-432D-A95E-C175D03EA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 information about optical </a:t>
            </a:r>
            <a:r>
              <a:rPr lang="en-US" dirty="0" err="1"/>
              <a:t>fibres</a:t>
            </a:r>
            <a:r>
              <a:rPr lang="en-US" dirty="0"/>
              <a:t> (99% of all data)</a:t>
            </a:r>
          </a:p>
          <a:p>
            <a:r>
              <a:rPr lang="en-US" dirty="0"/>
              <a:t>Give context of the problem tackled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302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ADC39-50FE-4C4F-A029-ECBF2E40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Modeling the transmitter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41A6B-23FB-498B-87E6-E420562CF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94241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Began by sending a collection of 10000 random symbols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Modulation with gray-mapped QPSK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function)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Adding random noise in amplitude and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Implementation of my own QPSK function to better understand the concept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Demodulation with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Matlab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-provided functions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041A87-C1EC-45FD-869B-11E6FB297313}"/>
              </a:ext>
            </a:extLst>
          </p:cNvPr>
          <p:cNvSpPr txBox="1"/>
          <p:nvPr/>
        </p:nvSpPr>
        <p:spPr>
          <a:xfrm>
            <a:off x="11353800" y="6459445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1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17B514F1-4FE2-4683-A0CF-220B703B2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8678" y="2393630"/>
            <a:ext cx="4287104" cy="3215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4243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94FF3-C775-4DBD-B5E3-E42EB0BDB899}"/>
              </a:ext>
            </a:extLst>
          </p:cNvPr>
          <p:cNvSpPr txBox="1">
            <a:spLocks/>
          </p:cNvSpPr>
          <p:nvPr/>
        </p:nvSpPr>
        <p:spPr>
          <a:xfrm>
            <a:off x="-1618126" y="1026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Arial Nova Light" panose="020B0304020202020204" pitchFamily="34" charset="0"/>
              </a:rPr>
              <a:t>Noise and Demodulation</a:t>
            </a:r>
          </a:p>
        </p:txBody>
      </p:sp>
      <p:pic>
        <p:nvPicPr>
          <p:cNvPr id="4" name="Picture 3" descr="Shape, circle&#10;&#10;Description automatically generated">
            <a:extLst>
              <a:ext uri="{FF2B5EF4-FFF2-40B4-BE49-F238E27FC236}">
                <a16:creationId xmlns:a16="http://schemas.microsoft.com/office/drawing/2014/main" id="{CB74098F-5F08-4297-B022-80DDFFC6C0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54" y="2254012"/>
            <a:ext cx="5294716" cy="3971037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1E2FF150-F8C3-4172-A1AB-02D44A769C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2931" y="2203624"/>
            <a:ext cx="5429087" cy="407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69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F08D37-CAB0-4D86-8A29-56A19084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7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Random Walk Noise and Noise Sets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C7E0DCEF-18A3-40AA-A31F-8E6690B65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502" y="1690688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B2FF5E-847C-4368-AF25-337E5DAC5B81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different sets of noise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Each set is an order of magnitude larger than the previous one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noise only affects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cumulative sum function was used to model the phase noise as a random walk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AD2910-4DBA-496B-9A03-F589BD272E33}"/>
              </a:ext>
            </a:extLst>
          </p:cNvPr>
          <p:cNvSpPr txBox="1"/>
          <p:nvPr/>
        </p:nvSpPr>
        <p:spPr>
          <a:xfrm>
            <a:off x="11523407" y="6492875"/>
            <a:ext cx="668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643672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02E49-449E-4271-903B-7752A73F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Walk Noise and Noise Sets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67975CC-E55C-4098-9E8A-C4BB680041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352" y="2141537"/>
            <a:ext cx="5384780" cy="4351338"/>
          </a:xfr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328F2668-6BC5-4555-8983-196822E34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23" y="2054941"/>
            <a:ext cx="5566288" cy="417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60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B68-ACB3-4775-9CC2-E6F195DB7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379" y="345673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for Random Walk Noise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07600FD-AD0B-4038-8EE8-AFFCFE22FF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558" y="1904283"/>
            <a:ext cx="5801784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BCCF703-7697-40AE-836D-756ADE471285}"/>
              </a:ext>
            </a:extLst>
          </p:cNvPr>
          <p:cNvSpPr txBox="1">
            <a:spLocks/>
          </p:cNvSpPr>
          <p:nvPr/>
        </p:nvSpPr>
        <p:spPr>
          <a:xfrm>
            <a:off x="15714" y="1904283"/>
            <a:ext cx="67942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noise only affects phase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Therefore the SNR is 1 regardless of the amount of phase noise added (0dB on graph)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Thus even though BER increases, the SNR cannot give us a measure of the level of noise added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technique needed, need to measure jitter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D047AE-A7A7-465C-B1BA-0141FB45E68B}"/>
              </a:ext>
            </a:extLst>
          </p:cNvPr>
          <p:cNvSpPr txBox="1"/>
          <p:nvPr/>
        </p:nvSpPr>
        <p:spPr>
          <a:xfrm>
            <a:off x="11434917" y="6488668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Wk</a:t>
            </a:r>
            <a:r>
              <a:rPr lang="en-US" dirty="0"/>
              <a:t> 3</a:t>
            </a:r>
          </a:p>
        </p:txBody>
      </p:sp>
    </p:spTree>
    <p:extLst>
      <p:ext uri="{BB962C8B-B14F-4D97-AF65-F5344CB8AC3E}">
        <p14:creationId xmlns:p14="http://schemas.microsoft.com/office/powerpoint/2010/main" val="136414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8AAB-ECF7-4840-A242-0013C03AD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SNR and BER for AWGN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ED709-9D9D-4B4F-B19D-1B791222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216" y="2015331"/>
            <a:ext cx="4746184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Repeating the transmission with AWGN noise gives the expected result.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Now two different noise models can be compared in further experiments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Created a known-symbol set instead of a random one for more control over the input</a:t>
            </a:r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CC20EA11-2EDA-4D8B-B9C8-E8F9F3FC88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399" y="1690688"/>
            <a:ext cx="6667500" cy="5000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7942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2D27E2-9851-4529-BBDD-B76B7D416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01236"/>
            <a:ext cx="10515600" cy="38982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262006-A32B-4E6C-810C-3BFE50933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latin typeface="Arial Nova Light" panose="020B0304020202020204" pitchFamily="34" charset="0"/>
              </a:rPr>
              <a:t>Working towards a transceiver model</a:t>
            </a:r>
          </a:p>
        </p:txBody>
      </p:sp>
    </p:spTree>
    <p:extLst>
      <p:ext uri="{BB962C8B-B14F-4D97-AF65-F5344CB8AC3E}">
        <p14:creationId xmlns:p14="http://schemas.microsoft.com/office/powerpoint/2010/main" val="20555180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281</Words>
  <Application>Microsoft Office PowerPoint</Application>
  <PresentationFormat>Widescreen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 Light</vt:lpstr>
      <vt:lpstr>Calibri</vt:lpstr>
      <vt:lpstr>Calibri Light</vt:lpstr>
      <vt:lpstr>Office Theme</vt:lpstr>
      <vt:lpstr>Investigation of High-Capacity  Digital Coherent Transceivers</vt:lpstr>
      <vt:lpstr>Introductory Slide</vt:lpstr>
      <vt:lpstr>Modeling the transmitter</vt:lpstr>
      <vt:lpstr>PowerPoint Presentation</vt:lpstr>
      <vt:lpstr>Random Walk Noise and Noise Sets</vt:lpstr>
      <vt:lpstr>Random Walk Noise and Noise Sets</vt:lpstr>
      <vt:lpstr>SNR and BER for Random Walk Noise</vt:lpstr>
      <vt:lpstr>SNR and BER for AWGN</vt:lpstr>
      <vt:lpstr>Working towards a transceiver model</vt:lpstr>
      <vt:lpstr>Future goals</vt:lpstr>
      <vt:lpstr>Timeline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emilios christou</dc:creator>
  <cp:lastModifiedBy>emilios christou</cp:lastModifiedBy>
  <cp:revision>21</cp:revision>
  <dcterms:created xsi:type="dcterms:W3CDTF">2020-10-21T12:42:52Z</dcterms:created>
  <dcterms:modified xsi:type="dcterms:W3CDTF">2020-11-04T14:44:49Z</dcterms:modified>
</cp:coreProperties>
</file>