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3"/>
  </p:notesMasterIdLst>
  <p:handoutMasterIdLst>
    <p:handoutMasterId r:id="rId14"/>
  </p:handoutMasterIdLst>
  <p:sldIdLst>
    <p:sldId id="256" r:id="rId5"/>
    <p:sldId id="258" r:id="rId6"/>
    <p:sldId id="261" r:id="rId7"/>
    <p:sldId id="262" r:id="rId8"/>
    <p:sldId id="265" r:id="rId9"/>
    <p:sldId id="263" r:id="rId10"/>
    <p:sldId id="264" r:id="rId11"/>
    <p:sldId id="260"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11/05/2022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11/05/2022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135138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390222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29620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51084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8</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11/05/2022</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11/05/2022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11/05/2022</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11/05/2022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11/05/2022</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11/05/2022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11/05/2022</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11/05/2022</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11/05/2022</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11/05/2022</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11/05/2022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11/05/2022</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5 Bases de Datos para la empresa | Comparativa Bases de Datos">
            <a:extLst>
              <a:ext uri="{FF2B5EF4-FFF2-40B4-BE49-F238E27FC236}">
                <a16:creationId xmlns:a16="http://schemas.microsoft.com/office/drawing/2014/main" id="{1B83959F-471F-7265-1C8B-3B4B6F6964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6" r="2502" b="61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44" name="Rectangle 143">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4200" y="2142067"/>
            <a:ext cx="3412067" cy="2971801"/>
          </a:xfrm>
        </p:spPr>
        <p:txBody>
          <a:bodyPr rtlCol="0">
            <a:normAutofit/>
          </a:bodyPr>
          <a:lstStyle/>
          <a:p>
            <a:pPr rtl="0"/>
            <a:r>
              <a:rPr lang="es-ES">
                <a:solidFill>
                  <a:schemeClr val="bg1"/>
                </a:solidFill>
              </a:rPr>
              <a:t>Sistema de cobros y bdd Kuerissimo Piel</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4200" y="5145513"/>
            <a:ext cx="3412067" cy="738820"/>
          </a:xfrm>
        </p:spPr>
        <p:txBody>
          <a:bodyPr rtlCol="0">
            <a:normAutofit/>
          </a:bodyPr>
          <a:lstStyle/>
          <a:p>
            <a:pPr rtl="0"/>
            <a:r>
              <a:rPr lang="es-ES">
                <a:solidFill>
                  <a:srgbClr val="42E5FA"/>
                </a:solidFill>
              </a:rPr>
              <a:t>Equipo: Programadores Insomnes</a:t>
            </a:r>
          </a:p>
        </p:txBody>
      </p:sp>
      <p:pic>
        <p:nvPicPr>
          <p:cNvPr id="4102" name="Picture 6" descr="No hay ninguna descripción de la foto disponible.">
            <a:extLst>
              <a:ext uri="{FF2B5EF4-FFF2-40B4-BE49-F238E27FC236}">
                <a16:creationId xmlns:a16="http://schemas.microsoft.com/office/drawing/2014/main" id="{F067DFD1-2220-1948-C70C-D6688ACEA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9439" y="5500434"/>
            <a:ext cx="1357566" cy="135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a&#10;&#10;Descripción generada automáticamente">
            <a:extLst>
              <a:ext uri="{FF2B5EF4-FFF2-40B4-BE49-F238E27FC236}">
                <a16:creationId xmlns:a16="http://schemas.microsoft.com/office/drawing/2014/main" id="{AF5EB024-AF92-AEEE-A9AD-258C628D7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25" r="2" b="4966"/>
          <a:stretch/>
        </p:blipFill>
        <p:spPr bwMode="auto">
          <a:xfrm>
            <a:off x="446534" y="723899"/>
            <a:ext cx="7498616" cy="5676901"/>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Casos de uso</a:t>
            </a:r>
          </a:p>
        </p:txBody>
      </p:sp>
      <p:grpSp>
        <p:nvGrpSpPr>
          <p:cNvPr id="83" name="Group 82">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4" name="Rectangle 83">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4976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49177F-A06A-45FB-B00F-00720EA1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E776F1A-996E-49D1-B112-57A6E7164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C4C3B4B-612F-41A6-81E2-EF54C81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2D3A97A-037A-4CD4-96C9-9571CA29B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B4C527F-AA88-4BD2-819A-06921EEB4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F1BEFAC-BF22-4CF8-9B60-C1CACA905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8369643" y="1037967"/>
            <a:ext cx="3054091" cy="4709131"/>
          </a:xfrm>
        </p:spPr>
        <p:txBody>
          <a:bodyPr vert="horz" lIns="91440" tIns="45720" rIns="91440" bIns="45720" rtlCol="0" anchor="ctr">
            <a:normAutofit/>
          </a:bodyPr>
          <a:lstStyle/>
          <a:p>
            <a:r>
              <a:rPr lang="en-US" sz="2600">
                <a:solidFill>
                  <a:srgbClr val="FFFEFF"/>
                </a:solidFill>
              </a:rPr>
              <a:t>Matriz de requerimientos</a:t>
            </a:r>
          </a:p>
        </p:txBody>
      </p:sp>
      <p:graphicFrame>
        <p:nvGraphicFramePr>
          <p:cNvPr id="7" name="Marcador de contenido 2">
            <a:extLst>
              <a:ext uri="{FF2B5EF4-FFF2-40B4-BE49-F238E27FC236}">
                <a16:creationId xmlns:a16="http://schemas.microsoft.com/office/drawing/2014/main" id="{C81A6651-0DA6-B874-EE8C-BF4E2B1C66C6}"/>
              </a:ext>
            </a:extLst>
          </p:cNvPr>
          <p:cNvGraphicFramePr>
            <a:graphicFrameLocks noGrp="1"/>
          </p:cNvGraphicFramePr>
          <p:nvPr>
            <p:ph sz="half" idx="2"/>
            <p:extLst>
              <p:ext uri="{D42A27DB-BD31-4B8C-83A1-F6EECF244321}">
                <p14:modId xmlns:p14="http://schemas.microsoft.com/office/powerpoint/2010/main" val="809573145"/>
              </p:ext>
            </p:extLst>
          </p:nvPr>
        </p:nvGraphicFramePr>
        <p:xfrm>
          <a:off x="209550" y="723899"/>
          <a:ext cx="7619999" cy="5519700"/>
        </p:xfrm>
        <a:graphic>
          <a:graphicData uri="http://schemas.openxmlformats.org/drawingml/2006/table">
            <a:tbl>
              <a:tblPr firstRow="1" bandRow="1"/>
              <a:tblGrid>
                <a:gridCol w="422320">
                  <a:extLst>
                    <a:ext uri="{9D8B030D-6E8A-4147-A177-3AD203B41FA5}">
                      <a16:colId xmlns:a16="http://schemas.microsoft.com/office/drawing/2014/main" val="64230752"/>
                    </a:ext>
                  </a:extLst>
                </a:gridCol>
                <a:gridCol w="1494255">
                  <a:extLst>
                    <a:ext uri="{9D8B030D-6E8A-4147-A177-3AD203B41FA5}">
                      <a16:colId xmlns:a16="http://schemas.microsoft.com/office/drawing/2014/main" val="2905229955"/>
                    </a:ext>
                  </a:extLst>
                </a:gridCol>
                <a:gridCol w="826627">
                  <a:extLst>
                    <a:ext uri="{9D8B030D-6E8A-4147-A177-3AD203B41FA5}">
                      <a16:colId xmlns:a16="http://schemas.microsoft.com/office/drawing/2014/main" val="643357381"/>
                    </a:ext>
                  </a:extLst>
                </a:gridCol>
                <a:gridCol w="953627">
                  <a:extLst>
                    <a:ext uri="{9D8B030D-6E8A-4147-A177-3AD203B41FA5}">
                      <a16:colId xmlns:a16="http://schemas.microsoft.com/office/drawing/2014/main" val="2591148252"/>
                    </a:ext>
                  </a:extLst>
                </a:gridCol>
                <a:gridCol w="953627">
                  <a:extLst>
                    <a:ext uri="{9D8B030D-6E8A-4147-A177-3AD203B41FA5}">
                      <a16:colId xmlns:a16="http://schemas.microsoft.com/office/drawing/2014/main" val="3979572301"/>
                    </a:ext>
                  </a:extLst>
                </a:gridCol>
                <a:gridCol w="953627">
                  <a:extLst>
                    <a:ext uri="{9D8B030D-6E8A-4147-A177-3AD203B41FA5}">
                      <a16:colId xmlns:a16="http://schemas.microsoft.com/office/drawing/2014/main" val="686790992"/>
                    </a:ext>
                  </a:extLst>
                </a:gridCol>
                <a:gridCol w="953627">
                  <a:extLst>
                    <a:ext uri="{9D8B030D-6E8A-4147-A177-3AD203B41FA5}">
                      <a16:colId xmlns:a16="http://schemas.microsoft.com/office/drawing/2014/main" val="1146487013"/>
                    </a:ext>
                  </a:extLst>
                </a:gridCol>
                <a:gridCol w="953627">
                  <a:extLst>
                    <a:ext uri="{9D8B030D-6E8A-4147-A177-3AD203B41FA5}">
                      <a16:colId xmlns:a16="http://schemas.microsoft.com/office/drawing/2014/main" val="29514511"/>
                    </a:ext>
                  </a:extLst>
                </a:gridCol>
                <a:gridCol w="108662">
                  <a:extLst>
                    <a:ext uri="{9D8B030D-6E8A-4147-A177-3AD203B41FA5}">
                      <a16:colId xmlns:a16="http://schemas.microsoft.com/office/drawing/2014/main" val="2479106727"/>
                    </a:ext>
                  </a:extLst>
                </a:gridCol>
              </a:tblGrid>
              <a:tr h="202084">
                <a:tc gridSpan="2">
                  <a:txBody>
                    <a:bodyPr/>
                    <a:lstStyle/>
                    <a:p>
                      <a:pPr algn="l" rtl="0" fontAlgn="base"/>
                      <a:r>
                        <a:rPr lang="es-MX" sz="700" b="1" i="0">
                          <a:effectLst/>
                          <a:latin typeface="Calibri" panose="020F0502020204030204" pitchFamily="34" charset="0"/>
                        </a:rPr>
                        <a:t>Requerimientos</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50C267"/>
                      </a:solidFill>
                      <a:prstDash val="solid"/>
                      <a:round/>
                      <a:headEnd type="none" w="med" len="med"/>
                      <a:tailEnd type="none" w="med" len="med"/>
                    </a:lnL>
                    <a:lnR w="7620" cap="flat" cmpd="sng" algn="ctr">
                      <a:solidFill>
                        <a:srgbClr val="50C267"/>
                      </a:solidFill>
                      <a:prstDash val="solid"/>
                      <a:round/>
                      <a:headEnd type="none" w="med" len="med"/>
                      <a:tailEnd type="none" w="med" len="med"/>
                    </a:lnR>
                    <a:lnT w="7620" cap="flat" cmpd="sng" algn="ctr">
                      <a:solidFill>
                        <a:srgbClr val="50C267"/>
                      </a:solidFill>
                      <a:prstDash val="solid"/>
                      <a:round/>
                      <a:headEnd type="none" w="med" len="med"/>
                      <a:tailEnd type="none" w="med" len="med"/>
                    </a:lnT>
                    <a:lnB w="7620" cap="flat" cmpd="sng" algn="ctr">
                      <a:solidFill>
                        <a:srgbClr val="50C267"/>
                      </a:solidFill>
                      <a:prstDash val="solid"/>
                      <a:round/>
                      <a:headEnd type="none" w="med" len="med"/>
                      <a:tailEnd type="none" w="med" len="med"/>
                    </a:lnB>
                  </a:tcPr>
                </a:tc>
                <a:tc hMerge="1">
                  <a:txBody>
                    <a:bodyPr/>
                    <a:lstStyle/>
                    <a:p>
                      <a:endParaRPr lang="es-MX"/>
                    </a:p>
                  </a:txBody>
                  <a:tcPr/>
                </a:tc>
                <a:tc>
                  <a:txBody>
                    <a:bodyPr/>
                    <a:lstStyle/>
                    <a:p>
                      <a:pPr algn="l" rtl="0" fontAlgn="base"/>
                      <a:r>
                        <a:rPr lang="es-MX" sz="700" b="1" i="0">
                          <a:effectLst/>
                          <a:latin typeface="Calibri" panose="020F0502020204030204" pitchFamily="34" charset="0"/>
                        </a:rPr>
                        <a:t>Objetivo General: </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50C267"/>
                      </a:solidFill>
                      <a:prstDash val="solid"/>
                      <a:round/>
                      <a:headEnd type="none" w="med" len="med"/>
                      <a:tailEnd type="none" w="med" len="med"/>
                    </a:lnL>
                    <a:lnR w="7620" cap="flat" cmpd="sng" algn="ctr">
                      <a:solidFill>
                        <a:srgbClr val="40B967"/>
                      </a:solidFill>
                      <a:prstDash val="solid"/>
                      <a:round/>
                      <a:headEnd type="none" w="med" len="med"/>
                      <a:tailEnd type="none" w="med" len="med"/>
                    </a:lnR>
                    <a:lnT w="7620" cap="flat" cmpd="sng" algn="ctr">
                      <a:solidFill>
                        <a:srgbClr val="40B967"/>
                      </a:solidFill>
                      <a:prstDash val="solid"/>
                      <a:round/>
                      <a:headEnd type="none" w="med" len="med"/>
                      <a:tailEnd type="none" w="med" len="med"/>
                    </a:lnT>
                    <a:lnB w="7620" cap="flat" cmpd="sng" algn="ctr">
                      <a:solidFill>
                        <a:srgbClr val="40B967"/>
                      </a:solidFill>
                      <a:prstDash val="solid"/>
                      <a:round/>
                      <a:headEnd type="none" w="med" len="med"/>
                      <a:tailEnd type="none" w="med" len="med"/>
                    </a:lnB>
                  </a:tcPr>
                </a:tc>
                <a:tc>
                  <a:txBody>
                    <a:bodyPr/>
                    <a:lstStyle/>
                    <a:p>
                      <a:pPr algn="l" rtl="0" fontAlgn="base"/>
                      <a:r>
                        <a:rPr lang="es-MX" sz="700" b="1" i="0">
                          <a:effectLst/>
                          <a:latin typeface="Calibri" panose="020F0502020204030204" pitchFamily="34" charset="0"/>
                        </a:rPr>
                        <a:t>Objetivo específico 1:</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40B967"/>
                      </a:solidFill>
                      <a:prstDash val="solid"/>
                      <a:round/>
                      <a:headEnd type="none" w="med" len="med"/>
                      <a:tailEnd type="none" w="med" len="med"/>
                    </a:lnL>
                    <a:lnR w="7620" cap="flat" cmpd="sng" algn="ctr">
                      <a:solidFill>
                        <a:srgbClr val="A0C267"/>
                      </a:solidFill>
                      <a:prstDash val="solid"/>
                      <a:round/>
                      <a:headEnd type="none" w="med" len="med"/>
                      <a:tailEnd type="none" w="med" len="med"/>
                    </a:lnR>
                    <a:lnT w="7620" cap="flat" cmpd="sng" algn="ctr">
                      <a:solidFill>
                        <a:srgbClr val="A0C267"/>
                      </a:solidFill>
                      <a:prstDash val="solid"/>
                      <a:round/>
                      <a:headEnd type="none" w="med" len="med"/>
                      <a:tailEnd type="none" w="med" len="med"/>
                    </a:lnT>
                    <a:lnB w="7620" cap="flat" cmpd="sng" algn="ctr">
                      <a:solidFill>
                        <a:srgbClr val="A0C267"/>
                      </a:solidFill>
                      <a:prstDash val="solid"/>
                      <a:round/>
                      <a:headEnd type="none" w="med" len="med"/>
                      <a:tailEnd type="none" w="med" len="med"/>
                    </a:lnB>
                  </a:tcPr>
                </a:tc>
                <a:tc>
                  <a:txBody>
                    <a:bodyPr/>
                    <a:lstStyle/>
                    <a:p>
                      <a:pPr algn="l" rtl="0" fontAlgn="base"/>
                      <a:r>
                        <a:rPr lang="es-MX" sz="700" b="1" i="0">
                          <a:effectLst/>
                          <a:latin typeface="Calibri" panose="020F0502020204030204" pitchFamily="34" charset="0"/>
                        </a:rPr>
                        <a:t>Objetivo específico 2:</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A0C267"/>
                      </a:solidFill>
                      <a:prstDash val="solid"/>
                      <a:round/>
                      <a:headEnd type="none" w="med" len="med"/>
                      <a:tailEnd type="none" w="med" len="med"/>
                    </a:lnL>
                    <a:lnR w="7620" cap="flat" cmpd="sng" algn="ctr">
                      <a:solidFill>
                        <a:srgbClr val="00BD67"/>
                      </a:solidFill>
                      <a:prstDash val="solid"/>
                      <a:round/>
                      <a:headEnd type="none" w="med" len="med"/>
                      <a:tailEnd type="none" w="med" len="med"/>
                    </a:lnR>
                    <a:lnT w="7620" cap="flat" cmpd="sng" algn="ctr">
                      <a:solidFill>
                        <a:srgbClr val="00BD67"/>
                      </a:solidFill>
                      <a:prstDash val="solid"/>
                      <a:round/>
                      <a:headEnd type="none" w="med" len="med"/>
                      <a:tailEnd type="none" w="med" len="med"/>
                    </a:lnT>
                    <a:lnB w="7620" cap="flat" cmpd="sng" algn="ctr">
                      <a:solidFill>
                        <a:srgbClr val="00BD67"/>
                      </a:solidFill>
                      <a:prstDash val="solid"/>
                      <a:round/>
                      <a:headEnd type="none" w="med" len="med"/>
                      <a:tailEnd type="none" w="med" len="med"/>
                    </a:lnB>
                  </a:tcPr>
                </a:tc>
                <a:tc>
                  <a:txBody>
                    <a:bodyPr/>
                    <a:lstStyle/>
                    <a:p>
                      <a:pPr algn="l" rtl="0" fontAlgn="base"/>
                      <a:r>
                        <a:rPr lang="es-MX" sz="700" b="1" i="0">
                          <a:effectLst/>
                          <a:latin typeface="Calibri" panose="020F0502020204030204" pitchFamily="34" charset="0"/>
                        </a:rPr>
                        <a:t>Objetivo específico 3:</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00BD67"/>
                      </a:solidFill>
                      <a:prstDash val="solid"/>
                      <a:round/>
                      <a:headEnd type="none" w="med" len="med"/>
                      <a:tailEnd type="none" w="med" len="med"/>
                    </a:lnL>
                    <a:lnR w="7620" cap="flat" cmpd="sng" algn="ctr">
                      <a:solidFill>
                        <a:srgbClr val="90B467"/>
                      </a:solidFill>
                      <a:prstDash val="solid"/>
                      <a:round/>
                      <a:headEnd type="none" w="med" len="med"/>
                      <a:tailEnd type="none" w="med" len="med"/>
                    </a:lnR>
                    <a:lnT w="7620" cap="flat" cmpd="sng" algn="ctr">
                      <a:solidFill>
                        <a:srgbClr val="90B467"/>
                      </a:solidFill>
                      <a:prstDash val="solid"/>
                      <a:round/>
                      <a:headEnd type="none" w="med" len="med"/>
                      <a:tailEnd type="none" w="med" len="med"/>
                    </a:lnT>
                    <a:lnB w="7620" cap="flat" cmpd="sng" algn="ctr">
                      <a:solidFill>
                        <a:srgbClr val="90B467"/>
                      </a:solidFill>
                      <a:prstDash val="solid"/>
                      <a:round/>
                      <a:headEnd type="none" w="med" len="med"/>
                      <a:tailEnd type="none" w="med" len="med"/>
                    </a:lnB>
                  </a:tcPr>
                </a:tc>
                <a:tc>
                  <a:txBody>
                    <a:bodyPr/>
                    <a:lstStyle/>
                    <a:p>
                      <a:pPr algn="l" rtl="0" fontAlgn="base"/>
                      <a:r>
                        <a:rPr lang="es-MX" sz="700" b="1" i="0">
                          <a:effectLst/>
                          <a:latin typeface="Calibri" panose="020F0502020204030204" pitchFamily="34" charset="0"/>
                        </a:rPr>
                        <a:t>Objetivo específico 4:</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90B467"/>
                      </a:solidFill>
                      <a:prstDash val="solid"/>
                      <a:round/>
                      <a:headEnd type="none" w="med" len="med"/>
                      <a:tailEnd type="none" w="med" len="med"/>
                    </a:lnL>
                    <a:lnR w="7620" cap="flat" cmpd="sng" algn="ctr">
                      <a:solidFill>
                        <a:srgbClr val="00B867"/>
                      </a:solidFill>
                      <a:prstDash val="solid"/>
                      <a:round/>
                      <a:headEnd type="none" w="med" len="med"/>
                      <a:tailEnd type="none" w="med" len="med"/>
                    </a:lnR>
                    <a:lnT w="7620" cap="flat" cmpd="sng" algn="ctr">
                      <a:solidFill>
                        <a:srgbClr val="00B867"/>
                      </a:solidFill>
                      <a:prstDash val="solid"/>
                      <a:round/>
                      <a:headEnd type="none" w="med" len="med"/>
                      <a:tailEnd type="none" w="med" len="med"/>
                    </a:lnT>
                    <a:lnB w="7620" cap="flat" cmpd="sng" algn="ctr">
                      <a:solidFill>
                        <a:srgbClr val="00B867"/>
                      </a:solidFill>
                      <a:prstDash val="solid"/>
                      <a:round/>
                      <a:headEnd type="none" w="med" len="med"/>
                      <a:tailEnd type="none" w="med" len="med"/>
                    </a:lnB>
                  </a:tcPr>
                </a:tc>
                <a:tc>
                  <a:txBody>
                    <a:bodyPr/>
                    <a:lstStyle/>
                    <a:p>
                      <a:pPr algn="l" rtl="0" fontAlgn="base"/>
                      <a:r>
                        <a:rPr lang="es-MX" sz="700" b="1" i="0">
                          <a:effectLst/>
                          <a:latin typeface="Calibri" panose="020F0502020204030204" pitchFamily="34" charset="0"/>
                        </a:rPr>
                        <a:t>Objetivo específico 5:</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00B867"/>
                      </a:solidFill>
                      <a:prstDash val="solid"/>
                      <a:round/>
                      <a:headEnd type="none" w="med" len="med"/>
                      <a:tailEnd type="none" w="med" len="med"/>
                    </a:lnL>
                    <a:lnR w="7620" cap="flat" cmpd="sng" algn="ctr">
                      <a:solidFill>
                        <a:srgbClr val="A0C267"/>
                      </a:solidFill>
                      <a:prstDash val="solid"/>
                      <a:round/>
                      <a:headEnd type="none" w="med" len="med"/>
                      <a:tailEnd type="none" w="med" len="med"/>
                    </a:lnR>
                    <a:lnT w="7620" cap="flat" cmpd="sng" algn="ctr">
                      <a:solidFill>
                        <a:srgbClr val="A0C267"/>
                      </a:solidFill>
                      <a:prstDash val="solid"/>
                      <a:round/>
                      <a:headEnd type="none" w="med" len="med"/>
                      <a:tailEnd type="none" w="med" len="med"/>
                    </a:lnT>
                    <a:lnB w="7620" cap="flat" cmpd="sng" algn="ctr">
                      <a:solidFill>
                        <a:srgbClr val="A0C267"/>
                      </a:solidFill>
                      <a:prstDash val="solid"/>
                      <a:round/>
                      <a:headEnd type="none" w="med" len="med"/>
                      <a:tailEnd type="none" w="med" len="med"/>
                    </a:lnB>
                  </a:tcPr>
                </a:tc>
                <a:tc>
                  <a:txBody>
                    <a:bodyPr/>
                    <a:lstStyle/>
                    <a:p>
                      <a:endParaRPr lang="es-MX" sz="1000"/>
                    </a:p>
                  </a:txBody>
                  <a:tcPr marL="11398" marR="11398" marT="5699" marB="5699">
                    <a:lnL w="7620" cap="flat" cmpd="sng" algn="ctr">
                      <a:solidFill>
                        <a:srgbClr val="A0C267"/>
                      </a:solidFill>
                      <a:prstDash val="solid"/>
                      <a:round/>
                      <a:headEnd type="none" w="med" len="med"/>
                      <a:tailEnd type="none" w="med" len="med"/>
                    </a:lnL>
                  </a:tcPr>
                </a:tc>
                <a:extLst>
                  <a:ext uri="{0D108BD9-81ED-4DB2-BD59-A6C34878D82A}">
                    <a16:rowId xmlns:a16="http://schemas.microsoft.com/office/drawing/2014/main" val="3387100619"/>
                  </a:ext>
                </a:extLst>
              </a:tr>
              <a:tr h="171536">
                <a:tc>
                  <a:txBody>
                    <a:bodyPr/>
                    <a:lstStyle/>
                    <a:p>
                      <a:pPr algn="l" rtl="0" fontAlgn="base"/>
                      <a:r>
                        <a:rPr lang="es-MX" sz="700" b="1" i="0">
                          <a:effectLst/>
                          <a:latin typeface="Calibri" panose="020F0502020204030204" pitchFamily="34" charset="0"/>
                        </a:rPr>
                        <a:t>RF001</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B0B767"/>
                      </a:solidFill>
                      <a:prstDash val="solid"/>
                      <a:round/>
                      <a:headEnd type="none" w="med" len="med"/>
                      <a:tailEnd type="none" w="med" len="med"/>
                    </a:lnL>
                    <a:lnR w="7620" cap="flat" cmpd="sng" algn="ctr">
                      <a:solidFill>
                        <a:srgbClr val="B0B767"/>
                      </a:solidFill>
                      <a:prstDash val="solid"/>
                      <a:round/>
                      <a:headEnd type="none" w="med" len="med"/>
                      <a:tailEnd type="none" w="med" len="med"/>
                    </a:lnR>
                    <a:lnT w="7620" cap="flat" cmpd="sng" algn="ctr">
                      <a:solidFill>
                        <a:srgbClr val="50C267"/>
                      </a:solidFill>
                      <a:prstDash val="solid"/>
                      <a:round/>
                      <a:headEnd type="none" w="med" len="med"/>
                      <a:tailEnd type="none" w="med" len="med"/>
                    </a:lnT>
                    <a:lnB w="7620" cap="flat" cmpd="sng" algn="ctr">
                      <a:solidFill>
                        <a:srgbClr val="B0B7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Identificación </a:t>
                      </a:r>
                      <a:endParaRPr lang="es-MX" sz="1000" b="0" i="0">
                        <a:effectLst/>
                      </a:endParaRPr>
                    </a:p>
                  </a:txBody>
                  <a:tcPr marL="11398" marR="11398" marT="5699" marB="5699">
                    <a:lnL w="7620" cap="flat" cmpd="sng" algn="ctr">
                      <a:solidFill>
                        <a:srgbClr val="B0B767"/>
                      </a:solidFill>
                      <a:prstDash val="solid"/>
                      <a:round/>
                      <a:headEnd type="none" w="med" len="med"/>
                      <a:tailEnd type="none" w="med" len="med"/>
                    </a:lnL>
                    <a:lnR w="7620" cap="flat" cmpd="sng" algn="ctr">
                      <a:solidFill>
                        <a:srgbClr val="10C167"/>
                      </a:solidFill>
                      <a:prstDash val="solid"/>
                      <a:round/>
                      <a:headEnd type="none" w="med" len="med"/>
                      <a:tailEnd type="none" w="med" len="med"/>
                    </a:lnR>
                    <a:lnT w="7620" cap="flat" cmpd="sng" algn="ctr">
                      <a:solidFill>
                        <a:srgbClr val="50C267"/>
                      </a:solidFill>
                      <a:prstDash val="solid"/>
                      <a:round/>
                      <a:headEnd type="none" w="med" len="med"/>
                      <a:tailEnd type="none" w="med" len="med"/>
                    </a:lnT>
                    <a:lnB w="7620" cap="flat" cmpd="sng" algn="ctr">
                      <a:solidFill>
                        <a:srgbClr val="10C1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10C167"/>
                      </a:solidFill>
                      <a:prstDash val="solid"/>
                      <a:round/>
                      <a:headEnd type="none" w="med" len="med"/>
                      <a:tailEnd type="none" w="med" len="med"/>
                    </a:lnL>
                    <a:lnR w="7620" cap="flat" cmpd="sng" algn="ctr">
                      <a:solidFill>
                        <a:srgbClr val="D0BF67"/>
                      </a:solidFill>
                      <a:prstDash val="solid"/>
                      <a:round/>
                      <a:headEnd type="none" w="med" len="med"/>
                      <a:tailEnd type="none" w="med" len="med"/>
                    </a:lnR>
                    <a:lnT w="7620" cap="flat" cmpd="sng" algn="ctr">
                      <a:solidFill>
                        <a:srgbClr val="40B967"/>
                      </a:solidFill>
                      <a:prstDash val="solid"/>
                      <a:round/>
                      <a:headEnd type="none" w="med" len="med"/>
                      <a:tailEnd type="none" w="med" len="med"/>
                    </a:lnT>
                    <a:lnB w="7620" cap="flat" cmpd="sng" algn="ctr">
                      <a:solidFill>
                        <a:srgbClr val="D0BF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D0BF67"/>
                      </a:solidFill>
                      <a:prstDash val="solid"/>
                      <a:round/>
                      <a:headEnd type="none" w="med" len="med"/>
                      <a:tailEnd type="none" w="med" len="med"/>
                    </a:lnL>
                    <a:lnR w="7620" cap="flat" cmpd="sng" algn="ctr">
                      <a:solidFill>
                        <a:srgbClr val="10C667"/>
                      </a:solidFill>
                      <a:prstDash val="solid"/>
                      <a:round/>
                      <a:headEnd type="none" w="med" len="med"/>
                      <a:tailEnd type="none" w="med" len="med"/>
                    </a:lnR>
                    <a:lnT w="7620" cap="flat" cmpd="sng" algn="ctr">
                      <a:solidFill>
                        <a:srgbClr val="A0C267"/>
                      </a:solidFill>
                      <a:prstDash val="solid"/>
                      <a:round/>
                      <a:headEnd type="none" w="med" len="med"/>
                      <a:tailEnd type="none" w="med" len="med"/>
                    </a:lnT>
                    <a:lnB w="7620" cap="flat" cmpd="sng" algn="ctr">
                      <a:solidFill>
                        <a:srgbClr val="10C6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10C667"/>
                      </a:solidFill>
                      <a:prstDash val="solid"/>
                      <a:round/>
                      <a:headEnd type="none" w="med" len="med"/>
                      <a:tailEnd type="none" w="med" len="med"/>
                    </a:lnL>
                    <a:lnR w="7620" cap="flat" cmpd="sng" algn="ctr">
                      <a:solidFill>
                        <a:srgbClr val="F0B367"/>
                      </a:solidFill>
                      <a:prstDash val="solid"/>
                      <a:round/>
                      <a:headEnd type="none" w="med" len="med"/>
                      <a:tailEnd type="none" w="med" len="med"/>
                    </a:lnR>
                    <a:lnT w="7620" cap="flat" cmpd="sng" algn="ctr">
                      <a:solidFill>
                        <a:srgbClr val="00BD67"/>
                      </a:solidFill>
                      <a:prstDash val="solid"/>
                      <a:round/>
                      <a:headEnd type="none" w="med" len="med"/>
                      <a:tailEnd type="none" w="med" len="med"/>
                    </a:lnT>
                    <a:lnB w="7620" cap="flat" cmpd="sng" algn="ctr">
                      <a:solidFill>
                        <a:srgbClr val="F0B3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F0B367"/>
                      </a:solidFill>
                      <a:prstDash val="solid"/>
                      <a:round/>
                      <a:headEnd type="none" w="med" len="med"/>
                      <a:tailEnd type="none" w="med" len="med"/>
                    </a:lnL>
                    <a:lnR w="7620" cap="flat" cmpd="sng" algn="ctr">
                      <a:solidFill>
                        <a:srgbClr val="50BD67"/>
                      </a:solidFill>
                      <a:prstDash val="solid"/>
                      <a:round/>
                      <a:headEnd type="none" w="med" len="med"/>
                      <a:tailEnd type="none" w="med" len="med"/>
                    </a:lnR>
                    <a:lnT w="7620" cap="flat" cmpd="sng" algn="ctr">
                      <a:solidFill>
                        <a:srgbClr val="90B467"/>
                      </a:solidFill>
                      <a:prstDash val="solid"/>
                      <a:round/>
                      <a:headEnd type="none" w="med" len="med"/>
                      <a:tailEnd type="none" w="med" len="med"/>
                    </a:lnT>
                    <a:lnB w="7620" cap="flat" cmpd="sng" algn="ctr">
                      <a:solidFill>
                        <a:srgbClr val="50B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BD67"/>
                      </a:solidFill>
                      <a:prstDash val="solid"/>
                      <a:round/>
                      <a:headEnd type="none" w="med" len="med"/>
                      <a:tailEnd type="none" w="med" len="med"/>
                    </a:lnL>
                    <a:lnR w="7620" cap="flat" cmpd="sng" algn="ctr">
                      <a:solidFill>
                        <a:srgbClr val="60B767"/>
                      </a:solidFill>
                      <a:prstDash val="solid"/>
                      <a:round/>
                      <a:headEnd type="none" w="med" len="med"/>
                      <a:tailEnd type="none" w="med" len="med"/>
                    </a:lnR>
                    <a:lnT w="7620" cap="flat" cmpd="sng" algn="ctr">
                      <a:solidFill>
                        <a:srgbClr val="00B867"/>
                      </a:solidFill>
                      <a:prstDash val="solid"/>
                      <a:round/>
                      <a:headEnd type="none" w="med" len="med"/>
                      <a:tailEnd type="none" w="med" len="med"/>
                    </a:lnT>
                    <a:lnB w="7620" cap="flat" cmpd="sng" algn="ctr">
                      <a:solidFill>
                        <a:srgbClr val="60B7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60B767"/>
                      </a:solidFill>
                      <a:prstDash val="solid"/>
                      <a:round/>
                      <a:headEnd type="none" w="med" len="med"/>
                      <a:tailEnd type="none" w="med" len="med"/>
                    </a:lnL>
                    <a:lnR w="7620" cap="flat" cmpd="sng" algn="ctr">
                      <a:solidFill>
                        <a:srgbClr val="B0B767"/>
                      </a:solidFill>
                      <a:prstDash val="solid"/>
                      <a:round/>
                      <a:headEnd type="none" w="med" len="med"/>
                      <a:tailEnd type="none" w="med" len="med"/>
                    </a:lnR>
                    <a:lnT w="7620" cap="flat" cmpd="sng" algn="ctr">
                      <a:solidFill>
                        <a:srgbClr val="A0C267"/>
                      </a:solidFill>
                      <a:prstDash val="solid"/>
                      <a:round/>
                      <a:headEnd type="none" w="med" len="med"/>
                      <a:tailEnd type="none" w="med" len="med"/>
                    </a:lnT>
                    <a:lnB w="7620" cap="flat" cmpd="sng" algn="ctr">
                      <a:solidFill>
                        <a:srgbClr val="B0B7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086872313"/>
                  </a:ext>
                </a:extLst>
              </a:tr>
              <a:tr h="171536">
                <a:tc>
                  <a:txBody>
                    <a:bodyPr/>
                    <a:lstStyle/>
                    <a:p>
                      <a:pPr algn="l" rtl="0" fontAlgn="base"/>
                      <a:r>
                        <a:rPr lang="es-MX" sz="700" b="1" i="0">
                          <a:effectLst/>
                          <a:latin typeface="Calibri" panose="020F0502020204030204" pitchFamily="34" charset="0"/>
                        </a:rPr>
                        <a:t>RF002</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40B967"/>
                      </a:solidFill>
                      <a:prstDash val="solid"/>
                      <a:round/>
                      <a:headEnd type="none" w="med" len="med"/>
                      <a:tailEnd type="none" w="med" len="med"/>
                    </a:lnL>
                    <a:lnR w="7620" cap="flat" cmpd="sng" algn="ctr">
                      <a:solidFill>
                        <a:srgbClr val="40B967"/>
                      </a:solidFill>
                      <a:prstDash val="solid"/>
                      <a:round/>
                      <a:headEnd type="none" w="med" len="med"/>
                      <a:tailEnd type="none" w="med" len="med"/>
                    </a:lnR>
                    <a:lnT w="7620" cap="flat" cmpd="sng" algn="ctr">
                      <a:solidFill>
                        <a:srgbClr val="B0B767"/>
                      </a:solidFill>
                      <a:prstDash val="solid"/>
                      <a:round/>
                      <a:headEnd type="none" w="med" len="med"/>
                      <a:tailEnd type="none" w="med" len="med"/>
                    </a:lnT>
                    <a:lnB w="7620" cap="flat" cmpd="sng" algn="ctr">
                      <a:solidFill>
                        <a:srgbClr val="40B9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Registrar Empleados </a:t>
                      </a:r>
                      <a:endParaRPr lang="es-MX" sz="1000" b="0" i="0">
                        <a:effectLst/>
                      </a:endParaRPr>
                    </a:p>
                  </a:txBody>
                  <a:tcPr marL="11398" marR="11398" marT="5699" marB="5699">
                    <a:lnL w="7620" cap="flat" cmpd="sng" algn="ctr">
                      <a:solidFill>
                        <a:srgbClr val="40B967"/>
                      </a:solidFill>
                      <a:prstDash val="solid"/>
                      <a:round/>
                      <a:headEnd type="none" w="med" len="med"/>
                      <a:tailEnd type="none" w="med" len="med"/>
                    </a:lnL>
                    <a:lnR w="7620" cap="flat" cmpd="sng" algn="ctr">
                      <a:solidFill>
                        <a:srgbClr val="10C167"/>
                      </a:solidFill>
                      <a:prstDash val="solid"/>
                      <a:round/>
                      <a:headEnd type="none" w="med" len="med"/>
                      <a:tailEnd type="none" w="med" len="med"/>
                    </a:lnR>
                    <a:lnT w="7620" cap="flat" cmpd="sng" algn="ctr">
                      <a:solidFill>
                        <a:srgbClr val="10C167"/>
                      </a:solidFill>
                      <a:prstDash val="solid"/>
                      <a:round/>
                      <a:headEnd type="none" w="med" len="med"/>
                      <a:tailEnd type="none" w="med" len="med"/>
                    </a:lnT>
                    <a:lnB w="7620" cap="flat" cmpd="sng" algn="ctr">
                      <a:solidFill>
                        <a:srgbClr val="10C1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10C167"/>
                      </a:solidFill>
                      <a:prstDash val="solid"/>
                      <a:round/>
                      <a:headEnd type="none" w="med" len="med"/>
                      <a:tailEnd type="none" w="med" len="med"/>
                    </a:lnL>
                    <a:lnR w="7620" cap="flat" cmpd="sng" algn="ctr">
                      <a:solidFill>
                        <a:srgbClr val="A0BD67"/>
                      </a:solidFill>
                      <a:prstDash val="solid"/>
                      <a:round/>
                      <a:headEnd type="none" w="med" len="med"/>
                      <a:tailEnd type="none" w="med" len="med"/>
                    </a:lnR>
                    <a:lnT w="7620" cap="flat" cmpd="sng" algn="ctr">
                      <a:solidFill>
                        <a:srgbClr val="D0BF67"/>
                      </a:solidFill>
                      <a:prstDash val="solid"/>
                      <a:round/>
                      <a:headEnd type="none" w="med" len="med"/>
                      <a:tailEnd type="none" w="med" len="med"/>
                    </a:lnT>
                    <a:lnB w="7620" cap="flat" cmpd="sng" algn="ctr">
                      <a:solidFill>
                        <a:srgbClr val="A0B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BD67"/>
                      </a:solidFill>
                      <a:prstDash val="solid"/>
                      <a:round/>
                      <a:headEnd type="none" w="med" len="med"/>
                      <a:tailEnd type="none" w="med" len="med"/>
                    </a:lnL>
                    <a:lnR w="7620" cap="flat" cmpd="sng" algn="ctr">
                      <a:solidFill>
                        <a:srgbClr val="D0BF67"/>
                      </a:solidFill>
                      <a:prstDash val="solid"/>
                      <a:round/>
                      <a:headEnd type="none" w="med" len="med"/>
                      <a:tailEnd type="none" w="med" len="med"/>
                    </a:lnR>
                    <a:lnT w="7620" cap="flat" cmpd="sng" algn="ctr">
                      <a:solidFill>
                        <a:srgbClr val="10C667"/>
                      </a:solidFill>
                      <a:prstDash val="solid"/>
                      <a:round/>
                      <a:headEnd type="none" w="med" len="med"/>
                      <a:tailEnd type="none" w="med" len="med"/>
                    </a:lnT>
                    <a:lnB w="7620" cap="flat" cmpd="sng" algn="ctr">
                      <a:solidFill>
                        <a:srgbClr val="D0BF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D0BF67"/>
                      </a:solidFill>
                      <a:prstDash val="solid"/>
                      <a:round/>
                      <a:headEnd type="none" w="med" len="med"/>
                      <a:tailEnd type="none" w="med" len="med"/>
                    </a:lnL>
                    <a:lnR w="7620" cap="flat" cmpd="sng" algn="ctr">
                      <a:solidFill>
                        <a:srgbClr val="90D767"/>
                      </a:solidFill>
                      <a:prstDash val="solid"/>
                      <a:round/>
                      <a:headEnd type="none" w="med" len="med"/>
                      <a:tailEnd type="none" w="med" len="med"/>
                    </a:lnR>
                    <a:lnT w="7620" cap="flat" cmpd="sng" algn="ctr">
                      <a:solidFill>
                        <a:srgbClr val="F0B367"/>
                      </a:solidFill>
                      <a:prstDash val="solid"/>
                      <a:round/>
                      <a:headEnd type="none" w="med" len="med"/>
                      <a:tailEnd type="none" w="med" len="med"/>
                    </a:lnT>
                    <a:lnB w="7620" cap="flat" cmpd="sng" algn="ctr">
                      <a:solidFill>
                        <a:srgbClr val="90D7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D767"/>
                      </a:solidFill>
                      <a:prstDash val="solid"/>
                      <a:round/>
                      <a:headEnd type="none" w="med" len="med"/>
                      <a:tailEnd type="none" w="med" len="med"/>
                    </a:lnL>
                    <a:lnR w="7620" cap="flat" cmpd="sng" algn="ctr">
                      <a:solidFill>
                        <a:srgbClr val="40CD67"/>
                      </a:solidFill>
                      <a:prstDash val="solid"/>
                      <a:round/>
                      <a:headEnd type="none" w="med" len="med"/>
                      <a:tailEnd type="none" w="med" len="med"/>
                    </a:lnR>
                    <a:lnT w="7620" cap="flat" cmpd="sng" algn="ctr">
                      <a:solidFill>
                        <a:srgbClr val="50BD67"/>
                      </a:solidFill>
                      <a:prstDash val="solid"/>
                      <a:round/>
                      <a:headEnd type="none" w="med" len="med"/>
                      <a:tailEnd type="none" w="med" len="med"/>
                    </a:lnT>
                    <a:lnB w="7620" cap="flat" cmpd="sng" algn="ctr">
                      <a:solidFill>
                        <a:srgbClr val="40C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40CD67"/>
                      </a:solidFill>
                      <a:prstDash val="solid"/>
                      <a:round/>
                      <a:headEnd type="none" w="med" len="med"/>
                      <a:tailEnd type="none" w="med" len="med"/>
                    </a:lnL>
                    <a:lnR w="7620" cap="flat" cmpd="sng" algn="ctr">
                      <a:solidFill>
                        <a:srgbClr val="70CF67"/>
                      </a:solidFill>
                      <a:prstDash val="solid"/>
                      <a:round/>
                      <a:headEnd type="none" w="med" len="med"/>
                      <a:tailEnd type="none" w="med" len="med"/>
                    </a:lnR>
                    <a:lnT w="7620" cap="flat" cmpd="sng" algn="ctr">
                      <a:solidFill>
                        <a:srgbClr val="60B767"/>
                      </a:solidFill>
                      <a:prstDash val="solid"/>
                      <a:round/>
                      <a:headEnd type="none" w="med" len="med"/>
                      <a:tailEnd type="none" w="med" len="med"/>
                    </a:lnT>
                    <a:lnB w="7620" cap="flat" cmpd="sng" algn="ctr">
                      <a:solidFill>
                        <a:srgbClr val="70CF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70CF67"/>
                      </a:solidFill>
                      <a:prstDash val="solid"/>
                      <a:round/>
                      <a:headEnd type="none" w="med" len="med"/>
                      <a:tailEnd type="none" w="med" len="med"/>
                    </a:lnL>
                    <a:lnR w="7620" cap="flat" cmpd="sng" algn="ctr">
                      <a:solidFill>
                        <a:srgbClr val="F0CC67"/>
                      </a:solidFill>
                      <a:prstDash val="solid"/>
                      <a:round/>
                      <a:headEnd type="none" w="med" len="med"/>
                      <a:tailEnd type="none" w="med" len="med"/>
                    </a:lnR>
                    <a:lnT w="7620" cap="flat" cmpd="sng" algn="ctr">
                      <a:solidFill>
                        <a:srgbClr val="B0B767"/>
                      </a:solidFill>
                      <a:prstDash val="solid"/>
                      <a:round/>
                      <a:headEnd type="none" w="med" len="med"/>
                      <a:tailEnd type="none" w="med" len="med"/>
                    </a:lnT>
                    <a:lnB w="7620" cap="flat" cmpd="sng" algn="ctr">
                      <a:solidFill>
                        <a:srgbClr val="F0CC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778194785"/>
                  </a:ext>
                </a:extLst>
              </a:tr>
              <a:tr h="171536">
                <a:tc>
                  <a:txBody>
                    <a:bodyPr/>
                    <a:lstStyle/>
                    <a:p>
                      <a:pPr algn="l" rtl="0" fontAlgn="base"/>
                      <a:r>
                        <a:rPr lang="es-MX" sz="700" b="1" i="0">
                          <a:effectLst/>
                          <a:latin typeface="Calibri" panose="020F0502020204030204" pitchFamily="34" charset="0"/>
                        </a:rPr>
                        <a:t>RF003</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20D467"/>
                      </a:solidFill>
                      <a:prstDash val="solid"/>
                      <a:round/>
                      <a:headEnd type="none" w="med" len="med"/>
                      <a:tailEnd type="none" w="med" len="med"/>
                    </a:lnL>
                    <a:lnR w="7620" cap="flat" cmpd="sng" algn="ctr">
                      <a:solidFill>
                        <a:srgbClr val="20D467"/>
                      </a:solidFill>
                      <a:prstDash val="solid"/>
                      <a:round/>
                      <a:headEnd type="none" w="med" len="med"/>
                      <a:tailEnd type="none" w="med" len="med"/>
                    </a:lnR>
                    <a:lnT w="7620" cap="flat" cmpd="sng" algn="ctr">
                      <a:solidFill>
                        <a:srgbClr val="40B967"/>
                      </a:solidFill>
                      <a:prstDash val="solid"/>
                      <a:round/>
                      <a:headEnd type="none" w="med" len="med"/>
                      <a:tailEnd type="none" w="med" len="med"/>
                    </a:lnT>
                    <a:lnB w="7620" cap="flat" cmpd="sng" algn="ctr">
                      <a:solidFill>
                        <a:srgbClr val="20D4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Editar registros de empleados </a:t>
                      </a:r>
                      <a:endParaRPr lang="es-MX" sz="1000" b="0" i="0">
                        <a:effectLst/>
                      </a:endParaRPr>
                    </a:p>
                  </a:txBody>
                  <a:tcPr marL="11398" marR="11398" marT="5699" marB="5699">
                    <a:lnL w="7620" cap="flat" cmpd="sng" algn="ctr">
                      <a:solidFill>
                        <a:srgbClr val="20D467"/>
                      </a:solidFill>
                      <a:prstDash val="solid"/>
                      <a:round/>
                      <a:headEnd type="none" w="med" len="med"/>
                      <a:tailEnd type="none" w="med" len="med"/>
                    </a:lnL>
                    <a:lnR w="7620" cap="flat" cmpd="sng" algn="ctr">
                      <a:solidFill>
                        <a:srgbClr val="D0D867"/>
                      </a:solidFill>
                      <a:prstDash val="solid"/>
                      <a:round/>
                      <a:headEnd type="none" w="med" len="med"/>
                      <a:tailEnd type="none" w="med" len="med"/>
                    </a:lnR>
                    <a:lnT w="7620" cap="flat" cmpd="sng" algn="ctr">
                      <a:solidFill>
                        <a:srgbClr val="10C167"/>
                      </a:solidFill>
                      <a:prstDash val="solid"/>
                      <a:round/>
                      <a:headEnd type="none" w="med" len="med"/>
                      <a:tailEnd type="none" w="med" len="med"/>
                    </a:lnT>
                    <a:lnB w="7620" cap="flat" cmpd="sng" algn="ctr">
                      <a:solidFill>
                        <a:srgbClr val="D0D8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D867"/>
                      </a:solidFill>
                      <a:prstDash val="solid"/>
                      <a:round/>
                      <a:headEnd type="none" w="med" len="med"/>
                      <a:tailEnd type="none" w="med" len="med"/>
                    </a:lnL>
                    <a:lnR w="7620" cap="flat" cmpd="sng" algn="ctr">
                      <a:solidFill>
                        <a:srgbClr val="20CF67"/>
                      </a:solidFill>
                      <a:prstDash val="solid"/>
                      <a:round/>
                      <a:headEnd type="none" w="med" len="med"/>
                      <a:tailEnd type="none" w="med" len="med"/>
                    </a:lnR>
                    <a:lnT w="7620" cap="flat" cmpd="sng" algn="ctr">
                      <a:solidFill>
                        <a:srgbClr val="A0BD67"/>
                      </a:solidFill>
                      <a:prstDash val="solid"/>
                      <a:round/>
                      <a:headEnd type="none" w="med" len="med"/>
                      <a:tailEnd type="none" w="med" len="med"/>
                    </a:lnT>
                    <a:lnB w="7620" cap="flat" cmpd="sng" algn="ctr">
                      <a:solidFill>
                        <a:srgbClr val="20CF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20CF67"/>
                      </a:solidFill>
                      <a:prstDash val="solid"/>
                      <a:round/>
                      <a:headEnd type="none" w="med" len="med"/>
                      <a:tailEnd type="none" w="med" len="med"/>
                    </a:lnL>
                    <a:lnR w="7620" cap="flat" cmpd="sng" algn="ctr">
                      <a:solidFill>
                        <a:srgbClr val="E0D767"/>
                      </a:solidFill>
                      <a:prstDash val="solid"/>
                      <a:round/>
                      <a:headEnd type="none" w="med" len="med"/>
                      <a:tailEnd type="none" w="med" len="med"/>
                    </a:lnR>
                    <a:lnT w="7620" cap="flat" cmpd="sng" algn="ctr">
                      <a:solidFill>
                        <a:srgbClr val="D0BF67"/>
                      </a:solidFill>
                      <a:prstDash val="solid"/>
                      <a:round/>
                      <a:headEnd type="none" w="med" len="med"/>
                      <a:tailEnd type="none" w="med" len="med"/>
                    </a:lnT>
                    <a:lnB w="7620" cap="flat" cmpd="sng" algn="ctr">
                      <a:solidFill>
                        <a:srgbClr val="E0D7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D767"/>
                      </a:solidFill>
                      <a:prstDash val="solid"/>
                      <a:round/>
                      <a:headEnd type="none" w="med" len="med"/>
                      <a:tailEnd type="none" w="med" len="med"/>
                    </a:lnL>
                    <a:lnR w="7620" cap="flat" cmpd="sng" algn="ctr">
                      <a:solidFill>
                        <a:srgbClr val="B0D567"/>
                      </a:solidFill>
                      <a:prstDash val="solid"/>
                      <a:round/>
                      <a:headEnd type="none" w="med" len="med"/>
                      <a:tailEnd type="none" w="med" len="med"/>
                    </a:lnR>
                    <a:lnT w="7620" cap="flat" cmpd="sng" algn="ctr">
                      <a:solidFill>
                        <a:srgbClr val="90D767"/>
                      </a:solidFill>
                      <a:prstDash val="solid"/>
                      <a:round/>
                      <a:headEnd type="none" w="med" len="med"/>
                      <a:tailEnd type="none" w="med" len="med"/>
                    </a:lnT>
                    <a:lnB w="7620" cap="flat" cmpd="sng" algn="ctr">
                      <a:solidFill>
                        <a:srgbClr val="B0D5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B0D567"/>
                      </a:solidFill>
                      <a:prstDash val="solid"/>
                      <a:round/>
                      <a:headEnd type="none" w="med" len="med"/>
                      <a:tailEnd type="none" w="med" len="med"/>
                    </a:lnL>
                    <a:lnR w="7620" cap="flat" cmpd="sng" algn="ctr">
                      <a:solidFill>
                        <a:srgbClr val="E0C867"/>
                      </a:solidFill>
                      <a:prstDash val="solid"/>
                      <a:round/>
                      <a:headEnd type="none" w="med" len="med"/>
                      <a:tailEnd type="none" w="med" len="med"/>
                    </a:lnR>
                    <a:lnT w="7620" cap="flat" cmpd="sng" algn="ctr">
                      <a:solidFill>
                        <a:srgbClr val="40CD67"/>
                      </a:solidFill>
                      <a:prstDash val="solid"/>
                      <a:round/>
                      <a:headEnd type="none" w="med" len="med"/>
                      <a:tailEnd type="none" w="med" len="med"/>
                    </a:lnT>
                    <a:lnB w="7620" cap="flat" cmpd="sng" algn="ctr">
                      <a:solidFill>
                        <a:srgbClr val="E0C8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C867"/>
                      </a:solidFill>
                      <a:prstDash val="solid"/>
                      <a:round/>
                      <a:headEnd type="none" w="med" len="med"/>
                      <a:tailEnd type="none" w="med" len="med"/>
                    </a:lnL>
                    <a:lnR w="7620" cap="flat" cmpd="sng" algn="ctr">
                      <a:solidFill>
                        <a:srgbClr val="E0C867"/>
                      </a:solidFill>
                      <a:prstDash val="solid"/>
                      <a:round/>
                      <a:headEnd type="none" w="med" len="med"/>
                      <a:tailEnd type="none" w="med" len="med"/>
                    </a:lnR>
                    <a:lnT w="7620" cap="flat" cmpd="sng" algn="ctr">
                      <a:solidFill>
                        <a:srgbClr val="70CF67"/>
                      </a:solidFill>
                      <a:prstDash val="solid"/>
                      <a:round/>
                      <a:headEnd type="none" w="med" len="med"/>
                      <a:tailEnd type="none" w="med" len="med"/>
                    </a:lnT>
                    <a:lnB w="7620" cap="flat" cmpd="sng" algn="ctr">
                      <a:solidFill>
                        <a:srgbClr val="E0C8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C867"/>
                      </a:solidFill>
                      <a:prstDash val="solid"/>
                      <a:round/>
                      <a:headEnd type="none" w="med" len="med"/>
                      <a:tailEnd type="none" w="med" len="med"/>
                    </a:lnL>
                    <a:lnR w="7620" cap="flat" cmpd="sng" algn="ctr">
                      <a:solidFill>
                        <a:srgbClr val="70CF67"/>
                      </a:solidFill>
                      <a:prstDash val="solid"/>
                      <a:round/>
                      <a:headEnd type="none" w="med" len="med"/>
                      <a:tailEnd type="none" w="med" len="med"/>
                    </a:lnR>
                    <a:lnT w="7620" cap="flat" cmpd="sng" algn="ctr">
                      <a:solidFill>
                        <a:srgbClr val="F0CC67"/>
                      </a:solidFill>
                      <a:prstDash val="solid"/>
                      <a:round/>
                      <a:headEnd type="none" w="med" len="med"/>
                      <a:tailEnd type="none" w="med" len="med"/>
                    </a:lnT>
                    <a:lnB w="7620" cap="flat" cmpd="sng" algn="ctr">
                      <a:solidFill>
                        <a:srgbClr val="70CF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774075484"/>
                  </a:ext>
                </a:extLst>
              </a:tr>
              <a:tr h="171536">
                <a:tc>
                  <a:txBody>
                    <a:bodyPr/>
                    <a:lstStyle/>
                    <a:p>
                      <a:pPr algn="l" rtl="0" fontAlgn="base"/>
                      <a:r>
                        <a:rPr lang="es-MX" sz="700" b="1" i="0">
                          <a:effectLst/>
                          <a:latin typeface="Calibri" panose="020F0502020204030204" pitchFamily="34" charset="0"/>
                        </a:rPr>
                        <a:t>RF004</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F0D667"/>
                      </a:solidFill>
                      <a:prstDash val="solid"/>
                      <a:round/>
                      <a:headEnd type="none" w="med" len="med"/>
                      <a:tailEnd type="none" w="med" len="med"/>
                    </a:lnL>
                    <a:lnR w="7620" cap="flat" cmpd="sng" algn="ctr">
                      <a:solidFill>
                        <a:srgbClr val="F0D667"/>
                      </a:solidFill>
                      <a:prstDash val="solid"/>
                      <a:round/>
                      <a:headEnd type="none" w="med" len="med"/>
                      <a:tailEnd type="none" w="med" len="med"/>
                    </a:lnR>
                    <a:lnT w="7620" cap="flat" cmpd="sng" algn="ctr">
                      <a:solidFill>
                        <a:srgbClr val="20D467"/>
                      </a:solidFill>
                      <a:prstDash val="solid"/>
                      <a:round/>
                      <a:headEnd type="none" w="med" len="med"/>
                      <a:tailEnd type="none" w="med" len="med"/>
                    </a:lnT>
                    <a:lnB w="7620" cap="flat" cmpd="sng" algn="ctr">
                      <a:solidFill>
                        <a:srgbClr val="F0D6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Facturación </a:t>
                      </a:r>
                      <a:endParaRPr lang="es-MX" sz="1000" b="0" i="0">
                        <a:effectLst/>
                      </a:endParaRPr>
                    </a:p>
                  </a:txBody>
                  <a:tcPr marL="11398" marR="11398" marT="5699" marB="5699">
                    <a:lnL w="7620" cap="flat" cmpd="sng" algn="ctr">
                      <a:solidFill>
                        <a:srgbClr val="F0D667"/>
                      </a:solidFill>
                      <a:prstDash val="solid"/>
                      <a:round/>
                      <a:headEnd type="none" w="med" len="med"/>
                      <a:tailEnd type="none" w="med" len="med"/>
                    </a:lnL>
                    <a:lnR w="7620" cap="flat" cmpd="sng" algn="ctr">
                      <a:solidFill>
                        <a:srgbClr val="30C967"/>
                      </a:solidFill>
                      <a:prstDash val="solid"/>
                      <a:round/>
                      <a:headEnd type="none" w="med" len="med"/>
                      <a:tailEnd type="none" w="med" len="med"/>
                    </a:lnR>
                    <a:lnT w="7620" cap="flat" cmpd="sng" algn="ctr">
                      <a:solidFill>
                        <a:srgbClr val="D0D867"/>
                      </a:solidFill>
                      <a:prstDash val="solid"/>
                      <a:round/>
                      <a:headEnd type="none" w="med" len="med"/>
                      <a:tailEnd type="none" w="med" len="med"/>
                    </a:lnT>
                    <a:lnB w="7620" cap="flat" cmpd="sng" algn="ctr">
                      <a:solidFill>
                        <a:srgbClr val="30C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C967"/>
                      </a:solidFill>
                      <a:prstDash val="solid"/>
                      <a:round/>
                      <a:headEnd type="none" w="med" len="med"/>
                      <a:tailEnd type="none" w="med" len="med"/>
                    </a:lnL>
                    <a:lnR w="7620" cap="flat" cmpd="sng" algn="ctr">
                      <a:solidFill>
                        <a:srgbClr val="70D967"/>
                      </a:solidFill>
                      <a:prstDash val="solid"/>
                      <a:round/>
                      <a:headEnd type="none" w="med" len="med"/>
                      <a:tailEnd type="none" w="med" len="med"/>
                    </a:lnR>
                    <a:lnT w="7620" cap="flat" cmpd="sng" algn="ctr">
                      <a:solidFill>
                        <a:srgbClr val="20CF67"/>
                      </a:solidFill>
                      <a:prstDash val="solid"/>
                      <a:round/>
                      <a:headEnd type="none" w="med" len="med"/>
                      <a:tailEnd type="none" w="med" len="med"/>
                    </a:lnT>
                    <a:lnB w="7620" cap="flat" cmpd="sng" algn="ctr">
                      <a:solidFill>
                        <a:srgbClr val="70D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70D967"/>
                      </a:solidFill>
                      <a:prstDash val="solid"/>
                      <a:round/>
                      <a:headEnd type="none" w="med" len="med"/>
                      <a:tailEnd type="none" w="med" len="med"/>
                    </a:lnL>
                    <a:lnR w="7620" cap="flat" cmpd="sng" algn="ctr">
                      <a:solidFill>
                        <a:srgbClr val="70D967"/>
                      </a:solidFill>
                      <a:prstDash val="solid"/>
                      <a:round/>
                      <a:headEnd type="none" w="med" len="med"/>
                      <a:tailEnd type="none" w="med" len="med"/>
                    </a:lnR>
                    <a:lnT w="7620" cap="flat" cmpd="sng" algn="ctr">
                      <a:solidFill>
                        <a:srgbClr val="E0D767"/>
                      </a:solidFill>
                      <a:prstDash val="solid"/>
                      <a:round/>
                      <a:headEnd type="none" w="med" len="med"/>
                      <a:tailEnd type="none" w="med" len="med"/>
                    </a:lnT>
                    <a:lnB w="7620" cap="flat" cmpd="sng" algn="ctr">
                      <a:solidFill>
                        <a:srgbClr val="70D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D967"/>
                      </a:solidFill>
                      <a:prstDash val="solid"/>
                      <a:round/>
                      <a:headEnd type="none" w="med" len="med"/>
                      <a:tailEnd type="none" w="med" len="med"/>
                    </a:lnL>
                    <a:lnR w="7620" cap="flat" cmpd="sng" algn="ctr">
                      <a:solidFill>
                        <a:srgbClr val="30C967"/>
                      </a:solidFill>
                      <a:prstDash val="solid"/>
                      <a:round/>
                      <a:headEnd type="none" w="med" len="med"/>
                      <a:tailEnd type="none" w="med" len="med"/>
                    </a:lnR>
                    <a:lnT w="7620" cap="flat" cmpd="sng" algn="ctr">
                      <a:solidFill>
                        <a:srgbClr val="B0D567"/>
                      </a:solidFill>
                      <a:prstDash val="solid"/>
                      <a:round/>
                      <a:headEnd type="none" w="med" len="med"/>
                      <a:tailEnd type="none" w="med" len="med"/>
                    </a:lnT>
                    <a:lnB w="7620" cap="flat" cmpd="sng" algn="ctr">
                      <a:solidFill>
                        <a:srgbClr val="30C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C967"/>
                      </a:solidFill>
                      <a:prstDash val="solid"/>
                      <a:round/>
                      <a:headEnd type="none" w="med" len="med"/>
                      <a:tailEnd type="none" w="med" len="med"/>
                    </a:lnL>
                    <a:lnR w="7620" cap="flat" cmpd="sng" algn="ctr">
                      <a:solidFill>
                        <a:srgbClr val="80C967"/>
                      </a:solidFill>
                      <a:prstDash val="solid"/>
                      <a:round/>
                      <a:headEnd type="none" w="med" len="med"/>
                      <a:tailEnd type="none" w="med" len="med"/>
                    </a:lnR>
                    <a:lnT w="7620" cap="flat" cmpd="sng" algn="ctr">
                      <a:solidFill>
                        <a:srgbClr val="E0C867"/>
                      </a:solidFill>
                      <a:prstDash val="solid"/>
                      <a:round/>
                      <a:headEnd type="none" w="med" len="med"/>
                      <a:tailEnd type="none" w="med" len="med"/>
                    </a:lnT>
                    <a:lnB w="7620" cap="flat" cmpd="sng" algn="ctr">
                      <a:solidFill>
                        <a:srgbClr val="80C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80C967"/>
                      </a:solidFill>
                      <a:prstDash val="solid"/>
                      <a:round/>
                      <a:headEnd type="none" w="med" len="med"/>
                      <a:tailEnd type="none" w="med" len="med"/>
                    </a:lnL>
                    <a:lnR w="7620" cap="flat" cmpd="sng" algn="ctr">
                      <a:solidFill>
                        <a:srgbClr val="00CC67"/>
                      </a:solidFill>
                      <a:prstDash val="solid"/>
                      <a:round/>
                      <a:headEnd type="none" w="med" len="med"/>
                      <a:tailEnd type="none" w="med" len="med"/>
                    </a:lnR>
                    <a:lnT w="7620" cap="flat" cmpd="sng" algn="ctr">
                      <a:solidFill>
                        <a:srgbClr val="E0C867"/>
                      </a:solidFill>
                      <a:prstDash val="solid"/>
                      <a:round/>
                      <a:headEnd type="none" w="med" len="med"/>
                      <a:tailEnd type="none" w="med" len="med"/>
                    </a:lnT>
                    <a:lnB w="7620" cap="flat" cmpd="sng" algn="ctr">
                      <a:solidFill>
                        <a:srgbClr val="00CC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CC67"/>
                      </a:solidFill>
                      <a:prstDash val="solid"/>
                      <a:round/>
                      <a:headEnd type="none" w="med" len="med"/>
                      <a:tailEnd type="none" w="med" len="med"/>
                    </a:lnL>
                    <a:lnR w="7620" cap="flat" cmpd="sng" algn="ctr">
                      <a:solidFill>
                        <a:srgbClr val="20D467"/>
                      </a:solidFill>
                      <a:prstDash val="solid"/>
                      <a:round/>
                      <a:headEnd type="none" w="med" len="med"/>
                      <a:tailEnd type="none" w="med" len="med"/>
                    </a:lnR>
                    <a:lnT w="7620" cap="flat" cmpd="sng" algn="ctr">
                      <a:solidFill>
                        <a:srgbClr val="70CF67"/>
                      </a:solidFill>
                      <a:prstDash val="solid"/>
                      <a:round/>
                      <a:headEnd type="none" w="med" len="med"/>
                      <a:tailEnd type="none" w="med" len="med"/>
                    </a:lnT>
                    <a:lnB w="7620" cap="flat" cmpd="sng" algn="ctr">
                      <a:solidFill>
                        <a:srgbClr val="20D4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174532807"/>
                  </a:ext>
                </a:extLst>
              </a:tr>
              <a:tr h="171536">
                <a:tc>
                  <a:txBody>
                    <a:bodyPr/>
                    <a:lstStyle/>
                    <a:p>
                      <a:pPr algn="l" rtl="0" fontAlgn="base"/>
                      <a:r>
                        <a:rPr lang="es-MX" sz="700" b="1" i="0">
                          <a:effectLst/>
                          <a:latin typeface="Calibri" panose="020F0502020204030204" pitchFamily="34" charset="0"/>
                        </a:rPr>
                        <a:t>RF005</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00CC67"/>
                      </a:solidFill>
                      <a:prstDash val="solid"/>
                      <a:round/>
                      <a:headEnd type="none" w="med" len="med"/>
                      <a:tailEnd type="none" w="med" len="med"/>
                    </a:lnL>
                    <a:lnR w="7620" cap="flat" cmpd="sng" algn="ctr">
                      <a:solidFill>
                        <a:srgbClr val="00CC67"/>
                      </a:solidFill>
                      <a:prstDash val="solid"/>
                      <a:round/>
                      <a:headEnd type="none" w="med" len="med"/>
                      <a:tailEnd type="none" w="med" len="med"/>
                    </a:lnR>
                    <a:lnT w="7620" cap="flat" cmpd="sng" algn="ctr">
                      <a:solidFill>
                        <a:srgbClr val="F0D667"/>
                      </a:solidFill>
                      <a:prstDash val="solid"/>
                      <a:round/>
                      <a:headEnd type="none" w="med" len="med"/>
                      <a:tailEnd type="none" w="med" len="med"/>
                    </a:lnT>
                    <a:lnB w="7620" cap="flat" cmpd="sng" algn="ctr">
                      <a:solidFill>
                        <a:srgbClr val="00CC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Guardar información de venta </a:t>
                      </a:r>
                      <a:endParaRPr lang="es-MX" sz="1000" b="0" i="0">
                        <a:effectLst/>
                      </a:endParaRPr>
                    </a:p>
                  </a:txBody>
                  <a:tcPr marL="11398" marR="11398" marT="5699" marB="5699">
                    <a:lnL w="7620" cap="flat" cmpd="sng" algn="ctr">
                      <a:solidFill>
                        <a:srgbClr val="00CC67"/>
                      </a:solidFill>
                      <a:prstDash val="solid"/>
                      <a:round/>
                      <a:headEnd type="none" w="med" len="med"/>
                      <a:tailEnd type="none" w="med" len="med"/>
                    </a:lnL>
                    <a:lnR w="7620" cap="flat" cmpd="sng" algn="ctr">
                      <a:solidFill>
                        <a:srgbClr val="50CC67"/>
                      </a:solidFill>
                      <a:prstDash val="solid"/>
                      <a:round/>
                      <a:headEnd type="none" w="med" len="med"/>
                      <a:tailEnd type="none" w="med" len="med"/>
                    </a:lnR>
                    <a:lnT w="7620" cap="flat" cmpd="sng" algn="ctr">
                      <a:solidFill>
                        <a:srgbClr val="30C967"/>
                      </a:solidFill>
                      <a:prstDash val="solid"/>
                      <a:round/>
                      <a:headEnd type="none" w="med" len="med"/>
                      <a:tailEnd type="none" w="med" len="med"/>
                    </a:lnT>
                    <a:lnB w="7620" cap="flat" cmpd="sng" algn="ctr">
                      <a:solidFill>
                        <a:srgbClr val="50CC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50CC67"/>
                      </a:solidFill>
                      <a:prstDash val="solid"/>
                      <a:round/>
                      <a:headEnd type="none" w="med" len="med"/>
                      <a:tailEnd type="none" w="med" len="med"/>
                    </a:lnL>
                    <a:lnR w="7620" cap="flat" cmpd="sng" algn="ctr">
                      <a:solidFill>
                        <a:srgbClr val="A0D167"/>
                      </a:solidFill>
                      <a:prstDash val="solid"/>
                      <a:round/>
                      <a:headEnd type="none" w="med" len="med"/>
                      <a:tailEnd type="none" w="med" len="med"/>
                    </a:lnR>
                    <a:lnT w="7620" cap="flat" cmpd="sng" algn="ctr">
                      <a:solidFill>
                        <a:srgbClr val="70D967"/>
                      </a:solidFill>
                      <a:prstDash val="solid"/>
                      <a:round/>
                      <a:headEnd type="none" w="med" len="med"/>
                      <a:tailEnd type="none" w="med" len="med"/>
                    </a:lnT>
                    <a:lnB w="7620" cap="flat" cmpd="sng" algn="ctr">
                      <a:solidFill>
                        <a:srgbClr val="A0D1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D167"/>
                      </a:solidFill>
                      <a:prstDash val="solid"/>
                      <a:round/>
                      <a:headEnd type="none" w="med" len="med"/>
                      <a:tailEnd type="none" w="med" len="med"/>
                    </a:lnL>
                    <a:lnR w="7620" cap="flat" cmpd="sng" algn="ctr">
                      <a:solidFill>
                        <a:srgbClr val="A0D167"/>
                      </a:solidFill>
                      <a:prstDash val="solid"/>
                      <a:round/>
                      <a:headEnd type="none" w="med" len="med"/>
                      <a:tailEnd type="none" w="med" len="med"/>
                    </a:lnR>
                    <a:lnT w="7620" cap="flat" cmpd="sng" algn="ctr">
                      <a:solidFill>
                        <a:srgbClr val="70D967"/>
                      </a:solidFill>
                      <a:prstDash val="solid"/>
                      <a:round/>
                      <a:headEnd type="none" w="med" len="med"/>
                      <a:tailEnd type="none" w="med" len="med"/>
                    </a:lnT>
                    <a:lnB w="7620" cap="flat" cmpd="sng" algn="ctr">
                      <a:solidFill>
                        <a:srgbClr val="A0D1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A0D167"/>
                      </a:solidFill>
                      <a:prstDash val="solid"/>
                      <a:round/>
                      <a:headEnd type="none" w="med" len="med"/>
                      <a:tailEnd type="none" w="med" len="med"/>
                    </a:lnL>
                    <a:lnR w="7620" cap="flat" cmpd="sng" algn="ctr">
                      <a:solidFill>
                        <a:srgbClr val="90DC67"/>
                      </a:solidFill>
                      <a:prstDash val="solid"/>
                      <a:round/>
                      <a:headEnd type="none" w="med" len="med"/>
                      <a:tailEnd type="none" w="med" len="med"/>
                    </a:lnR>
                    <a:lnT w="7620" cap="flat" cmpd="sng" algn="ctr">
                      <a:solidFill>
                        <a:srgbClr val="30C967"/>
                      </a:solidFill>
                      <a:prstDash val="solid"/>
                      <a:round/>
                      <a:headEnd type="none" w="med" len="med"/>
                      <a:tailEnd type="none" w="med" len="med"/>
                    </a:lnT>
                    <a:lnB w="7620" cap="flat" cmpd="sng" algn="ctr">
                      <a:solidFill>
                        <a:srgbClr val="90DC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DC67"/>
                      </a:solidFill>
                      <a:prstDash val="solid"/>
                      <a:round/>
                      <a:headEnd type="none" w="med" len="med"/>
                      <a:tailEnd type="none" w="med" len="med"/>
                    </a:lnL>
                    <a:lnR w="7620" cap="flat" cmpd="sng" algn="ctr">
                      <a:solidFill>
                        <a:srgbClr val="90E667"/>
                      </a:solidFill>
                      <a:prstDash val="solid"/>
                      <a:round/>
                      <a:headEnd type="none" w="med" len="med"/>
                      <a:tailEnd type="none" w="med" len="med"/>
                    </a:lnR>
                    <a:lnT w="7620" cap="flat" cmpd="sng" algn="ctr">
                      <a:solidFill>
                        <a:srgbClr val="80C967"/>
                      </a:solidFill>
                      <a:prstDash val="solid"/>
                      <a:round/>
                      <a:headEnd type="none" w="med" len="med"/>
                      <a:tailEnd type="none" w="med" len="med"/>
                    </a:lnT>
                    <a:lnB w="7620" cap="flat" cmpd="sng" algn="ctr">
                      <a:solidFill>
                        <a:srgbClr val="90E6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90E667"/>
                      </a:solidFill>
                      <a:prstDash val="solid"/>
                      <a:round/>
                      <a:headEnd type="none" w="med" len="med"/>
                      <a:tailEnd type="none" w="med" len="med"/>
                    </a:lnL>
                    <a:lnR w="7620" cap="flat" cmpd="sng" algn="ctr">
                      <a:solidFill>
                        <a:srgbClr val="00EA67"/>
                      </a:solidFill>
                      <a:prstDash val="solid"/>
                      <a:round/>
                      <a:headEnd type="none" w="med" len="med"/>
                      <a:tailEnd type="none" w="med" len="med"/>
                    </a:lnR>
                    <a:lnT w="7620" cap="flat" cmpd="sng" algn="ctr">
                      <a:solidFill>
                        <a:srgbClr val="00CC67"/>
                      </a:solidFill>
                      <a:prstDash val="solid"/>
                      <a:round/>
                      <a:headEnd type="none" w="med" len="med"/>
                      <a:tailEnd type="none" w="med" len="med"/>
                    </a:lnT>
                    <a:lnB w="7620" cap="flat" cmpd="sng" algn="ctr">
                      <a:solidFill>
                        <a:srgbClr val="00EA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EA67"/>
                      </a:solidFill>
                      <a:prstDash val="solid"/>
                      <a:round/>
                      <a:headEnd type="none" w="med" len="med"/>
                      <a:tailEnd type="none" w="med" len="med"/>
                    </a:lnL>
                    <a:lnR w="7620" cap="flat" cmpd="sng" algn="ctr">
                      <a:solidFill>
                        <a:srgbClr val="70DE67"/>
                      </a:solidFill>
                      <a:prstDash val="solid"/>
                      <a:round/>
                      <a:headEnd type="none" w="med" len="med"/>
                      <a:tailEnd type="none" w="med" len="med"/>
                    </a:lnR>
                    <a:lnT w="7620" cap="flat" cmpd="sng" algn="ctr">
                      <a:solidFill>
                        <a:srgbClr val="20D467"/>
                      </a:solidFill>
                      <a:prstDash val="solid"/>
                      <a:round/>
                      <a:headEnd type="none" w="med" len="med"/>
                      <a:tailEnd type="none" w="med" len="med"/>
                    </a:lnT>
                    <a:lnB w="7620" cap="flat" cmpd="sng" algn="ctr">
                      <a:solidFill>
                        <a:srgbClr val="70DE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537982849"/>
                  </a:ext>
                </a:extLst>
              </a:tr>
              <a:tr h="171536">
                <a:tc>
                  <a:txBody>
                    <a:bodyPr/>
                    <a:lstStyle/>
                    <a:p>
                      <a:pPr algn="l" rtl="0" fontAlgn="base"/>
                      <a:r>
                        <a:rPr lang="es-MX" sz="700" b="1" i="0">
                          <a:effectLst/>
                          <a:latin typeface="Calibri" panose="020F0502020204030204" pitchFamily="34" charset="0"/>
                        </a:rPr>
                        <a:t>RF006</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30EC67"/>
                      </a:solidFill>
                      <a:prstDash val="solid"/>
                      <a:round/>
                      <a:headEnd type="none" w="med" len="med"/>
                      <a:tailEnd type="none" w="med" len="med"/>
                    </a:lnL>
                    <a:lnR w="7620" cap="flat" cmpd="sng" algn="ctr">
                      <a:solidFill>
                        <a:srgbClr val="30EC67"/>
                      </a:solidFill>
                      <a:prstDash val="solid"/>
                      <a:round/>
                      <a:headEnd type="none" w="med" len="med"/>
                      <a:tailEnd type="none" w="med" len="med"/>
                    </a:lnR>
                    <a:lnT w="7620" cap="flat" cmpd="sng" algn="ctr">
                      <a:solidFill>
                        <a:srgbClr val="00CC67"/>
                      </a:solidFill>
                      <a:prstDash val="solid"/>
                      <a:round/>
                      <a:headEnd type="none" w="med" len="med"/>
                      <a:tailEnd type="none" w="med" len="med"/>
                    </a:lnT>
                    <a:lnB w="7620" cap="flat" cmpd="sng" algn="ctr">
                      <a:solidFill>
                        <a:srgbClr val="30EC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Información de ventas anteriores </a:t>
                      </a:r>
                      <a:endParaRPr lang="es-MX" sz="1000" b="0" i="0">
                        <a:effectLst/>
                      </a:endParaRPr>
                    </a:p>
                  </a:txBody>
                  <a:tcPr marL="11398" marR="11398" marT="5699" marB="5699">
                    <a:lnL w="7620" cap="flat" cmpd="sng" algn="ctr">
                      <a:solidFill>
                        <a:srgbClr val="30EC67"/>
                      </a:solidFill>
                      <a:prstDash val="solid"/>
                      <a:round/>
                      <a:headEnd type="none" w="med" len="med"/>
                      <a:tailEnd type="none" w="med" len="med"/>
                    </a:lnL>
                    <a:lnR w="7620" cap="flat" cmpd="sng" algn="ctr">
                      <a:solidFill>
                        <a:srgbClr val="60E967"/>
                      </a:solidFill>
                      <a:prstDash val="solid"/>
                      <a:round/>
                      <a:headEnd type="none" w="med" len="med"/>
                      <a:tailEnd type="none" w="med" len="med"/>
                    </a:lnR>
                    <a:lnT w="7620" cap="flat" cmpd="sng" algn="ctr">
                      <a:solidFill>
                        <a:srgbClr val="50CC67"/>
                      </a:solidFill>
                      <a:prstDash val="solid"/>
                      <a:round/>
                      <a:headEnd type="none" w="med" len="med"/>
                      <a:tailEnd type="none" w="med" len="med"/>
                    </a:lnT>
                    <a:lnB w="7620" cap="flat" cmpd="sng" algn="ctr">
                      <a:solidFill>
                        <a:srgbClr val="60E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60E967"/>
                      </a:solidFill>
                      <a:prstDash val="solid"/>
                      <a:round/>
                      <a:headEnd type="none" w="med" len="med"/>
                      <a:tailEnd type="none" w="med" len="med"/>
                    </a:lnL>
                    <a:lnR w="7620" cap="flat" cmpd="sng" algn="ctr">
                      <a:solidFill>
                        <a:srgbClr val="20E867"/>
                      </a:solidFill>
                      <a:prstDash val="solid"/>
                      <a:round/>
                      <a:headEnd type="none" w="med" len="med"/>
                      <a:tailEnd type="none" w="med" len="med"/>
                    </a:lnR>
                    <a:lnT w="7620" cap="flat" cmpd="sng" algn="ctr">
                      <a:solidFill>
                        <a:srgbClr val="A0D167"/>
                      </a:solidFill>
                      <a:prstDash val="solid"/>
                      <a:round/>
                      <a:headEnd type="none" w="med" len="med"/>
                      <a:tailEnd type="none" w="med" len="med"/>
                    </a:lnT>
                    <a:lnB w="7620" cap="flat" cmpd="sng" algn="ctr">
                      <a:solidFill>
                        <a:srgbClr val="20E8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20E867"/>
                      </a:solidFill>
                      <a:prstDash val="solid"/>
                      <a:round/>
                      <a:headEnd type="none" w="med" len="med"/>
                      <a:tailEnd type="none" w="med" len="med"/>
                    </a:lnL>
                    <a:lnR w="7620" cap="flat" cmpd="sng" algn="ctr">
                      <a:solidFill>
                        <a:srgbClr val="70ED67"/>
                      </a:solidFill>
                      <a:prstDash val="solid"/>
                      <a:round/>
                      <a:headEnd type="none" w="med" len="med"/>
                      <a:tailEnd type="none" w="med" len="med"/>
                    </a:lnR>
                    <a:lnT w="7620" cap="flat" cmpd="sng" algn="ctr">
                      <a:solidFill>
                        <a:srgbClr val="A0D167"/>
                      </a:solidFill>
                      <a:prstDash val="solid"/>
                      <a:round/>
                      <a:headEnd type="none" w="med" len="med"/>
                      <a:tailEnd type="none" w="med" len="med"/>
                    </a:lnT>
                    <a:lnB w="7620" cap="flat" cmpd="sng" algn="ctr">
                      <a:solidFill>
                        <a:srgbClr val="70E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ED67"/>
                      </a:solidFill>
                      <a:prstDash val="solid"/>
                      <a:round/>
                      <a:headEnd type="none" w="med" len="med"/>
                      <a:tailEnd type="none" w="med" len="med"/>
                    </a:lnL>
                    <a:lnR w="7620" cap="flat" cmpd="sng" algn="ctr">
                      <a:solidFill>
                        <a:srgbClr val="30DD67"/>
                      </a:solidFill>
                      <a:prstDash val="solid"/>
                      <a:round/>
                      <a:headEnd type="none" w="med" len="med"/>
                      <a:tailEnd type="none" w="med" len="med"/>
                    </a:lnR>
                    <a:lnT w="7620" cap="flat" cmpd="sng" algn="ctr">
                      <a:solidFill>
                        <a:srgbClr val="90DC67"/>
                      </a:solidFill>
                      <a:prstDash val="solid"/>
                      <a:round/>
                      <a:headEnd type="none" w="med" len="med"/>
                      <a:tailEnd type="none" w="med" len="med"/>
                    </a:lnT>
                    <a:lnB w="7620" cap="flat" cmpd="sng" algn="ctr">
                      <a:solidFill>
                        <a:srgbClr val="30D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DD67"/>
                      </a:solidFill>
                      <a:prstDash val="solid"/>
                      <a:round/>
                      <a:headEnd type="none" w="med" len="med"/>
                      <a:tailEnd type="none" w="med" len="med"/>
                    </a:lnL>
                    <a:lnR w="7620" cap="flat" cmpd="sng" algn="ctr">
                      <a:solidFill>
                        <a:srgbClr val="50E567"/>
                      </a:solidFill>
                      <a:prstDash val="solid"/>
                      <a:round/>
                      <a:headEnd type="none" w="med" len="med"/>
                      <a:tailEnd type="none" w="med" len="med"/>
                    </a:lnR>
                    <a:lnT w="7620" cap="flat" cmpd="sng" algn="ctr">
                      <a:solidFill>
                        <a:srgbClr val="90E667"/>
                      </a:solidFill>
                      <a:prstDash val="solid"/>
                      <a:round/>
                      <a:headEnd type="none" w="med" len="med"/>
                      <a:tailEnd type="none" w="med" len="med"/>
                    </a:lnT>
                    <a:lnB w="7620" cap="flat" cmpd="sng" algn="ctr">
                      <a:solidFill>
                        <a:srgbClr val="50E5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50E567"/>
                      </a:solidFill>
                      <a:prstDash val="solid"/>
                      <a:round/>
                      <a:headEnd type="none" w="med" len="med"/>
                      <a:tailEnd type="none" w="med" len="med"/>
                    </a:lnL>
                    <a:lnR w="7620" cap="flat" cmpd="sng" algn="ctr">
                      <a:solidFill>
                        <a:srgbClr val="90E667"/>
                      </a:solidFill>
                      <a:prstDash val="solid"/>
                      <a:round/>
                      <a:headEnd type="none" w="med" len="med"/>
                      <a:tailEnd type="none" w="med" len="med"/>
                    </a:lnR>
                    <a:lnT w="7620" cap="flat" cmpd="sng" algn="ctr">
                      <a:solidFill>
                        <a:srgbClr val="00EA67"/>
                      </a:solidFill>
                      <a:prstDash val="solid"/>
                      <a:round/>
                      <a:headEnd type="none" w="med" len="med"/>
                      <a:tailEnd type="none" w="med" len="med"/>
                    </a:lnT>
                    <a:lnB w="7620" cap="flat" cmpd="sng" algn="ctr">
                      <a:solidFill>
                        <a:srgbClr val="90E6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E667"/>
                      </a:solidFill>
                      <a:prstDash val="solid"/>
                      <a:round/>
                      <a:headEnd type="none" w="med" len="med"/>
                      <a:tailEnd type="none" w="med" len="med"/>
                    </a:lnL>
                    <a:lnR w="7620" cap="flat" cmpd="sng" algn="ctr">
                      <a:solidFill>
                        <a:srgbClr val="00E567"/>
                      </a:solidFill>
                      <a:prstDash val="solid"/>
                      <a:round/>
                      <a:headEnd type="none" w="med" len="med"/>
                      <a:tailEnd type="none" w="med" len="med"/>
                    </a:lnR>
                    <a:lnT w="7620" cap="flat" cmpd="sng" algn="ctr">
                      <a:solidFill>
                        <a:srgbClr val="70DE67"/>
                      </a:solidFill>
                      <a:prstDash val="solid"/>
                      <a:round/>
                      <a:headEnd type="none" w="med" len="med"/>
                      <a:tailEnd type="none" w="med" len="med"/>
                    </a:lnT>
                    <a:lnB w="7620" cap="flat" cmpd="sng" algn="ctr">
                      <a:solidFill>
                        <a:srgbClr val="00E5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903609095"/>
                  </a:ext>
                </a:extLst>
              </a:tr>
              <a:tr h="171536">
                <a:tc>
                  <a:txBody>
                    <a:bodyPr/>
                    <a:lstStyle/>
                    <a:p>
                      <a:pPr algn="l" rtl="0" fontAlgn="base"/>
                      <a:r>
                        <a:rPr lang="es-MX" sz="700" b="1" i="0">
                          <a:effectLst/>
                          <a:latin typeface="Calibri" panose="020F0502020204030204" pitchFamily="34" charset="0"/>
                        </a:rPr>
                        <a:t>RF007</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F0E067"/>
                      </a:solidFill>
                      <a:prstDash val="solid"/>
                      <a:round/>
                      <a:headEnd type="none" w="med" len="med"/>
                      <a:tailEnd type="none" w="med" len="med"/>
                    </a:lnL>
                    <a:lnR w="7620" cap="flat" cmpd="sng" algn="ctr">
                      <a:solidFill>
                        <a:srgbClr val="F0E067"/>
                      </a:solidFill>
                      <a:prstDash val="solid"/>
                      <a:round/>
                      <a:headEnd type="none" w="med" len="med"/>
                      <a:tailEnd type="none" w="med" len="med"/>
                    </a:lnR>
                    <a:lnT w="7620" cap="flat" cmpd="sng" algn="ctr">
                      <a:solidFill>
                        <a:srgbClr val="30EC67"/>
                      </a:solidFill>
                      <a:prstDash val="solid"/>
                      <a:round/>
                      <a:headEnd type="none" w="med" len="med"/>
                      <a:tailEnd type="none" w="med" len="med"/>
                    </a:lnT>
                    <a:lnB w="7620" cap="flat" cmpd="sng" algn="ctr">
                      <a:solidFill>
                        <a:srgbClr val="F0E067"/>
                      </a:solidFill>
                      <a:prstDash val="solid"/>
                      <a:round/>
                      <a:headEnd type="none" w="med" len="med"/>
                      <a:tailEnd type="none" w="med" len="med"/>
                    </a:lnB>
                  </a:tcPr>
                </a:tc>
                <a:tc>
                  <a:txBody>
                    <a:bodyPr/>
                    <a:lstStyle/>
                    <a:p>
                      <a:pPr algn="l" rtl="0" fontAlgn="base"/>
                      <a:r>
                        <a:rPr lang="es-ES" sz="700" b="0" i="0">
                          <a:effectLst/>
                          <a:latin typeface="Calibri" panose="020F0502020204030204" pitchFamily="34" charset="0"/>
                        </a:rPr>
                        <a:t>Visualizar inventario de la bodega. </a:t>
                      </a:r>
                      <a:endParaRPr lang="es-ES" sz="1000" b="0" i="0">
                        <a:effectLst/>
                      </a:endParaRPr>
                    </a:p>
                  </a:txBody>
                  <a:tcPr marL="11398" marR="11398" marT="5699" marB="5699">
                    <a:lnL w="7620" cap="flat" cmpd="sng" algn="ctr">
                      <a:solidFill>
                        <a:srgbClr val="F0E067"/>
                      </a:solidFill>
                      <a:prstDash val="solid"/>
                      <a:round/>
                      <a:headEnd type="none" w="med" len="med"/>
                      <a:tailEnd type="none" w="med" len="med"/>
                    </a:lnL>
                    <a:lnR w="7620" cap="flat" cmpd="sng" algn="ctr">
                      <a:solidFill>
                        <a:srgbClr val="70ED67"/>
                      </a:solidFill>
                      <a:prstDash val="solid"/>
                      <a:round/>
                      <a:headEnd type="none" w="med" len="med"/>
                      <a:tailEnd type="none" w="med" len="med"/>
                    </a:lnR>
                    <a:lnT w="7620" cap="flat" cmpd="sng" algn="ctr">
                      <a:solidFill>
                        <a:srgbClr val="60E967"/>
                      </a:solidFill>
                      <a:prstDash val="solid"/>
                      <a:round/>
                      <a:headEnd type="none" w="med" len="med"/>
                      <a:tailEnd type="none" w="med" len="med"/>
                    </a:lnT>
                    <a:lnB w="7620" cap="flat" cmpd="sng" algn="ctr">
                      <a:solidFill>
                        <a:srgbClr val="70E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ED67"/>
                      </a:solidFill>
                      <a:prstDash val="solid"/>
                      <a:round/>
                      <a:headEnd type="none" w="med" len="med"/>
                      <a:tailEnd type="none" w="med" len="med"/>
                    </a:lnL>
                    <a:lnR w="7620" cap="flat" cmpd="sng" algn="ctr">
                      <a:solidFill>
                        <a:srgbClr val="E0EB67"/>
                      </a:solidFill>
                      <a:prstDash val="solid"/>
                      <a:round/>
                      <a:headEnd type="none" w="med" len="med"/>
                      <a:tailEnd type="none" w="med" len="med"/>
                    </a:lnR>
                    <a:lnT w="7620" cap="flat" cmpd="sng" algn="ctr">
                      <a:solidFill>
                        <a:srgbClr val="20E867"/>
                      </a:solidFill>
                      <a:prstDash val="solid"/>
                      <a:round/>
                      <a:headEnd type="none" w="med" len="med"/>
                      <a:tailEnd type="none" w="med" len="med"/>
                    </a:lnT>
                    <a:lnB w="7620" cap="flat" cmpd="sng" algn="ctr">
                      <a:solidFill>
                        <a:srgbClr val="E0EB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EB67"/>
                      </a:solidFill>
                      <a:prstDash val="solid"/>
                      <a:round/>
                      <a:headEnd type="none" w="med" len="med"/>
                      <a:tailEnd type="none" w="med" len="med"/>
                    </a:lnL>
                    <a:lnR w="7620" cap="flat" cmpd="sng" algn="ctr">
                      <a:solidFill>
                        <a:srgbClr val="90EB67"/>
                      </a:solidFill>
                      <a:prstDash val="solid"/>
                      <a:round/>
                      <a:headEnd type="none" w="med" len="med"/>
                      <a:tailEnd type="none" w="med" len="med"/>
                    </a:lnR>
                    <a:lnT w="7620" cap="flat" cmpd="sng" algn="ctr">
                      <a:solidFill>
                        <a:srgbClr val="70ED67"/>
                      </a:solidFill>
                      <a:prstDash val="solid"/>
                      <a:round/>
                      <a:headEnd type="none" w="med" len="med"/>
                      <a:tailEnd type="none" w="med" len="med"/>
                    </a:lnT>
                    <a:lnB w="7620" cap="flat" cmpd="sng" algn="ctr">
                      <a:solidFill>
                        <a:srgbClr val="90EB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EB67"/>
                      </a:solidFill>
                      <a:prstDash val="solid"/>
                      <a:round/>
                      <a:headEnd type="none" w="med" len="med"/>
                      <a:tailEnd type="none" w="med" len="med"/>
                    </a:lnL>
                    <a:lnR w="7620" cap="flat" cmpd="sng" algn="ctr">
                      <a:solidFill>
                        <a:srgbClr val="20DE67"/>
                      </a:solidFill>
                      <a:prstDash val="solid"/>
                      <a:round/>
                      <a:headEnd type="none" w="med" len="med"/>
                      <a:tailEnd type="none" w="med" len="med"/>
                    </a:lnR>
                    <a:lnT w="7620" cap="flat" cmpd="sng" algn="ctr">
                      <a:solidFill>
                        <a:srgbClr val="30DD67"/>
                      </a:solidFill>
                      <a:prstDash val="solid"/>
                      <a:round/>
                      <a:headEnd type="none" w="med" len="med"/>
                      <a:tailEnd type="none" w="med" len="med"/>
                    </a:lnT>
                    <a:lnB w="7620" cap="flat" cmpd="sng" algn="ctr">
                      <a:solidFill>
                        <a:srgbClr val="20DE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20DE67"/>
                      </a:solidFill>
                      <a:prstDash val="solid"/>
                      <a:round/>
                      <a:headEnd type="none" w="med" len="med"/>
                      <a:tailEnd type="none" w="med" len="med"/>
                    </a:lnL>
                    <a:lnR w="7620" cap="flat" cmpd="sng" algn="ctr">
                      <a:solidFill>
                        <a:srgbClr val="50EF67"/>
                      </a:solidFill>
                      <a:prstDash val="solid"/>
                      <a:round/>
                      <a:headEnd type="none" w="med" len="med"/>
                      <a:tailEnd type="none" w="med" len="med"/>
                    </a:lnR>
                    <a:lnT w="7620" cap="flat" cmpd="sng" algn="ctr">
                      <a:solidFill>
                        <a:srgbClr val="50E567"/>
                      </a:solidFill>
                      <a:prstDash val="solid"/>
                      <a:round/>
                      <a:headEnd type="none" w="med" len="med"/>
                      <a:tailEnd type="none" w="med" len="med"/>
                    </a:lnT>
                    <a:lnB w="7620" cap="flat" cmpd="sng" algn="ctr">
                      <a:solidFill>
                        <a:srgbClr val="50EF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EF67"/>
                      </a:solidFill>
                      <a:prstDash val="solid"/>
                      <a:round/>
                      <a:headEnd type="none" w="med" len="med"/>
                      <a:tailEnd type="none" w="med" len="med"/>
                    </a:lnL>
                    <a:lnR w="7620" cap="flat" cmpd="sng" algn="ctr">
                      <a:solidFill>
                        <a:srgbClr val="30E767"/>
                      </a:solidFill>
                      <a:prstDash val="solid"/>
                      <a:round/>
                      <a:headEnd type="none" w="med" len="med"/>
                      <a:tailEnd type="none" w="med" len="med"/>
                    </a:lnR>
                    <a:lnT w="7620" cap="flat" cmpd="sng" algn="ctr">
                      <a:solidFill>
                        <a:srgbClr val="90E667"/>
                      </a:solidFill>
                      <a:prstDash val="solid"/>
                      <a:round/>
                      <a:headEnd type="none" w="med" len="med"/>
                      <a:tailEnd type="none" w="med" len="med"/>
                    </a:lnT>
                    <a:lnB w="7620" cap="flat" cmpd="sng" algn="ctr">
                      <a:solidFill>
                        <a:srgbClr val="30E7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E767"/>
                      </a:solidFill>
                      <a:prstDash val="solid"/>
                      <a:round/>
                      <a:headEnd type="none" w="med" len="med"/>
                      <a:tailEnd type="none" w="med" len="med"/>
                    </a:lnL>
                    <a:lnR w="7620" cap="flat" cmpd="sng" algn="ctr">
                      <a:solidFill>
                        <a:srgbClr val="90EB67"/>
                      </a:solidFill>
                      <a:prstDash val="solid"/>
                      <a:round/>
                      <a:headEnd type="none" w="med" len="med"/>
                      <a:tailEnd type="none" w="med" len="med"/>
                    </a:lnR>
                    <a:lnT w="7620" cap="flat" cmpd="sng" algn="ctr">
                      <a:solidFill>
                        <a:srgbClr val="00E567"/>
                      </a:solidFill>
                      <a:prstDash val="solid"/>
                      <a:round/>
                      <a:headEnd type="none" w="med" len="med"/>
                      <a:tailEnd type="none" w="med" len="med"/>
                    </a:lnT>
                    <a:lnB w="7620" cap="flat" cmpd="sng" algn="ctr">
                      <a:solidFill>
                        <a:srgbClr val="90EB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4124771930"/>
                  </a:ext>
                </a:extLst>
              </a:tr>
              <a:tr h="171536">
                <a:tc>
                  <a:txBody>
                    <a:bodyPr/>
                    <a:lstStyle/>
                    <a:p>
                      <a:pPr algn="l" rtl="0" fontAlgn="base"/>
                      <a:r>
                        <a:rPr lang="es-MX" sz="700" b="1" i="0">
                          <a:effectLst/>
                          <a:latin typeface="Calibri" panose="020F0502020204030204" pitchFamily="34" charset="0"/>
                        </a:rPr>
                        <a:t>RF008</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30E267"/>
                      </a:solidFill>
                      <a:prstDash val="solid"/>
                      <a:round/>
                      <a:headEnd type="none" w="med" len="med"/>
                      <a:tailEnd type="none" w="med" len="med"/>
                    </a:lnL>
                    <a:lnR w="7620" cap="flat" cmpd="sng" algn="ctr">
                      <a:solidFill>
                        <a:srgbClr val="30E267"/>
                      </a:solidFill>
                      <a:prstDash val="solid"/>
                      <a:round/>
                      <a:headEnd type="none" w="med" len="med"/>
                      <a:tailEnd type="none" w="med" len="med"/>
                    </a:lnR>
                    <a:lnT w="7620" cap="flat" cmpd="sng" algn="ctr">
                      <a:solidFill>
                        <a:srgbClr val="F0E067"/>
                      </a:solidFill>
                      <a:prstDash val="solid"/>
                      <a:round/>
                      <a:headEnd type="none" w="med" len="med"/>
                      <a:tailEnd type="none" w="med" len="med"/>
                    </a:lnT>
                    <a:lnB w="7620" cap="flat" cmpd="sng" algn="ctr">
                      <a:solidFill>
                        <a:srgbClr val="30E267"/>
                      </a:solidFill>
                      <a:prstDash val="solid"/>
                      <a:round/>
                      <a:headEnd type="none" w="med" len="med"/>
                      <a:tailEnd type="none" w="med" len="med"/>
                    </a:lnB>
                  </a:tcPr>
                </a:tc>
                <a:tc>
                  <a:txBody>
                    <a:bodyPr/>
                    <a:lstStyle/>
                    <a:p>
                      <a:pPr algn="l" rtl="0" fontAlgn="base"/>
                      <a:r>
                        <a:rPr lang="es-ES" sz="700" b="0" i="0">
                          <a:effectLst/>
                          <a:latin typeface="Calibri" panose="020F0502020204030204" pitchFamily="34" charset="0"/>
                        </a:rPr>
                        <a:t>Visualizar inventario de la tienda. </a:t>
                      </a:r>
                      <a:endParaRPr lang="es-ES" sz="1000" b="0" i="0">
                        <a:effectLst/>
                      </a:endParaRPr>
                    </a:p>
                  </a:txBody>
                  <a:tcPr marL="11398" marR="11398" marT="5699" marB="5699">
                    <a:lnL w="7620" cap="flat" cmpd="sng" algn="ctr">
                      <a:solidFill>
                        <a:srgbClr val="30E267"/>
                      </a:solidFill>
                      <a:prstDash val="solid"/>
                      <a:round/>
                      <a:headEnd type="none" w="med" len="med"/>
                      <a:tailEnd type="none" w="med" len="med"/>
                    </a:lnL>
                    <a:lnR w="7620" cap="flat" cmpd="sng" algn="ctr">
                      <a:solidFill>
                        <a:srgbClr val="E0EB67"/>
                      </a:solidFill>
                      <a:prstDash val="solid"/>
                      <a:round/>
                      <a:headEnd type="none" w="med" len="med"/>
                      <a:tailEnd type="none" w="med" len="med"/>
                    </a:lnR>
                    <a:lnT w="7620" cap="flat" cmpd="sng" algn="ctr">
                      <a:solidFill>
                        <a:srgbClr val="70ED67"/>
                      </a:solidFill>
                      <a:prstDash val="solid"/>
                      <a:round/>
                      <a:headEnd type="none" w="med" len="med"/>
                      <a:tailEnd type="none" w="med" len="med"/>
                    </a:lnT>
                    <a:lnB w="7620" cap="flat" cmpd="sng" algn="ctr">
                      <a:solidFill>
                        <a:srgbClr val="E0EB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EB67"/>
                      </a:solidFill>
                      <a:prstDash val="solid"/>
                      <a:round/>
                      <a:headEnd type="none" w="med" len="med"/>
                      <a:tailEnd type="none" w="med" len="med"/>
                    </a:lnL>
                    <a:lnR w="7620" cap="flat" cmpd="sng" algn="ctr">
                      <a:solidFill>
                        <a:srgbClr val="A0EF67"/>
                      </a:solidFill>
                      <a:prstDash val="solid"/>
                      <a:round/>
                      <a:headEnd type="none" w="med" len="med"/>
                      <a:tailEnd type="none" w="med" len="med"/>
                    </a:lnR>
                    <a:lnT w="7620" cap="flat" cmpd="sng" algn="ctr">
                      <a:solidFill>
                        <a:srgbClr val="E0EB67"/>
                      </a:solidFill>
                      <a:prstDash val="solid"/>
                      <a:round/>
                      <a:headEnd type="none" w="med" len="med"/>
                      <a:tailEnd type="none" w="med" len="med"/>
                    </a:lnT>
                    <a:lnB w="7620" cap="flat" cmpd="sng" algn="ctr">
                      <a:solidFill>
                        <a:srgbClr val="A0EF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A0EF67"/>
                      </a:solidFill>
                      <a:prstDash val="solid"/>
                      <a:round/>
                      <a:headEnd type="none" w="med" len="med"/>
                      <a:tailEnd type="none" w="med" len="med"/>
                    </a:lnL>
                    <a:lnR w="7620" cap="flat" cmpd="sng" algn="ctr">
                      <a:solidFill>
                        <a:srgbClr val="80DD67"/>
                      </a:solidFill>
                      <a:prstDash val="solid"/>
                      <a:round/>
                      <a:headEnd type="none" w="med" len="med"/>
                      <a:tailEnd type="none" w="med" len="med"/>
                    </a:lnR>
                    <a:lnT w="7620" cap="flat" cmpd="sng" algn="ctr">
                      <a:solidFill>
                        <a:srgbClr val="90EB67"/>
                      </a:solidFill>
                      <a:prstDash val="solid"/>
                      <a:round/>
                      <a:headEnd type="none" w="med" len="med"/>
                      <a:tailEnd type="none" w="med" len="med"/>
                    </a:lnT>
                    <a:lnB w="7620" cap="flat" cmpd="sng" algn="ctr">
                      <a:solidFill>
                        <a:srgbClr val="80D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DD67"/>
                      </a:solidFill>
                      <a:prstDash val="solid"/>
                      <a:round/>
                      <a:headEnd type="none" w="med" len="med"/>
                      <a:tailEnd type="none" w="med" len="med"/>
                    </a:lnL>
                    <a:lnR w="7620" cap="flat" cmpd="sng" algn="ctr">
                      <a:solidFill>
                        <a:srgbClr val="D0DD67"/>
                      </a:solidFill>
                      <a:prstDash val="solid"/>
                      <a:round/>
                      <a:headEnd type="none" w="med" len="med"/>
                      <a:tailEnd type="none" w="med" len="med"/>
                    </a:lnR>
                    <a:lnT w="7620" cap="flat" cmpd="sng" algn="ctr">
                      <a:solidFill>
                        <a:srgbClr val="20DE67"/>
                      </a:solidFill>
                      <a:prstDash val="solid"/>
                      <a:round/>
                      <a:headEnd type="none" w="med" len="med"/>
                      <a:tailEnd type="none" w="med" len="med"/>
                    </a:lnT>
                    <a:lnB w="7620" cap="flat" cmpd="sng" algn="ctr">
                      <a:solidFill>
                        <a:srgbClr val="D0DD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DD67"/>
                      </a:solidFill>
                      <a:prstDash val="solid"/>
                      <a:round/>
                      <a:headEnd type="none" w="med" len="med"/>
                      <a:tailEnd type="none" w="med" len="med"/>
                    </a:lnL>
                    <a:lnR w="7620" cap="flat" cmpd="sng" algn="ctr">
                      <a:solidFill>
                        <a:srgbClr val="80E767"/>
                      </a:solidFill>
                      <a:prstDash val="solid"/>
                      <a:round/>
                      <a:headEnd type="none" w="med" len="med"/>
                      <a:tailEnd type="none" w="med" len="med"/>
                    </a:lnR>
                    <a:lnT w="7620" cap="flat" cmpd="sng" algn="ctr">
                      <a:solidFill>
                        <a:srgbClr val="50EF67"/>
                      </a:solidFill>
                      <a:prstDash val="solid"/>
                      <a:round/>
                      <a:headEnd type="none" w="med" len="med"/>
                      <a:tailEnd type="none" w="med" len="med"/>
                    </a:lnT>
                    <a:lnB w="7620" cap="flat" cmpd="sng" algn="ctr">
                      <a:solidFill>
                        <a:srgbClr val="80E7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E767"/>
                      </a:solidFill>
                      <a:prstDash val="solid"/>
                      <a:round/>
                      <a:headEnd type="none" w="med" len="med"/>
                      <a:tailEnd type="none" w="med" len="med"/>
                    </a:lnL>
                    <a:lnR w="7620" cap="flat" cmpd="sng" algn="ctr">
                      <a:solidFill>
                        <a:srgbClr val="40E667"/>
                      </a:solidFill>
                      <a:prstDash val="solid"/>
                      <a:round/>
                      <a:headEnd type="none" w="med" len="med"/>
                      <a:tailEnd type="none" w="med" len="med"/>
                    </a:lnR>
                    <a:lnT w="7620" cap="flat" cmpd="sng" algn="ctr">
                      <a:solidFill>
                        <a:srgbClr val="30E767"/>
                      </a:solidFill>
                      <a:prstDash val="solid"/>
                      <a:round/>
                      <a:headEnd type="none" w="med" len="med"/>
                      <a:tailEnd type="none" w="med" len="med"/>
                    </a:lnT>
                    <a:lnB w="7620" cap="flat" cmpd="sng" algn="ctr">
                      <a:solidFill>
                        <a:srgbClr val="40E6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40E667"/>
                      </a:solidFill>
                      <a:prstDash val="solid"/>
                      <a:round/>
                      <a:headEnd type="none" w="med" len="med"/>
                      <a:tailEnd type="none" w="med" len="med"/>
                    </a:lnL>
                    <a:lnR w="7620" cap="flat" cmpd="sng" algn="ctr">
                      <a:solidFill>
                        <a:srgbClr val="E0FA67"/>
                      </a:solidFill>
                      <a:prstDash val="solid"/>
                      <a:round/>
                      <a:headEnd type="none" w="med" len="med"/>
                      <a:tailEnd type="none" w="med" len="med"/>
                    </a:lnR>
                    <a:lnT w="7620" cap="flat" cmpd="sng" algn="ctr">
                      <a:solidFill>
                        <a:srgbClr val="90EB67"/>
                      </a:solidFill>
                      <a:prstDash val="solid"/>
                      <a:round/>
                      <a:headEnd type="none" w="med" len="med"/>
                      <a:tailEnd type="none" w="med" len="med"/>
                    </a:lnT>
                    <a:lnB w="7620" cap="flat" cmpd="sng" algn="ctr">
                      <a:solidFill>
                        <a:srgbClr val="E0FA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577220206"/>
                  </a:ext>
                </a:extLst>
              </a:tr>
              <a:tr h="171536">
                <a:tc>
                  <a:txBody>
                    <a:bodyPr/>
                    <a:lstStyle/>
                    <a:p>
                      <a:pPr algn="l" rtl="0" fontAlgn="base"/>
                      <a:r>
                        <a:rPr lang="es-MX" sz="700" b="1" i="0">
                          <a:effectLst/>
                          <a:latin typeface="Calibri" panose="020F0502020204030204" pitchFamily="34" charset="0"/>
                        </a:rPr>
                        <a:t>RF009</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80F667"/>
                      </a:solidFill>
                      <a:prstDash val="solid"/>
                      <a:round/>
                      <a:headEnd type="none" w="med" len="med"/>
                      <a:tailEnd type="none" w="med" len="med"/>
                    </a:lnL>
                    <a:lnR w="7620" cap="flat" cmpd="sng" algn="ctr">
                      <a:solidFill>
                        <a:srgbClr val="80F667"/>
                      </a:solidFill>
                      <a:prstDash val="solid"/>
                      <a:round/>
                      <a:headEnd type="none" w="med" len="med"/>
                      <a:tailEnd type="none" w="med" len="med"/>
                    </a:lnR>
                    <a:lnT w="7620" cap="flat" cmpd="sng" algn="ctr">
                      <a:solidFill>
                        <a:srgbClr val="30E267"/>
                      </a:solidFill>
                      <a:prstDash val="solid"/>
                      <a:round/>
                      <a:headEnd type="none" w="med" len="med"/>
                      <a:tailEnd type="none" w="med" len="med"/>
                    </a:lnT>
                    <a:lnB w="7620" cap="flat" cmpd="sng" algn="ctr">
                      <a:solidFill>
                        <a:srgbClr val="80F6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Asistente de caja </a:t>
                      </a:r>
                      <a:endParaRPr lang="es-MX" sz="1000" b="0" i="0">
                        <a:effectLst/>
                      </a:endParaRPr>
                    </a:p>
                  </a:txBody>
                  <a:tcPr marL="11398" marR="11398" marT="5699" marB="5699">
                    <a:lnL w="7620" cap="flat" cmpd="sng" algn="ctr">
                      <a:solidFill>
                        <a:srgbClr val="80F667"/>
                      </a:solidFill>
                      <a:prstDash val="solid"/>
                      <a:round/>
                      <a:headEnd type="none" w="med" len="med"/>
                      <a:tailEnd type="none" w="med" len="med"/>
                    </a:lnL>
                    <a:lnR w="7620" cap="flat" cmpd="sng" algn="ctr">
                      <a:solidFill>
                        <a:srgbClr val="B0F367"/>
                      </a:solidFill>
                      <a:prstDash val="solid"/>
                      <a:round/>
                      <a:headEnd type="none" w="med" len="med"/>
                      <a:tailEnd type="none" w="med" len="med"/>
                    </a:lnR>
                    <a:lnT w="7620" cap="flat" cmpd="sng" algn="ctr">
                      <a:solidFill>
                        <a:srgbClr val="E0EB67"/>
                      </a:solidFill>
                      <a:prstDash val="solid"/>
                      <a:round/>
                      <a:headEnd type="none" w="med" len="med"/>
                      <a:tailEnd type="none" w="med" len="med"/>
                    </a:lnT>
                    <a:lnB w="7620" cap="flat" cmpd="sng" algn="ctr">
                      <a:solidFill>
                        <a:srgbClr val="B0F3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B0F367"/>
                      </a:solidFill>
                      <a:prstDash val="solid"/>
                      <a:round/>
                      <a:headEnd type="none" w="med" len="med"/>
                      <a:tailEnd type="none" w="med" len="med"/>
                    </a:lnL>
                    <a:lnR w="7620" cap="flat" cmpd="sng" algn="ctr">
                      <a:solidFill>
                        <a:srgbClr val="B00268"/>
                      </a:solidFill>
                      <a:prstDash val="solid"/>
                      <a:round/>
                      <a:headEnd type="none" w="med" len="med"/>
                      <a:tailEnd type="none" w="med" len="med"/>
                    </a:lnR>
                    <a:lnT w="7620" cap="flat" cmpd="sng" algn="ctr">
                      <a:solidFill>
                        <a:srgbClr val="A0EF67"/>
                      </a:solidFill>
                      <a:prstDash val="solid"/>
                      <a:round/>
                      <a:headEnd type="none" w="med" len="med"/>
                      <a:tailEnd type="none" w="med" len="med"/>
                    </a:lnT>
                    <a:lnB w="7620" cap="flat" cmpd="sng" algn="ctr">
                      <a:solidFill>
                        <a:srgbClr val="B002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B00268"/>
                      </a:solidFill>
                      <a:prstDash val="solid"/>
                      <a:round/>
                      <a:headEnd type="none" w="med" len="med"/>
                      <a:tailEnd type="none" w="med" len="med"/>
                    </a:lnL>
                    <a:lnR w="7620" cap="flat" cmpd="sng" algn="ctr">
                      <a:solidFill>
                        <a:srgbClr val="500368"/>
                      </a:solidFill>
                      <a:prstDash val="solid"/>
                      <a:round/>
                      <a:headEnd type="none" w="med" len="med"/>
                      <a:tailEnd type="none" w="med" len="med"/>
                    </a:lnR>
                    <a:lnT w="7620" cap="flat" cmpd="sng" algn="ctr">
                      <a:solidFill>
                        <a:srgbClr val="80DD67"/>
                      </a:solidFill>
                      <a:prstDash val="solid"/>
                      <a:round/>
                      <a:headEnd type="none" w="med" len="med"/>
                      <a:tailEnd type="none" w="med" len="med"/>
                    </a:lnT>
                    <a:lnB w="7620" cap="flat" cmpd="sng" algn="ctr">
                      <a:solidFill>
                        <a:srgbClr val="5003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0368"/>
                      </a:solidFill>
                      <a:prstDash val="solid"/>
                      <a:round/>
                      <a:headEnd type="none" w="med" len="med"/>
                      <a:tailEnd type="none" w="med" len="med"/>
                    </a:lnL>
                    <a:lnR w="7620" cap="flat" cmpd="sng" algn="ctr">
                      <a:solidFill>
                        <a:srgbClr val="30F167"/>
                      </a:solidFill>
                      <a:prstDash val="solid"/>
                      <a:round/>
                      <a:headEnd type="none" w="med" len="med"/>
                      <a:tailEnd type="none" w="med" len="med"/>
                    </a:lnR>
                    <a:lnT w="7620" cap="flat" cmpd="sng" algn="ctr">
                      <a:solidFill>
                        <a:srgbClr val="D0DD67"/>
                      </a:solidFill>
                      <a:prstDash val="solid"/>
                      <a:round/>
                      <a:headEnd type="none" w="med" len="med"/>
                      <a:tailEnd type="none" w="med" len="med"/>
                    </a:lnT>
                    <a:lnB w="7620" cap="flat" cmpd="sng" algn="ctr">
                      <a:solidFill>
                        <a:srgbClr val="30F1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F167"/>
                      </a:solidFill>
                      <a:prstDash val="solid"/>
                      <a:round/>
                      <a:headEnd type="none" w="med" len="med"/>
                      <a:tailEnd type="none" w="med" len="med"/>
                    </a:lnL>
                    <a:lnR w="7620" cap="flat" cmpd="sng" algn="ctr">
                      <a:solidFill>
                        <a:srgbClr val="90F067"/>
                      </a:solidFill>
                      <a:prstDash val="solid"/>
                      <a:round/>
                      <a:headEnd type="none" w="med" len="med"/>
                      <a:tailEnd type="none" w="med" len="med"/>
                    </a:lnR>
                    <a:lnT w="7620" cap="flat" cmpd="sng" algn="ctr">
                      <a:solidFill>
                        <a:srgbClr val="80E767"/>
                      </a:solidFill>
                      <a:prstDash val="solid"/>
                      <a:round/>
                      <a:headEnd type="none" w="med" len="med"/>
                      <a:tailEnd type="none" w="med" len="med"/>
                    </a:lnT>
                    <a:lnB w="7620" cap="flat" cmpd="sng" algn="ctr">
                      <a:solidFill>
                        <a:srgbClr val="90F0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90F067"/>
                      </a:solidFill>
                      <a:prstDash val="solid"/>
                      <a:round/>
                      <a:headEnd type="none" w="med" len="med"/>
                      <a:tailEnd type="none" w="med" len="med"/>
                    </a:lnL>
                    <a:lnR w="7620" cap="flat" cmpd="sng" algn="ctr">
                      <a:solidFill>
                        <a:srgbClr val="C0F767"/>
                      </a:solidFill>
                      <a:prstDash val="solid"/>
                      <a:round/>
                      <a:headEnd type="none" w="med" len="med"/>
                      <a:tailEnd type="none" w="med" len="med"/>
                    </a:lnR>
                    <a:lnT w="7620" cap="flat" cmpd="sng" algn="ctr">
                      <a:solidFill>
                        <a:srgbClr val="40E667"/>
                      </a:solidFill>
                      <a:prstDash val="solid"/>
                      <a:round/>
                      <a:headEnd type="none" w="med" len="med"/>
                      <a:tailEnd type="none" w="med" len="med"/>
                    </a:lnT>
                    <a:lnB w="7620" cap="flat" cmpd="sng" algn="ctr">
                      <a:solidFill>
                        <a:srgbClr val="C0F7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C0F767"/>
                      </a:solidFill>
                      <a:prstDash val="solid"/>
                      <a:round/>
                      <a:headEnd type="none" w="med" len="med"/>
                      <a:tailEnd type="none" w="med" len="med"/>
                    </a:lnL>
                    <a:lnR w="7620" cap="flat" cmpd="sng" algn="ctr">
                      <a:solidFill>
                        <a:srgbClr val="90FA67"/>
                      </a:solidFill>
                      <a:prstDash val="solid"/>
                      <a:round/>
                      <a:headEnd type="none" w="med" len="med"/>
                      <a:tailEnd type="none" w="med" len="med"/>
                    </a:lnR>
                    <a:lnT w="7620" cap="flat" cmpd="sng" algn="ctr">
                      <a:solidFill>
                        <a:srgbClr val="E0FA67"/>
                      </a:solidFill>
                      <a:prstDash val="solid"/>
                      <a:round/>
                      <a:headEnd type="none" w="med" len="med"/>
                      <a:tailEnd type="none" w="med" len="med"/>
                    </a:lnT>
                    <a:lnB w="7620" cap="flat" cmpd="sng" algn="ctr">
                      <a:solidFill>
                        <a:srgbClr val="90FA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429566036"/>
                  </a:ext>
                </a:extLst>
              </a:tr>
              <a:tr h="171536">
                <a:tc>
                  <a:txBody>
                    <a:bodyPr/>
                    <a:lstStyle/>
                    <a:p>
                      <a:pPr algn="l" rtl="0" fontAlgn="base"/>
                      <a:r>
                        <a:rPr lang="es-MX" sz="700" b="1" i="0">
                          <a:effectLst/>
                          <a:latin typeface="Calibri" panose="020F0502020204030204" pitchFamily="34" charset="0"/>
                        </a:rPr>
                        <a:t>RF010</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C0F767"/>
                      </a:solidFill>
                      <a:prstDash val="solid"/>
                      <a:round/>
                      <a:headEnd type="none" w="med" len="med"/>
                      <a:tailEnd type="none" w="med" len="med"/>
                    </a:lnL>
                    <a:lnR w="7620" cap="flat" cmpd="sng" algn="ctr">
                      <a:solidFill>
                        <a:srgbClr val="C0F767"/>
                      </a:solidFill>
                      <a:prstDash val="solid"/>
                      <a:round/>
                      <a:headEnd type="none" w="med" len="med"/>
                      <a:tailEnd type="none" w="med" len="med"/>
                    </a:lnR>
                    <a:lnT w="7620" cap="flat" cmpd="sng" algn="ctr">
                      <a:solidFill>
                        <a:srgbClr val="80F667"/>
                      </a:solidFill>
                      <a:prstDash val="solid"/>
                      <a:round/>
                      <a:headEnd type="none" w="med" len="med"/>
                      <a:tailEnd type="none" w="med" len="med"/>
                    </a:lnT>
                    <a:lnB w="7620" cap="flat" cmpd="sng" algn="ctr">
                      <a:solidFill>
                        <a:srgbClr val="C0F767"/>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Realizar corte de caja </a:t>
                      </a:r>
                      <a:endParaRPr lang="es-MX" sz="1000" b="0" i="0">
                        <a:effectLst/>
                      </a:endParaRPr>
                    </a:p>
                  </a:txBody>
                  <a:tcPr marL="11398" marR="11398" marT="5699" marB="5699">
                    <a:lnL w="7620" cap="flat" cmpd="sng" algn="ctr">
                      <a:solidFill>
                        <a:srgbClr val="C0F767"/>
                      </a:solidFill>
                      <a:prstDash val="solid"/>
                      <a:round/>
                      <a:headEnd type="none" w="med" len="med"/>
                      <a:tailEnd type="none" w="med" len="med"/>
                    </a:lnL>
                    <a:lnR w="7620" cap="flat" cmpd="sng" algn="ctr">
                      <a:solidFill>
                        <a:srgbClr val="00F967"/>
                      </a:solidFill>
                      <a:prstDash val="solid"/>
                      <a:round/>
                      <a:headEnd type="none" w="med" len="med"/>
                      <a:tailEnd type="none" w="med" len="med"/>
                    </a:lnR>
                    <a:lnT w="7620" cap="flat" cmpd="sng" algn="ctr">
                      <a:solidFill>
                        <a:srgbClr val="B0F367"/>
                      </a:solidFill>
                      <a:prstDash val="solid"/>
                      <a:round/>
                      <a:headEnd type="none" w="med" len="med"/>
                      <a:tailEnd type="none" w="med" len="med"/>
                    </a:lnT>
                    <a:lnB w="7620" cap="flat" cmpd="sng" algn="ctr">
                      <a:solidFill>
                        <a:srgbClr val="00F9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00F967"/>
                      </a:solidFill>
                      <a:prstDash val="solid"/>
                      <a:round/>
                      <a:headEnd type="none" w="med" len="med"/>
                      <a:tailEnd type="none" w="med" len="med"/>
                    </a:lnL>
                    <a:lnR w="7620" cap="flat" cmpd="sng" algn="ctr">
                      <a:solidFill>
                        <a:srgbClr val="C0F767"/>
                      </a:solidFill>
                      <a:prstDash val="solid"/>
                      <a:round/>
                      <a:headEnd type="none" w="med" len="med"/>
                      <a:tailEnd type="none" w="med" len="med"/>
                    </a:lnR>
                    <a:lnT w="7620" cap="flat" cmpd="sng" algn="ctr">
                      <a:solidFill>
                        <a:srgbClr val="B00268"/>
                      </a:solidFill>
                      <a:prstDash val="solid"/>
                      <a:round/>
                      <a:headEnd type="none" w="med" len="med"/>
                      <a:tailEnd type="none" w="med" len="med"/>
                    </a:lnT>
                    <a:lnB w="7620" cap="flat" cmpd="sng" algn="ctr">
                      <a:solidFill>
                        <a:srgbClr val="C0F7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C0F767"/>
                      </a:solidFill>
                      <a:prstDash val="solid"/>
                      <a:round/>
                      <a:headEnd type="none" w="med" len="med"/>
                      <a:tailEnd type="none" w="med" len="med"/>
                    </a:lnL>
                    <a:lnR w="7620" cap="flat" cmpd="sng" algn="ctr">
                      <a:solidFill>
                        <a:srgbClr val="500368"/>
                      </a:solidFill>
                      <a:prstDash val="solid"/>
                      <a:round/>
                      <a:headEnd type="none" w="med" len="med"/>
                      <a:tailEnd type="none" w="med" len="med"/>
                    </a:lnR>
                    <a:lnT w="7620" cap="flat" cmpd="sng" algn="ctr">
                      <a:solidFill>
                        <a:srgbClr val="500368"/>
                      </a:solidFill>
                      <a:prstDash val="solid"/>
                      <a:round/>
                      <a:headEnd type="none" w="med" len="med"/>
                      <a:tailEnd type="none" w="med" len="med"/>
                    </a:lnT>
                    <a:lnB w="7620" cap="flat" cmpd="sng" algn="ctr">
                      <a:solidFill>
                        <a:srgbClr val="5003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0368"/>
                      </a:solidFill>
                      <a:prstDash val="solid"/>
                      <a:round/>
                      <a:headEnd type="none" w="med" len="med"/>
                      <a:tailEnd type="none" w="med" len="med"/>
                    </a:lnL>
                    <a:lnR w="7620" cap="flat" cmpd="sng" algn="ctr">
                      <a:solidFill>
                        <a:srgbClr val="40FF67"/>
                      </a:solidFill>
                      <a:prstDash val="solid"/>
                      <a:round/>
                      <a:headEnd type="none" w="med" len="med"/>
                      <a:tailEnd type="none" w="med" len="med"/>
                    </a:lnR>
                    <a:lnT w="7620" cap="flat" cmpd="sng" algn="ctr">
                      <a:solidFill>
                        <a:srgbClr val="30F167"/>
                      </a:solidFill>
                      <a:prstDash val="solid"/>
                      <a:round/>
                      <a:headEnd type="none" w="med" len="med"/>
                      <a:tailEnd type="none" w="med" len="med"/>
                    </a:lnT>
                    <a:lnB w="7620" cap="flat" cmpd="sng" algn="ctr">
                      <a:solidFill>
                        <a:srgbClr val="40FF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40FF67"/>
                      </a:solidFill>
                      <a:prstDash val="solid"/>
                      <a:round/>
                      <a:headEnd type="none" w="med" len="med"/>
                      <a:tailEnd type="none" w="med" len="med"/>
                    </a:lnL>
                    <a:lnR w="7620" cap="flat" cmpd="sng" algn="ctr">
                      <a:solidFill>
                        <a:srgbClr val="300068"/>
                      </a:solidFill>
                      <a:prstDash val="solid"/>
                      <a:round/>
                      <a:headEnd type="none" w="med" len="med"/>
                      <a:tailEnd type="none" w="med" len="med"/>
                    </a:lnR>
                    <a:lnT w="7620" cap="flat" cmpd="sng" algn="ctr">
                      <a:solidFill>
                        <a:srgbClr val="90F067"/>
                      </a:solidFill>
                      <a:prstDash val="solid"/>
                      <a:round/>
                      <a:headEnd type="none" w="med" len="med"/>
                      <a:tailEnd type="none" w="med" len="med"/>
                    </a:lnT>
                    <a:lnB w="7620" cap="flat" cmpd="sng" algn="ctr">
                      <a:solidFill>
                        <a:srgbClr val="3000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0068"/>
                      </a:solidFill>
                      <a:prstDash val="solid"/>
                      <a:round/>
                      <a:headEnd type="none" w="med" len="med"/>
                      <a:tailEnd type="none" w="med" len="med"/>
                    </a:lnL>
                    <a:lnR w="7620" cap="flat" cmpd="sng" algn="ctr">
                      <a:solidFill>
                        <a:srgbClr val="40FF67"/>
                      </a:solidFill>
                      <a:prstDash val="solid"/>
                      <a:round/>
                      <a:headEnd type="none" w="med" len="med"/>
                      <a:tailEnd type="none" w="med" len="med"/>
                    </a:lnR>
                    <a:lnT w="7620" cap="flat" cmpd="sng" algn="ctr">
                      <a:solidFill>
                        <a:srgbClr val="C0F767"/>
                      </a:solidFill>
                      <a:prstDash val="solid"/>
                      <a:round/>
                      <a:headEnd type="none" w="med" len="med"/>
                      <a:tailEnd type="none" w="med" len="med"/>
                    </a:lnT>
                    <a:lnB w="7620" cap="flat" cmpd="sng" algn="ctr">
                      <a:solidFill>
                        <a:srgbClr val="40FF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40FF67"/>
                      </a:solidFill>
                      <a:prstDash val="solid"/>
                      <a:round/>
                      <a:headEnd type="none" w="med" len="med"/>
                      <a:tailEnd type="none" w="med" len="med"/>
                    </a:lnL>
                    <a:lnR w="7620" cap="flat" cmpd="sng" algn="ctr">
                      <a:solidFill>
                        <a:srgbClr val="50F967"/>
                      </a:solidFill>
                      <a:prstDash val="solid"/>
                      <a:round/>
                      <a:headEnd type="none" w="med" len="med"/>
                      <a:tailEnd type="none" w="med" len="med"/>
                    </a:lnR>
                    <a:lnT w="7620" cap="flat" cmpd="sng" algn="ctr">
                      <a:solidFill>
                        <a:srgbClr val="90FA67"/>
                      </a:solidFill>
                      <a:prstDash val="solid"/>
                      <a:round/>
                      <a:headEnd type="none" w="med" len="med"/>
                      <a:tailEnd type="none" w="med" len="med"/>
                    </a:lnT>
                    <a:lnB w="7620" cap="flat" cmpd="sng" algn="ctr">
                      <a:solidFill>
                        <a:srgbClr val="50F9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068559632"/>
                  </a:ext>
                </a:extLst>
              </a:tr>
              <a:tr h="171536">
                <a:tc>
                  <a:txBody>
                    <a:bodyPr/>
                    <a:lstStyle/>
                    <a:p>
                      <a:pPr algn="l" rtl="0" fontAlgn="base"/>
                      <a:r>
                        <a:rPr lang="es-MX" sz="700" b="1" i="0">
                          <a:effectLst/>
                          <a:latin typeface="Calibri" panose="020F0502020204030204" pitchFamily="34" charset="0"/>
                        </a:rPr>
                        <a:t>RF011</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B00268"/>
                      </a:solidFill>
                      <a:prstDash val="solid"/>
                      <a:round/>
                      <a:headEnd type="none" w="med" len="med"/>
                      <a:tailEnd type="none" w="med" len="med"/>
                    </a:lnL>
                    <a:lnR w="7620" cap="flat" cmpd="sng" algn="ctr">
                      <a:solidFill>
                        <a:srgbClr val="B00268"/>
                      </a:solidFill>
                      <a:prstDash val="solid"/>
                      <a:round/>
                      <a:headEnd type="none" w="med" len="med"/>
                      <a:tailEnd type="none" w="med" len="med"/>
                    </a:lnR>
                    <a:lnT w="7620" cap="flat" cmpd="sng" algn="ctr">
                      <a:solidFill>
                        <a:srgbClr val="C0F767"/>
                      </a:solidFill>
                      <a:prstDash val="solid"/>
                      <a:round/>
                      <a:headEnd type="none" w="med" len="med"/>
                      <a:tailEnd type="none" w="med" len="med"/>
                    </a:lnT>
                    <a:lnB w="7620" cap="flat" cmpd="sng" algn="ctr">
                      <a:solidFill>
                        <a:srgbClr val="B002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Realizar Apertura de caja </a:t>
                      </a:r>
                      <a:endParaRPr lang="es-MX" sz="1000" b="0" i="0">
                        <a:effectLst/>
                      </a:endParaRPr>
                    </a:p>
                  </a:txBody>
                  <a:tcPr marL="11398" marR="11398" marT="5699" marB="5699">
                    <a:lnL w="7620" cap="flat" cmpd="sng" algn="ctr">
                      <a:solidFill>
                        <a:srgbClr val="B00268"/>
                      </a:solidFill>
                      <a:prstDash val="solid"/>
                      <a:round/>
                      <a:headEnd type="none" w="med" len="med"/>
                      <a:tailEnd type="none" w="med" len="med"/>
                    </a:lnL>
                    <a:lnR w="7620" cap="flat" cmpd="sng" algn="ctr">
                      <a:solidFill>
                        <a:srgbClr val="B00268"/>
                      </a:solidFill>
                      <a:prstDash val="solid"/>
                      <a:round/>
                      <a:headEnd type="none" w="med" len="med"/>
                      <a:tailEnd type="none" w="med" len="med"/>
                    </a:lnR>
                    <a:lnT w="7620" cap="flat" cmpd="sng" algn="ctr">
                      <a:solidFill>
                        <a:srgbClr val="00F967"/>
                      </a:solidFill>
                      <a:prstDash val="solid"/>
                      <a:round/>
                      <a:headEnd type="none" w="med" len="med"/>
                      <a:tailEnd type="none" w="med" len="med"/>
                    </a:lnT>
                    <a:lnB w="7620" cap="flat" cmpd="sng" algn="ctr">
                      <a:solidFill>
                        <a:srgbClr val="B002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B00268"/>
                      </a:solidFill>
                      <a:prstDash val="solid"/>
                      <a:round/>
                      <a:headEnd type="none" w="med" len="med"/>
                      <a:tailEnd type="none" w="med" len="med"/>
                    </a:lnL>
                    <a:lnR w="7620" cap="flat" cmpd="sng" algn="ctr">
                      <a:solidFill>
                        <a:srgbClr val="30F167"/>
                      </a:solidFill>
                      <a:prstDash val="solid"/>
                      <a:round/>
                      <a:headEnd type="none" w="med" len="med"/>
                      <a:tailEnd type="none" w="med" len="med"/>
                    </a:lnR>
                    <a:lnT w="7620" cap="flat" cmpd="sng" algn="ctr">
                      <a:solidFill>
                        <a:srgbClr val="C0F767"/>
                      </a:solidFill>
                      <a:prstDash val="solid"/>
                      <a:round/>
                      <a:headEnd type="none" w="med" len="med"/>
                      <a:tailEnd type="none" w="med" len="med"/>
                    </a:lnT>
                    <a:lnB w="7620" cap="flat" cmpd="sng" algn="ctr">
                      <a:solidFill>
                        <a:srgbClr val="30F1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F167"/>
                      </a:solidFill>
                      <a:prstDash val="solid"/>
                      <a:round/>
                      <a:headEnd type="none" w="med" len="med"/>
                      <a:tailEnd type="none" w="med" len="med"/>
                    </a:lnL>
                    <a:lnR w="7620" cap="flat" cmpd="sng" algn="ctr">
                      <a:solidFill>
                        <a:srgbClr val="E0FA67"/>
                      </a:solidFill>
                      <a:prstDash val="solid"/>
                      <a:round/>
                      <a:headEnd type="none" w="med" len="med"/>
                      <a:tailEnd type="none" w="med" len="med"/>
                    </a:lnR>
                    <a:lnT w="7620" cap="flat" cmpd="sng" algn="ctr">
                      <a:solidFill>
                        <a:srgbClr val="500368"/>
                      </a:solidFill>
                      <a:prstDash val="solid"/>
                      <a:round/>
                      <a:headEnd type="none" w="med" len="med"/>
                      <a:tailEnd type="none" w="med" len="med"/>
                    </a:lnT>
                    <a:lnB w="7620" cap="flat" cmpd="sng" algn="ctr">
                      <a:solidFill>
                        <a:srgbClr val="E0FA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FA67"/>
                      </a:solidFill>
                      <a:prstDash val="solid"/>
                      <a:round/>
                      <a:headEnd type="none" w="med" len="med"/>
                      <a:tailEnd type="none" w="med" len="med"/>
                    </a:lnL>
                    <a:lnR w="7620" cap="flat" cmpd="sng" algn="ctr">
                      <a:solidFill>
                        <a:srgbClr val="20F267"/>
                      </a:solidFill>
                      <a:prstDash val="solid"/>
                      <a:round/>
                      <a:headEnd type="none" w="med" len="med"/>
                      <a:tailEnd type="none" w="med" len="med"/>
                    </a:lnR>
                    <a:lnT w="7620" cap="flat" cmpd="sng" algn="ctr">
                      <a:solidFill>
                        <a:srgbClr val="40FF67"/>
                      </a:solidFill>
                      <a:prstDash val="solid"/>
                      <a:round/>
                      <a:headEnd type="none" w="med" len="med"/>
                      <a:tailEnd type="none" w="med" len="med"/>
                    </a:lnT>
                    <a:lnB w="7620" cap="flat" cmpd="sng" algn="ctr">
                      <a:solidFill>
                        <a:srgbClr val="20F2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20F267"/>
                      </a:solidFill>
                      <a:prstDash val="solid"/>
                      <a:round/>
                      <a:headEnd type="none" w="med" len="med"/>
                      <a:tailEnd type="none" w="med" len="med"/>
                    </a:lnL>
                    <a:lnR w="7620" cap="flat" cmpd="sng" algn="ctr">
                      <a:solidFill>
                        <a:srgbClr val="80F667"/>
                      </a:solidFill>
                      <a:prstDash val="solid"/>
                      <a:round/>
                      <a:headEnd type="none" w="med" len="med"/>
                      <a:tailEnd type="none" w="med" len="med"/>
                    </a:lnR>
                    <a:lnT w="7620" cap="flat" cmpd="sng" algn="ctr">
                      <a:solidFill>
                        <a:srgbClr val="300068"/>
                      </a:solidFill>
                      <a:prstDash val="solid"/>
                      <a:round/>
                      <a:headEnd type="none" w="med" len="med"/>
                      <a:tailEnd type="none" w="med" len="med"/>
                    </a:lnT>
                    <a:lnB w="7620" cap="flat" cmpd="sng" algn="ctr">
                      <a:solidFill>
                        <a:srgbClr val="80F667"/>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80F667"/>
                      </a:solidFill>
                      <a:prstDash val="solid"/>
                      <a:round/>
                      <a:headEnd type="none" w="med" len="med"/>
                      <a:tailEnd type="none" w="med" len="med"/>
                    </a:lnL>
                    <a:lnR w="7620" cap="flat" cmpd="sng" algn="ctr">
                      <a:solidFill>
                        <a:srgbClr val="60F367"/>
                      </a:solidFill>
                      <a:prstDash val="solid"/>
                      <a:round/>
                      <a:headEnd type="none" w="med" len="med"/>
                      <a:tailEnd type="none" w="med" len="med"/>
                    </a:lnR>
                    <a:lnT w="7620" cap="flat" cmpd="sng" algn="ctr">
                      <a:solidFill>
                        <a:srgbClr val="40FF67"/>
                      </a:solidFill>
                      <a:prstDash val="solid"/>
                      <a:round/>
                      <a:headEnd type="none" w="med" len="med"/>
                      <a:tailEnd type="none" w="med" len="med"/>
                    </a:lnT>
                    <a:lnB w="7620" cap="flat" cmpd="sng" algn="ctr">
                      <a:solidFill>
                        <a:srgbClr val="60F367"/>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60F367"/>
                      </a:solidFill>
                      <a:prstDash val="solid"/>
                      <a:round/>
                      <a:headEnd type="none" w="med" len="med"/>
                      <a:tailEnd type="none" w="med" len="med"/>
                    </a:lnL>
                    <a:lnR w="7620" cap="flat" cmpd="sng" algn="ctr">
                      <a:solidFill>
                        <a:srgbClr val="E0FA67"/>
                      </a:solidFill>
                      <a:prstDash val="solid"/>
                      <a:round/>
                      <a:headEnd type="none" w="med" len="med"/>
                      <a:tailEnd type="none" w="med" len="med"/>
                    </a:lnR>
                    <a:lnT w="7620" cap="flat" cmpd="sng" algn="ctr">
                      <a:solidFill>
                        <a:srgbClr val="50F967"/>
                      </a:solidFill>
                      <a:prstDash val="solid"/>
                      <a:round/>
                      <a:headEnd type="none" w="med" len="med"/>
                      <a:tailEnd type="none" w="med" len="med"/>
                    </a:lnT>
                    <a:lnB w="7620" cap="flat" cmpd="sng" algn="ctr">
                      <a:solidFill>
                        <a:srgbClr val="E0FA67"/>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972632895"/>
                  </a:ext>
                </a:extLst>
              </a:tr>
              <a:tr h="171536">
                <a:tc>
                  <a:txBody>
                    <a:bodyPr/>
                    <a:lstStyle/>
                    <a:p>
                      <a:pPr algn="l" rtl="0" fontAlgn="base"/>
                      <a:r>
                        <a:rPr lang="es-MX" sz="700" b="1" i="0">
                          <a:effectLst/>
                          <a:latin typeface="Calibri" panose="020F0502020204030204" pitchFamily="34" charset="0"/>
                        </a:rPr>
                        <a:t>RF012</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301468"/>
                      </a:solidFill>
                      <a:prstDash val="solid"/>
                      <a:round/>
                      <a:headEnd type="none" w="med" len="med"/>
                      <a:tailEnd type="none" w="med" len="med"/>
                    </a:lnL>
                    <a:lnR w="7620" cap="flat" cmpd="sng" algn="ctr">
                      <a:solidFill>
                        <a:srgbClr val="301468"/>
                      </a:solidFill>
                      <a:prstDash val="solid"/>
                      <a:round/>
                      <a:headEnd type="none" w="med" len="med"/>
                      <a:tailEnd type="none" w="med" len="med"/>
                    </a:lnR>
                    <a:lnT w="7620" cap="flat" cmpd="sng" algn="ctr">
                      <a:solidFill>
                        <a:srgbClr val="B00268"/>
                      </a:solidFill>
                      <a:prstDash val="solid"/>
                      <a:round/>
                      <a:headEnd type="none" w="med" len="med"/>
                      <a:tailEnd type="none" w="med" len="med"/>
                    </a:lnT>
                    <a:lnB w="7620" cap="flat" cmpd="sng" algn="ctr">
                      <a:solidFill>
                        <a:srgbClr val="3014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Realizar venta </a:t>
                      </a:r>
                      <a:endParaRPr lang="es-MX" sz="1000" b="0" i="0">
                        <a:effectLst/>
                      </a:endParaRPr>
                    </a:p>
                  </a:txBody>
                  <a:tcPr marL="11398" marR="11398" marT="5699" marB="5699">
                    <a:lnL w="7620" cap="flat" cmpd="sng" algn="ctr">
                      <a:solidFill>
                        <a:srgbClr val="301468"/>
                      </a:solidFill>
                      <a:prstDash val="solid"/>
                      <a:round/>
                      <a:headEnd type="none" w="med" len="med"/>
                      <a:tailEnd type="none" w="med" len="med"/>
                    </a:lnL>
                    <a:lnR w="7620" cap="flat" cmpd="sng" algn="ctr">
                      <a:solidFill>
                        <a:srgbClr val="C00668"/>
                      </a:solidFill>
                      <a:prstDash val="solid"/>
                      <a:round/>
                      <a:headEnd type="none" w="med" len="med"/>
                      <a:tailEnd type="none" w="med" len="med"/>
                    </a:lnR>
                    <a:lnT w="7620" cap="flat" cmpd="sng" algn="ctr">
                      <a:solidFill>
                        <a:srgbClr val="B00268"/>
                      </a:solidFill>
                      <a:prstDash val="solid"/>
                      <a:round/>
                      <a:headEnd type="none" w="med" len="med"/>
                      <a:tailEnd type="none" w="med" len="med"/>
                    </a:lnT>
                    <a:lnB w="7620" cap="flat" cmpd="sng" algn="ctr">
                      <a:solidFill>
                        <a:srgbClr val="C00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C00668"/>
                      </a:solidFill>
                      <a:prstDash val="solid"/>
                      <a:round/>
                      <a:headEnd type="none" w="med" len="med"/>
                      <a:tailEnd type="none" w="med" len="med"/>
                    </a:lnL>
                    <a:lnR w="7620" cap="flat" cmpd="sng" algn="ctr">
                      <a:solidFill>
                        <a:srgbClr val="001268"/>
                      </a:solidFill>
                      <a:prstDash val="solid"/>
                      <a:round/>
                      <a:headEnd type="none" w="med" len="med"/>
                      <a:tailEnd type="none" w="med" len="med"/>
                    </a:lnR>
                    <a:lnT w="7620" cap="flat" cmpd="sng" algn="ctr">
                      <a:solidFill>
                        <a:srgbClr val="30F167"/>
                      </a:solidFill>
                      <a:prstDash val="solid"/>
                      <a:round/>
                      <a:headEnd type="none" w="med" len="med"/>
                      <a:tailEnd type="none" w="med" len="med"/>
                    </a:lnT>
                    <a:lnB w="7620" cap="flat" cmpd="sng" algn="ctr">
                      <a:solidFill>
                        <a:srgbClr val="0012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1268"/>
                      </a:solidFill>
                      <a:prstDash val="solid"/>
                      <a:round/>
                      <a:headEnd type="none" w="med" len="med"/>
                      <a:tailEnd type="none" w="med" len="med"/>
                    </a:lnL>
                    <a:lnR w="7620" cap="flat" cmpd="sng" algn="ctr">
                      <a:solidFill>
                        <a:srgbClr val="700668"/>
                      </a:solidFill>
                      <a:prstDash val="solid"/>
                      <a:round/>
                      <a:headEnd type="none" w="med" len="med"/>
                      <a:tailEnd type="none" w="med" len="med"/>
                    </a:lnR>
                    <a:lnT w="7620" cap="flat" cmpd="sng" algn="ctr">
                      <a:solidFill>
                        <a:srgbClr val="E0FA67"/>
                      </a:solidFill>
                      <a:prstDash val="solid"/>
                      <a:round/>
                      <a:headEnd type="none" w="med" len="med"/>
                      <a:tailEnd type="none" w="med" len="med"/>
                    </a:lnT>
                    <a:lnB w="7620" cap="flat" cmpd="sng" algn="ctr">
                      <a:solidFill>
                        <a:srgbClr val="700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0668"/>
                      </a:solidFill>
                      <a:prstDash val="solid"/>
                      <a:round/>
                      <a:headEnd type="none" w="med" len="med"/>
                      <a:tailEnd type="none" w="med" len="med"/>
                    </a:lnL>
                    <a:lnR w="7620" cap="flat" cmpd="sng" algn="ctr">
                      <a:solidFill>
                        <a:srgbClr val="500D68"/>
                      </a:solidFill>
                      <a:prstDash val="solid"/>
                      <a:round/>
                      <a:headEnd type="none" w="med" len="med"/>
                      <a:tailEnd type="none" w="med" len="med"/>
                    </a:lnR>
                    <a:lnT w="7620" cap="flat" cmpd="sng" algn="ctr">
                      <a:solidFill>
                        <a:srgbClr val="20F267"/>
                      </a:solidFill>
                      <a:prstDash val="solid"/>
                      <a:round/>
                      <a:headEnd type="none" w="med" len="med"/>
                      <a:tailEnd type="none" w="med" len="med"/>
                    </a:lnT>
                    <a:lnB w="7620" cap="flat" cmpd="sng" algn="ctr">
                      <a:solidFill>
                        <a:srgbClr val="500D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500D68"/>
                      </a:solidFill>
                      <a:prstDash val="solid"/>
                      <a:round/>
                      <a:headEnd type="none" w="med" len="med"/>
                      <a:tailEnd type="none" w="med" len="med"/>
                    </a:lnL>
                    <a:lnR w="7620" cap="flat" cmpd="sng" algn="ctr">
                      <a:solidFill>
                        <a:srgbClr val="501768"/>
                      </a:solidFill>
                      <a:prstDash val="solid"/>
                      <a:round/>
                      <a:headEnd type="none" w="med" len="med"/>
                      <a:tailEnd type="none" w="med" len="med"/>
                    </a:lnR>
                    <a:lnT w="7620" cap="flat" cmpd="sng" algn="ctr">
                      <a:solidFill>
                        <a:srgbClr val="80F667"/>
                      </a:solidFill>
                      <a:prstDash val="solid"/>
                      <a:round/>
                      <a:headEnd type="none" w="med" len="med"/>
                      <a:tailEnd type="none" w="med" len="med"/>
                    </a:lnT>
                    <a:lnB w="7620" cap="flat" cmpd="sng" algn="ctr">
                      <a:solidFill>
                        <a:srgbClr val="501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1768"/>
                      </a:solidFill>
                      <a:prstDash val="solid"/>
                      <a:round/>
                      <a:headEnd type="none" w="med" len="med"/>
                      <a:tailEnd type="none" w="med" len="med"/>
                    </a:lnL>
                    <a:lnR w="7620" cap="flat" cmpd="sng" algn="ctr">
                      <a:solidFill>
                        <a:srgbClr val="F01268"/>
                      </a:solidFill>
                      <a:prstDash val="solid"/>
                      <a:round/>
                      <a:headEnd type="none" w="med" len="med"/>
                      <a:tailEnd type="none" w="med" len="med"/>
                    </a:lnR>
                    <a:lnT w="7620" cap="flat" cmpd="sng" algn="ctr">
                      <a:solidFill>
                        <a:srgbClr val="60F367"/>
                      </a:solidFill>
                      <a:prstDash val="solid"/>
                      <a:round/>
                      <a:headEnd type="none" w="med" len="med"/>
                      <a:tailEnd type="none" w="med" len="med"/>
                    </a:lnT>
                    <a:lnB w="7620" cap="flat" cmpd="sng" algn="ctr">
                      <a:solidFill>
                        <a:srgbClr val="F012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F01268"/>
                      </a:solidFill>
                      <a:prstDash val="solid"/>
                      <a:round/>
                      <a:headEnd type="none" w="med" len="med"/>
                      <a:tailEnd type="none" w="med" len="med"/>
                    </a:lnL>
                    <a:lnR w="7620" cap="flat" cmpd="sng" algn="ctr">
                      <a:solidFill>
                        <a:srgbClr val="501768"/>
                      </a:solidFill>
                      <a:prstDash val="solid"/>
                      <a:round/>
                      <a:headEnd type="none" w="med" len="med"/>
                      <a:tailEnd type="none" w="med" len="med"/>
                    </a:lnR>
                    <a:lnT w="7620" cap="flat" cmpd="sng" algn="ctr">
                      <a:solidFill>
                        <a:srgbClr val="E0FA67"/>
                      </a:solidFill>
                      <a:prstDash val="solid"/>
                      <a:round/>
                      <a:headEnd type="none" w="med" len="med"/>
                      <a:tailEnd type="none" w="med" len="med"/>
                    </a:lnT>
                    <a:lnB w="7620" cap="flat" cmpd="sng" algn="ctr">
                      <a:solidFill>
                        <a:srgbClr val="5017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391671270"/>
                  </a:ext>
                </a:extLst>
              </a:tr>
              <a:tr h="171536">
                <a:tc>
                  <a:txBody>
                    <a:bodyPr/>
                    <a:lstStyle/>
                    <a:p>
                      <a:pPr algn="l" rtl="0" fontAlgn="base"/>
                      <a:r>
                        <a:rPr lang="es-MX" sz="700" b="1" i="0">
                          <a:effectLst/>
                          <a:latin typeface="Calibri" panose="020F0502020204030204" pitchFamily="34" charset="0"/>
                        </a:rPr>
                        <a:t>RF013</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601168"/>
                      </a:solidFill>
                      <a:prstDash val="solid"/>
                      <a:round/>
                      <a:headEnd type="none" w="med" len="med"/>
                      <a:tailEnd type="none" w="med" len="med"/>
                    </a:lnL>
                    <a:lnR w="7620" cap="flat" cmpd="sng" algn="ctr">
                      <a:solidFill>
                        <a:srgbClr val="601168"/>
                      </a:solidFill>
                      <a:prstDash val="solid"/>
                      <a:round/>
                      <a:headEnd type="none" w="med" len="med"/>
                      <a:tailEnd type="none" w="med" len="med"/>
                    </a:lnR>
                    <a:lnT w="7620" cap="flat" cmpd="sng" algn="ctr">
                      <a:solidFill>
                        <a:srgbClr val="301468"/>
                      </a:solidFill>
                      <a:prstDash val="solid"/>
                      <a:round/>
                      <a:headEnd type="none" w="med" len="med"/>
                      <a:tailEnd type="none" w="med" len="med"/>
                    </a:lnT>
                    <a:lnB w="7620" cap="flat" cmpd="sng" algn="ctr">
                      <a:solidFill>
                        <a:srgbClr val="6011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Devolución </a:t>
                      </a:r>
                      <a:endParaRPr lang="es-MX" sz="1000" b="0" i="0">
                        <a:effectLst/>
                      </a:endParaRPr>
                    </a:p>
                  </a:txBody>
                  <a:tcPr marL="11398" marR="11398" marT="5699" marB="5699">
                    <a:lnL w="7620" cap="flat" cmpd="sng" algn="ctr">
                      <a:solidFill>
                        <a:srgbClr val="601168"/>
                      </a:solidFill>
                      <a:prstDash val="solid"/>
                      <a:round/>
                      <a:headEnd type="none" w="med" len="med"/>
                      <a:tailEnd type="none" w="med" len="med"/>
                    </a:lnL>
                    <a:lnR w="7620" cap="flat" cmpd="sng" algn="ctr">
                      <a:solidFill>
                        <a:srgbClr val="001768"/>
                      </a:solidFill>
                      <a:prstDash val="solid"/>
                      <a:round/>
                      <a:headEnd type="none" w="med" len="med"/>
                      <a:tailEnd type="none" w="med" len="med"/>
                    </a:lnR>
                    <a:lnT w="7620" cap="flat" cmpd="sng" algn="ctr">
                      <a:solidFill>
                        <a:srgbClr val="C00668"/>
                      </a:solidFill>
                      <a:prstDash val="solid"/>
                      <a:round/>
                      <a:headEnd type="none" w="med" len="med"/>
                      <a:tailEnd type="none" w="med" len="med"/>
                    </a:lnT>
                    <a:lnB w="7620" cap="flat" cmpd="sng" algn="ctr">
                      <a:solidFill>
                        <a:srgbClr val="001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001768"/>
                      </a:solidFill>
                      <a:prstDash val="solid"/>
                      <a:round/>
                      <a:headEnd type="none" w="med" len="med"/>
                      <a:tailEnd type="none" w="med" len="med"/>
                    </a:lnL>
                    <a:lnR w="7620" cap="flat" cmpd="sng" algn="ctr">
                      <a:solidFill>
                        <a:srgbClr val="E01368"/>
                      </a:solidFill>
                      <a:prstDash val="solid"/>
                      <a:round/>
                      <a:headEnd type="none" w="med" len="med"/>
                      <a:tailEnd type="none" w="med" len="med"/>
                    </a:lnR>
                    <a:lnT w="7620" cap="flat" cmpd="sng" algn="ctr">
                      <a:solidFill>
                        <a:srgbClr val="001268"/>
                      </a:solidFill>
                      <a:prstDash val="solid"/>
                      <a:round/>
                      <a:headEnd type="none" w="med" len="med"/>
                      <a:tailEnd type="none" w="med" len="med"/>
                    </a:lnT>
                    <a:lnB w="7620" cap="flat" cmpd="sng" algn="ctr">
                      <a:solidFill>
                        <a:srgbClr val="E013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1368"/>
                      </a:solidFill>
                      <a:prstDash val="solid"/>
                      <a:round/>
                      <a:headEnd type="none" w="med" len="med"/>
                      <a:tailEnd type="none" w="med" len="med"/>
                    </a:lnL>
                    <a:lnR w="7620" cap="flat" cmpd="sng" algn="ctr">
                      <a:solidFill>
                        <a:srgbClr val="801468"/>
                      </a:solidFill>
                      <a:prstDash val="solid"/>
                      <a:round/>
                      <a:headEnd type="none" w="med" len="med"/>
                      <a:tailEnd type="none" w="med" len="med"/>
                    </a:lnR>
                    <a:lnT w="7620" cap="flat" cmpd="sng" algn="ctr">
                      <a:solidFill>
                        <a:srgbClr val="700668"/>
                      </a:solidFill>
                      <a:prstDash val="solid"/>
                      <a:round/>
                      <a:headEnd type="none" w="med" len="med"/>
                      <a:tailEnd type="none" w="med" len="med"/>
                    </a:lnT>
                    <a:lnB w="7620" cap="flat" cmpd="sng" algn="ctr">
                      <a:solidFill>
                        <a:srgbClr val="8014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1468"/>
                      </a:solidFill>
                      <a:prstDash val="solid"/>
                      <a:round/>
                      <a:headEnd type="none" w="med" len="med"/>
                      <a:tailEnd type="none" w="med" len="med"/>
                    </a:lnL>
                    <a:lnR w="7620" cap="flat" cmpd="sng" algn="ctr">
                      <a:solidFill>
                        <a:srgbClr val="300568"/>
                      </a:solidFill>
                      <a:prstDash val="solid"/>
                      <a:round/>
                      <a:headEnd type="none" w="med" len="med"/>
                      <a:tailEnd type="none" w="med" len="med"/>
                    </a:lnR>
                    <a:lnT w="7620" cap="flat" cmpd="sng" algn="ctr">
                      <a:solidFill>
                        <a:srgbClr val="500D68"/>
                      </a:solidFill>
                      <a:prstDash val="solid"/>
                      <a:round/>
                      <a:headEnd type="none" w="med" len="med"/>
                      <a:tailEnd type="none" w="med" len="med"/>
                    </a:lnT>
                    <a:lnB w="7620" cap="flat" cmpd="sng" algn="ctr">
                      <a:solidFill>
                        <a:srgbClr val="3005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0568"/>
                      </a:solidFill>
                      <a:prstDash val="solid"/>
                      <a:round/>
                      <a:headEnd type="none" w="med" len="med"/>
                      <a:tailEnd type="none" w="med" len="med"/>
                    </a:lnL>
                    <a:lnR w="7620" cap="flat" cmpd="sng" algn="ctr">
                      <a:solidFill>
                        <a:srgbClr val="201068"/>
                      </a:solidFill>
                      <a:prstDash val="solid"/>
                      <a:round/>
                      <a:headEnd type="none" w="med" len="med"/>
                      <a:tailEnd type="none" w="med" len="med"/>
                    </a:lnR>
                    <a:lnT w="7620" cap="flat" cmpd="sng" algn="ctr">
                      <a:solidFill>
                        <a:srgbClr val="501768"/>
                      </a:solidFill>
                      <a:prstDash val="solid"/>
                      <a:round/>
                      <a:headEnd type="none" w="med" len="med"/>
                      <a:tailEnd type="none" w="med" len="med"/>
                    </a:lnT>
                    <a:lnB w="7620" cap="flat" cmpd="sng" algn="ctr">
                      <a:solidFill>
                        <a:srgbClr val="2010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201068"/>
                      </a:solidFill>
                      <a:prstDash val="solid"/>
                      <a:round/>
                      <a:headEnd type="none" w="med" len="med"/>
                      <a:tailEnd type="none" w="med" len="med"/>
                    </a:lnL>
                    <a:lnR w="7620" cap="flat" cmpd="sng" algn="ctr">
                      <a:solidFill>
                        <a:srgbClr val="401368"/>
                      </a:solidFill>
                      <a:prstDash val="solid"/>
                      <a:round/>
                      <a:headEnd type="none" w="med" len="med"/>
                      <a:tailEnd type="none" w="med" len="med"/>
                    </a:lnR>
                    <a:lnT w="7620" cap="flat" cmpd="sng" algn="ctr">
                      <a:solidFill>
                        <a:srgbClr val="F01268"/>
                      </a:solidFill>
                      <a:prstDash val="solid"/>
                      <a:round/>
                      <a:headEnd type="none" w="med" len="med"/>
                      <a:tailEnd type="none" w="med" len="med"/>
                    </a:lnT>
                    <a:lnB w="7620" cap="flat" cmpd="sng" algn="ctr">
                      <a:solidFill>
                        <a:srgbClr val="4013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401368"/>
                      </a:solidFill>
                      <a:prstDash val="solid"/>
                      <a:round/>
                      <a:headEnd type="none" w="med" len="med"/>
                      <a:tailEnd type="none" w="med" len="med"/>
                    </a:lnL>
                    <a:lnR w="7620" cap="flat" cmpd="sng" algn="ctr">
                      <a:solidFill>
                        <a:srgbClr val="001768"/>
                      </a:solidFill>
                      <a:prstDash val="solid"/>
                      <a:round/>
                      <a:headEnd type="none" w="med" len="med"/>
                      <a:tailEnd type="none" w="med" len="med"/>
                    </a:lnR>
                    <a:lnT w="7620" cap="flat" cmpd="sng" algn="ctr">
                      <a:solidFill>
                        <a:srgbClr val="501768"/>
                      </a:solidFill>
                      <a:prstDash val="solid"/>
                      <a:round/>
                      <a:headEnd type="none" w="med" len="med"/>
                      <a:tailEnd type="none" w="med" len="med"/>
                    </a:lnT>
                    <a:lnB w="7620" cap="flat" cmpd="sng" algn="ctr">
                      <a:solidFill>
                        <a:srgbClr val="0017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324654866"/>
                  </a:ext>
                </a:extLst>
              </a:tr>
              <a:tr h="171536">
                <a:tc>
                  <a:txBody>
                    <a:bodyPr/>
                    <a:lstStyle/>
                    <a:p>
                      <a:pPr algn="l" rtl="0" fontAlgn="base"/>
                      <a:r>
                        <a:rPr lang="es-MX" sz="700" b="1" i="0">
                          <a:effectLst/>
                          <a:latin typeface="Calibri" panose="020F0502020204030204" pitchFamily="34" charset="0"/>
                        </a:rPr>
                        <a:t>RF014</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101168"/>
                      </a:solidFill>
                      <a:prstDash val="solid"/>
                      <a:round/>
                      <a:headEnd type="none" w="med" len="med"/>
                      <a:tailEnd type="none" w="med" len="med"/>
                    </a:lnL>
                    <a:lnR w="7620" cap="flat" cmpd="sng" algn="ctr">
                      <a:solidFill>
                        <a:srgbClr val="101168"/>
                      </a:solidFill>
                      <a:prstDash val="solid"/>
                      <a:round/>
                      <a:headEnd type="none" w="med" len="med"/>
                      <a:tailEnd type="none" w="med" len="med"/>
                    </a:lnR>
                    <a:lnT w="7620" cap="flat" cmpd="sng" algn="ctr">
                      <a:solidFill>
                        <a:srgbClr val="601168"/>
                      </a:solidFill>
                      <a:prstDash val="solid"/>
                      <a:round/>
                      <a:headEnd type="none" w="med" len="med"/>
                      <a:tailEnd type="none" w="med" len="med"/>
                    </a:lnT>
                    <a:lnB w="7620" cap="flat" cmpd="sng" algn="ctr">
                      <a:solidFill>
                        <a:srgbClr val="1011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Ingresar productos </a:t>
                      </a:r>
                      <a:endParaRPr lang="es-MX" sz="1000" b="0" i="0">
                        <a:effectLst/>
                      </a:endParaRPr>
                    </a:p>
                  </a:txBody>
                  <a:tcPr marL="11398" marR="11398" marT="5699" marB="5699">
                    <a:lnL w="7620" cap="flat" cmpd="sng" algn="ctr">
                      <a:solidFill>
                        <a:srgbClr val="101168"/>
                      </a:solidFill>
                      <a:prstDash val="solid"/>
                      <a:round/>
                      <a:headEnd type="none" w="med" len="med"/>
                      <a:tailEnd type="none" w="med" len="med"/>
                    </a:lnL>
                    <a:lnR w="7620" cap="flat" cmpd="sng" algn="ctr">
                      <a:solidFill>
                        <a:srgbClr val="300568"/>
                      </a:solidFill>
                      <a:prstDash val="solid"/>
                      <a:round/>
                      <a:headEnd type="none" w="med" len="med"/>
                      <a:tailEnd type="none" w="med" len="med"/>
                    </a:lnR>
                    <a:lnT w="7620" cap="flat" cmpd="sng" algn="ctr">
                      <a:solidFill>
                        <a:srgbClr val="001768"/>
                      </a:solidFill>
                      <a:prstDash val="solid"/>
                      <a:round/>
                      <a:headEnd type="none" w="med" len="med"/>
                      <a:tailEnd type="none" w="med" len="med"/>
                    </a:lnT>
                    <a:lnB w="7620" cap="flat" cmpd="sng" algn="ctr">
                      <a:solidFill>
                        <a:srgbClr val="3005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0568"/>
                      </a:solidFill>
                      <a:prstDash val="solid"/>
                      <a:round/>
                      <a:headEnd type="none" w="med" len="med"/>
                      <a:tailEnd type="none" w="med" len="med"/>
                    </a:lnL>
                    <a:lnR w="7620" cap="flat" cmpd="sng" algn="ctr">
                      <a:solidFill>
                        <a:srgbClr val="801468"/>
                      </a:solidFill>
                      <a:prstDash val="solid"/>
                      <a:round/>
                      <a:headEnd type="none" w="med" len="med"/>
                      <a:tailEnd type="none" w="med" len="med"/>
                    </a:lnR>
                    <a:lnT w="7620" cap="flat" cmpd="sng" algn="ctr">
                      <a:solidFill>
                        <a:srgbClr val="E01368"/>
                      </a:solidFill>
                      <a:prstDash val="solid"/>
                      <a:round/>
                      <a:headEnd type="none" w="med" len="med"/>
                      <a:tailEnd type="none" w="med" len="med"/>
                    </a:lnT>
                    <a:lnB w="7620" cap="flat" cmpd="sng" algn="ctr">
                      <a:solidFill>
                        <a:srgbClr val="8014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801468"/>
                      </a:solidFill>
                      <a:prstDash val="solid"/>
                      <a:round/>
                      <a:headEnd type="none" w="med" len="med"/>
                      <a:tailEnd type="none" w="med" len="med"/>
                    </a:lnL>
                    <a:lnR w="7620" cap="flat" cmpd="sng" algn="ctr">
                      <a:solidFill>
                        <a:srgbClr val="300568"/>
                      </a:solidFill>
                      <a:prstDash val="solid"/>
                      <a:round/>
                      <a:headEnd type="none" w="med" len="med"/>
                      <a:tailEnd type="none" w="med" len="med"/>
                    </a:lnR>
                    <a:lnT w="7620" cap="flat" cmpd="sng" algn="ctr">
                      <a:solidFill>
                        <a:srgbClr val="801468"/>
                      </a:solidFill>
                      <a:prstDash val="solid"/>
                      <a:round/>
                      <a:headEnd type="none" w="med" len="med"/>
                      <a:tailEnd type="none" w="med" len="med"/>
                    </a:lnT>
                    <a:lnB w="7620" cap="flat" cmpd="sng" algn="ctr">
                      <a:solidFill>
                        <a:srgbClr val="3005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0568"/>
                      </a:solidFill>
                      <a:prstDash val="solid"/>
                      <a:round/>
                      <a:headEnd type="none" w="med" len="med"/>
                      <a:tailEnd type="none" w="med" len="med"/>
                    </a:lnL>
                    <a:lnR w="7620" cap="flat" cmpd="sng" algn="ctr">
                      <a:solidFill>
                        <a:srgbClr val="301468"/>
                      </a:solidFill>
                      <a:prstDash val="solid"/>
                      <a:round/>
                      <a:headEnd type="none" w="med" len="med"/>
                      <a:tailEnd type="none" w="med" len="med"/>
                    </a:lnR>
                    <a:lnT w="7620" cap="flat" cmpd="sng" algn="ctr">
                      <a:solidFill>
                        <a:srgbClr val="300568"/>
                      </a:solidFill>
                      <a:prstDash val="solid"/>
                      <a:round/>
                      <a:headEnd type="none" w="med" len="med"/>
                      <a:tailEnd type="none" w="med" len="med"/>
                    </a:lnT>
                    <a:lnB w="7620" cap="flat" cmpd="sng" algn="ctr">
                      <a:solidFill>
                        <a:srgbClr val="3014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1468"/>
                      </a:solidFill>
                      <a:prstDash val="solid"/>
                      <a:round/>
                      <a:headEnd type="none" w="med" len="med"/>
                      <a:tailEnd type="none" w="med" len="med"/>
                    </a:lnL>
                    <a:lnR w="7620" cap="flat" cmpd="sng" algn="ctr">
                      <a:solidFill>
                        <a:srgbClr val="801468"/>
                      </a:solidFill>
                      <a:prstDash val="solid"/>
                      <a:round/>
                      <a:headEnd type="none" w="med" len="med"/>
                      <a:tailEnd type="none" w="med" len="med"/>
                    </a:lnR>
                    <a:lnT w="7620" cap="flat" cmpd="sng" algn="ctr">
                      <a:solidFill>
                        <a:srgbClr val="201068"/>
                      </a:solidFill>
                      <a:prstDash val="solid"/>
                      <a:round/>
                      <a:headEnd type="none" w="med" len="med"/>
                      <a:tailEnd type="none" w="med" len="med"/>
                    </a:lnT>
                    <a:lnB w="7620" cap="flat" cmpd="sng" algn="ctr">
                      <a:solidFill>
                        <a:srgbClr val="8014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1468"/>
                      </a:solidFill>
                      <a:prstDash val="solid"/>
                      <a:round/>
                      <a:headEnd type="none" w="med" len="med"/>
                      <a:tailEnd type="none" w="med" len="med"/>
                    </a:lnL>
                    <a:lnR w="7620" cap="flat" cmpd="sng" algn="ctr">
                      <a:solidFill>
                        <a:srgbClr val="801468"/>
                      </a:solidFill>
                      <a:prstDash val="solid"/>
                      <a:round/>
                      <a:headEnd type="none" w="med" len="med"/>
                      <a:tailEnd type="none" w="med" len="med"/>
                    </a:lnR>
                    <a:lnT w="7620" cap="flat" cmpd="sng" algn="ctr">
                      <a:solidFill>
                        <a:srgbClr val="401368"/>
                      </a:solidFill>
                      <a:prstDash val="solid"/>
                      <a:round/>
                      <a:headEnd type="none" w="med" len="med"/>
                      <a:tailEnd type="none" w="med" len="med"/>
                    </a:lnT>
                    <a:lnB w="7620" cap="flat" cmpd="sng" algn="ctr">
                      <a:solidFill>
                        <a:srgbClr val="8014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1468"/>
                      </a:solidFill>
                      <a:prstDash val="solid"/>
                      <a:round/>
                      <a:headEnd type="none" w="med" len="med"/>
                      <a:tailEnd type="none" w="med" len="med"/>
                    </a:lnL>
                    <a:lnR w="7620" cap="flat" cmpd="sng" algn="ctr">
                      <a:solidFill>
                        <a:srgbClr val="B00768"/>
                      </a:solidFill>
                      <a:prstDash val="solid"/>
                      <a:round/>
                      <a:headEnd type="none" w="med" len="med"/>
                      <a:tailEnd type="none" w="med" len="med"/>
                    </a:lnR>
                    <a:lnT w="7620" cap="flat" cmpd="sng" algn="ctr">
                      <a:solidFill>
                        <a:srgbClr val="001768"/>
                      </a:solidFill>
                      <a:prstDash val="solid"/>
                      <a:round/>
                      <a:headEnd type="none" w="med" len="med"/>
                      <a:tailEnd type="none" w="med" len="med"/>
                    </a:lnT>
                    <a:lnB w="7620" cap="flat" cmpd="sng" algn="ctr">
                      <a:solidFill>
                        <a:srgbClr val="B007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661697083"/>
                  </a:ext>
                </a:extLst>
              </a:tr>
              <a:tr h="171536">
                <a:tc>
                  <a:txBody>
                    <a:bodyPr/>
                    <a:lstStyle/>
                    <a:p>
                      <a:pPr algn="l" rtl="0" fontAlgn="base"/>
                      <a:r>
                        <a:rPr lang="es-MX" sz="700" b="1" i="0">
                          <a:effectLst/>
                          <a:latin typeface="Calibri" panose="020F0502020204030204" pitchFamily="34" charset="0"/>
                        </a:rPr>
                        <a:t>RF015</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A00868"/>
                      </a:solidFill>
                      <a:prstDash val="solid"/>
                      <a:round/>
                      <a:headEnd type="none" w="med" len="med"/>
                      <a:tailEnd type="none" w="med" len="med"/>
                    </a:lnL>
                    <a:lnR w="7620" cap="flat" cmpd="sng" algn="ctr">
                      <a:solidFill>
                        <a:srgbClr val="A00868"/>
                      </a:solidFill>
                      <a:prstDash val="solid"/>
                      <a:round/>
                      <a:headEnd type="none" w="med" len="med"/>
                      <a:tailEnd type="none" w="med" len="med"/>
                    </a:lnR>
                    <a:lnT w="7620" cap="flat" cmpd="sng" algn="ctr">
                      <a:solidFill>
                        <a:srgbClr val="101168"/>
                      </a:solidFill>
                      <a:prstDash val="solid"/>
                      <a:round/>
                      <a:headEnd type="none" w="med" len="med"/>
                      <a:tailEnd type="none" w="med" len="med"/>
                    </a:lnT>
                    <a:lnB w="7620" cap="flat" cmpd="sng" algn="ctr">
                      <a:solidFill>
                        <a:srgbClr val="A008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Defecto de Fabrica </a:t>
                      </a:r>
                      <a:endParaRPr lang="es-MX" sz="1000" b="0" i="0">
                        <a:effectLst/>
                      </a:endParaRPr>
                    </a:p>
                  </a:txBody>
                  <a:tcPr marL="11398" marR="11398" marT="5699" marB="5699">
                    <a:lnL w="7620" cap="flat" cmpd="sng" algn="ctr">
                      <a:solidFill>
                        <a:srgbClr val="A00868"/>
                      </a:solidFill>
                      <a:prstDash val="solid"/>
                      <a:round/>
                      <a:headEnd type="none" w="med" len="med"/>
                      <a:tailEnd type="none" w="med" len="med"/>
                    </a:lnL>
                    <a:lnR w="7620" cap="flat" cmpd="sng" algn="ctr">
                      <a:solidFill>
                        <a:srgbClr val="F00868"/>
                      </a:solidFill>
                      <a:prstDash val="solid"/>
                      <a:round/>
                      <a:headEnd type="none" w="med" len="med"/>
                      <a:tailEnd type="none" w="med" len="med"/>
                    </a:lnR>
                    <a:lnT w="7620" cap="flat" cmpd="sng" algn="ctr">
                      <a:solidFill>
                        <a:srgbClr val="300568"/>
                      </a:solidFill>
                      <a:prstDash val="solid"/>
                      <a:round/>
                      <a:headEnd type="none" w="med" len="med"/>
                      <a:tailEnd type="none" w="med" len="med"/>
                    </a:lnT>
                    <a:lnB w="7620" cap="flat" cmpd="sng" algn="ctr">
                      <a:solidFill>
                        <a:srgbClr val="F008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F00868"/>
                      </a:solidFill>
                      <a:prstDash val="solid"/>
                      <a:round/>
                      <a:headEnd type="none" w="med" len="med"/>
                      <a:tailEnd type="none" w="med" len="med"/>
                    </a:lnL>
                    <a:lnR w="7620" cap="flat" cmpd="sng" algn="ctr">
                      <a:solidFill>
                        <a:srgbClr val="600C68"/>
                      </a:solidFill>
                      <a:prstDash val="solid"/>
                      <a:round/>
                      <a:headEnd type="none" w="med" len="med"/>
                      <a:tailEnd type="none" w="med" len="med"/>
                    </a:lnR>
                    <a:lnT w="7620" cap="flat" cmpd="sng" algn="ctr">
                      <a:solidFill>
                        <a:srgbClr val="801468"/>
                      </a:solidFill>
                      <a:prstDash val="solid"/>
                      <a:round/>
                      <a:headEnd type="none" w="med" len="med"/>
                      <a:tailEnd type="none" w="med" len="med"/>
                    </a:lnT>
                    <a:lnB w="7620" cap="flat" cmpd="sng" algn="ctr">
                      <a:solidFill>
                        <a:srgbClr val="600C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600C68"/>
                      </a:solidFill>
                      <a:prstDash val="solid"/>
                      <a:round/>
                      <a:headEnd type="none" w="med" len="med"/>
                      <a:tailEnd type="none" w="med" len="med"/>
                    </a:lnL>
                    <a:lnR w="7620" cap="flat" cmpd="sng" algn="ctr">
                      <a:solidFill>
                        <a:srgbClr val="802868"/>
                      </a:solidFill>
                      <a:prstDash val="solid"/>
                      <a:round/>
                      <a:headEnd type="none" w="med" len="med"/>
                      <a:tailEnd type="none" w="med" len="med"/>
                    </a:lnR>
                    <a:lnT w="7620" cap="flat" cmpd="sng" algn="ctr">
                      <a:solidFill>
                        <a:srgbClr val="300568"/>
                      </a:solidFill>
                      <a:prstDash val="solid"/>
                      <a:round/>
                      <a:headEnd type="none" w="med" len="med"/>
                      <a:tailEnd type="none" w="med" len="med"/>
                    </a:lnT>
                    <a:lnB w="7620" cap="flat" cmpd="sng" algn="ctr">
                      <a:solidFill>
                        <a:srgbClr val="8028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2868"/>
                      </a:solidFill>
                      <a:prstDash val="solid"/>
                      <a:round/>
                      <a:headEnd type="none" w="med" len="med"/>
                      <a:tailEnd type="none" w="med" len="med"/>
                    </a:lnL>
                    <a:lnR w="7620" cap="flat" cmpd="sng" algn="ctr">
                      <a:solidFill>
                        <a:srgbClr val="B02A68"/>
                      </a:solidFill>
                      <a:prstDash val="solid"/>
                      <a:round/>
                      <a:headEnd type="none" w="med" len="med"/>
                      <a:tailEnd type="none" w="med" len="med"/>
                    </a:lnR>
                    <a:lnT w="7620" cap="flat" cmpd="sng" algn="ctr">
                      <a:solidFill>
                        <a:srgbClr val="301468"/>
                      </a:solidFill>
                      <a:prstDash val="solid"/>
                      <a:round/>
                      <a:headEnd type="none" w="med" len="med"/>
                      <a:tailEnd type="none" w="med" len="med"/>
                    </a:lnT>
                    <a:lnB w="7620" cap="flat" cmpd="sng" algn="ctr">
                      <a:solidFill>
                        <a:srgbClr val="B02A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B02A68"/>
                      </a:solidFill>
                      <a:prstDash val="solid"/>
                      <a:round/>
                      <a:headEnd type="none" w="med" len="med"/>
                      <a:tailEnd type="none" w="med" len="med"/>
                    </a:lnL>
                    <a:lnR w="7620" cap="flat" cmpd="sng" algn="ctr">
                      <a:solidFill>
                        <a:srgbClr val="902768"/>
                      </a:solidFill>
                      <a:prstDash val="solid"/>
                      <a:round/>
                      <a:headEnd type="none" w="med" len="med"/>
                      <a:tailEnd type="none" w="med" len="med"/>
                    </a:lnR>
                    <a:lnT w="7620" cap="flat" cmpd="sng" algn="ctr">
                      <a:solidFill>
                        <a:srgbClr val="801468"/>
                      </a:solidFill>
                      <a:prstDash val="solid"/>
                      <a:round/>
                      <a:headEnd type="none" w="med" len="med"/>
                      <a:tailEnd type="none" w="med" len="med"/>
                    </a:lnT>
                    <a:lnB w="7620" cap="flat" cmpd="sng" algn="ctr">
                      <a:solidFill>
                        <a:srgbClr val="902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2768"/>
                      </a:solidFill>
                      <a:prstDash val="solid"/>
                      <a:round/>
                      <a:headEnd type="none" w="med" len="med"/>
                      <a:tailEnd type="none" w="med" len="med"/>
                    </a:lnL>
                    <a:lnR w="7620" cap="flat" cmpd="sng" algn="ctr">
                      <a:solidFill>
                        <a:srgbClr val="A02B68"/>
                      </a:solidFill>
                      <a:prstDash val="solid"/>
                      <a:round/>
                      <a:headEnd type="none" w="med" len="med"/>
                      <a:tailEnd type="none" w="med" len="med"/>
                    </a:lnR>
                    <a:lnT w="7620" cap="flat" cmpd="sng" algn="ctr">
                      <a:solidFill>
                        <a:srgbClr val="801468"/>
                      </a:solidFill>
                      <a:prstDash val="solid"/>
                      <a:round/>
                      <a:headEnd type="none" w="med" len="med"/>
                      <a:tailEnd type="none" w="med" len="med"/>
                    </a:lnT>
                    <a:lnB w="7620" cap="flat" cmpd="sng" algn="ctr">
                      <a:solidFill>
                        <a:srgbClr val="A02B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2B68"/>
                      </a:solidFill>
                      <a:prstDash val="solid"/>
                      <a:round/>
                      <a:headEnd type="none" w="med" len="med"/>
                      <a:tailEnd type="none" w="med" len="med"/>
                    </a:lnL>
                    <a:lnR w="7620" cap="flat" cmpd="sng" algn="ctr">
                      <a:solidFill>
                        <a:srgbClr val="001C68"/>
                      </a:solidFill>
                      <a:prstDash val="solid"/>
                      <a:round/>
                      <a:headEnd type="none" w="med" len="med"/>
                      <a:tailEnd type="none" w="med" len="med"/>
                    </a:lnR>
                    <a:lnT w="7620" cap="flat" cmpd="sng" algn="ctr">
                      <a:solidFill>
                        <a:srgbClr val="B00768"/>
                      </a:solidFill>
                      <a:prstDash val="solid"/>
                      <a:round/>
                      <a:headEnd type="none" w="med" len="med"/>
                      <a:tailEnd type="none" w="med" len="med"/>
                    </a:lnT>
                    <a:lnB w="7620" cap="flat" cmpd="sng" algn="ctr">
                      <a:solidFill>
                        <a:srgbClr val="001C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768961014"/>
                  </a:ext>
                </a:extLst>
              </a:tr>
              <a:tr h="171536">
                <a:tc>
                  <a:txBody>
                    <a:bodyPr/>
                    <a:lstStyle/>
                    <a:p>
                      <a:pPr algn="l" rtl="0" fontAlgn="base"/>
                      <a:r>
                        <a:rPr lang="es-MX" sz="700" b="1" i="0">
                          <a:effectLst/>
                          <a:latin typeface="Calibri" panose="020F0502020204030204" pitchFamily="34" charset="0"/>
                        </a:rPr>
                        <a:t>RF016</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401D68"/>
                      </a:solidFill>
                      <a:prstDash val="solid"/>
                      <a:round/>
                      <a:headEnd type="none" w="med" len="med"/>
                      <a:tailEnd type="none" w="med" len="med"/>
                    </a:lnL>
                    <a:lnR w="7620" cap="flat" cmpd="sng" algn="ctr">
                      <a:solidFill>
                        <a:srgbClr val="401D68"/>
                      </a:solidFill>
                      <a:prstDash val="solid"/>
                      <a:round/>
                      <a:headEnd type="none" w="med" len="med"/>
                      <a:tailEnd type="none" w="med" len="med"/>
                    </a:lnR>
                    <a:lnT w="7620" cap="flat" cmpd="sng" algn="ctr">
                      <a:solidFill>
                        <a:srgbClr val="A00868"/>
                      </a:solidFill>
                      <a:prstDash val="solid"/>
                      <a:round/>
                      <a:headEnd type="none" w="med" len="med"/>
                      <a:tailEnd type="none" w="med" len="med"/>
                    </a:lnT>
                    <a:lnB w="7620" cap="flat" cmpd="sng" algn="ctr">
                      <a:solidFill>
                        <a:srgbClr val="401D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Validar ingreso </a:t>
                      </a:r>
                      <a:endParaRPr lang="es-MX" sz="1000" b="0" i="0">
                        <a:effectLst/>
                      </a:endParaRPr>
                    </a:p>
                  </a:txBody>
                  <a:tcPr marL="11398" marR="11398" marT="5699" marB="5699">
                    <a:lnL w="7620" cap="flat" cmpd="sng" algn="ctr">
                      <a:solidFill>
                        <a:srgbClr val="401D68"/>
                      </a:solidFill>
                      <a:prstDash val="solid"/>
                      <a:round/>
                      <a:headEnd type="none" w="med" len="med"/>
                      <a:tailEnd type="none" w="med" len="med"/>
                    </a:lnL>
                    <a:lnR w="7620" cap="flat" cmpd="sng" algn="ctr">
                      <a:solidFill>
                        <a:srgbClr val="A02668"/>
                      </a:solidFill>
                      <a:prstDash val="solid"/>
                      <a:round/>
                      <a:headEnd type="none" w="med" len="med"/>
                      <a:tailEnd type="none" w="med" len="med"/>
                    </a:lnR>
                    <a:lnT w="7620" cap="flat" cmpd="sng" algn="ctr">
                      <a:solidFill>
                        <a:srgbClr val="F00868"/>
                      </a:solidFill>
                      <a:prstDash val="solid"/>
                      <a:round/>
                      <a:headEnd type="none" w="med" len="med"/>
                      <a:tailEnd type="none" w="med" len="med"/>
                    </a:lnT>
                    <a:lnB w="7620" cap="flat" cmpd="sng" algn="ctr">
                      <a:solidFill>
                        <a:srgbClr val="A02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A02668"/>
                      </a:solidFill>
                      <a:prstDash val="solid"/>
                      <a:round/>
                      <a:headEnd type="none" w="med" len="med"/>
                      <a:tailEnd type="none" w="med" len="med"/>
                    </a:lnL>
                    <a:lnR w="7620" cap="flat" cmpd="sng" algn="ctr">
                      <a:solidFill>
                        <a:srgbClr val="502B68"/>
                      </a:solidFill>
                      <a:prstDash val="solid"/>
                      <a:round/>
                      <a:headEnd type="none" w="med" len="med"/>
                      <a:tailEnd type="none" w="med" len="med"/>
                    </a:lnR>
                    <a:lnT w="7620" cap="flat" cmpd="sng" algn="ctr">
                      <a:solidFill>
                        <a:srgbClr val="600C68"/>
                      </a:solidFill>
                      <a:prstDash val="solid"/>
                      <a:round/>
                      <a:headEnd type="none" w="med" len="med"/>
                      <a:tailEnd type="none" w="med" len="med"/>
                    </a:lnT>
                    <a:lnB w="7620" cap="flat" cmpd="sng" algn="ctr">
                      <a:solidFill>
                        <a:srgbClr val="502B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2B68"/>
                      </a:solidFill>
                      <a:prstDash val="solid"/>
                      <a:round/>
                      <a:headEnd type="none" w="med" len="med"/>
                      <a:tailEnd type="none" w="med" len="med"/>
                    </a:lnL>
                    <a:lnR w="7620" cap="flat" cmpd="sng" algn="ctr">
                      <a:solidFill>
                        <a:srgbClr val="402268"/>
                      </a:solidFill>
                      <a:prstDash val="solid"/>
                      <a:round/>
                      <a:headEnd type="none" w="med" len="med"/>
                      <a:tailEnd type="none" w="med" len="med"/>
                    </a:lnR>
                    <a:lnT w="7620" cap="flat" cmpd="sng" algn="ctr">
                      <a:solidFill>
                        <a:srgbClr val="802868"/>
                      </a:solidFill>
                      <a:prstDash val="solid"/>
                      <a:round/>
                      <a:headEnd type="none" w="med" len="med"/>
                      <a:tailEnd type="none" w="med" len="med"/>
                    </a:lnT>
                    <a:lnB w="7620" cap="flat" cmpd="sng" algn="ctr">
                      <a:solidFill>
                        <a:srgbClr val="4022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402268"/>
                      </a:solidFill>
                      <a:prstDash val="solid"/>
                      <a:round/>
                      <a:headEnd type="none" w="med" len="med"/>
                      <a:tailEnd type="none" w="med" len="med"/>
                    </a:lnL>
                    <a:lnR w="7620" cap="flat" cmpd="sng" algn="ctr">
                      <a:solidFill>
                        <a:srgbClr val="C01A68"/>
                      </a:solidFill>
                      <a:prstDash val="solid"/>
                      <a:round/>
                      <a:headEnd type="none" w="med" len="med"/>
                      <a:tailEnd type="none" w="med" len="med"/>
                    </a:lnR>
                    <a:lnT w="7620" cap="flat" cmpd="sng" algn="ctr">
                      <a:solidFill>
                        <a:srgbClr val="B02A68"/>
                      </a:solidFill>
                      <a:prstDash val="solid"/>
                      <a:round/>
                      <a:headEnd type="none" w="med" len="med"/>
                      <a:tailEnd type="none" w="med" len="med"/>
                    </a:lnT>
                    <a:lnB w="7620" cap="flat" cmpd="sng" algn="ctr">
                      <a:solidFill>
                        <a:srgbClr val="C01A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C01A68"/>
                      </a:solidFill>
                      <a:prstDash val="solid"/>
                      <a:round/>
                      <a:headEnd type="none" w="med" len="med"/>
                      <a:tailEnd type="none" w="med" len="med"/>
                    </a:lnL>
                    <a:lnR w="7620" cap="flat" cmpd="sng" algn="ctr">
                      <a:solidFill>
                        <a:srgbClr val="502668"/>
                      </a:solidFill>
                      <a:prstDash val="solid"/>
                      <a:round/>
                      <a:headEnd type="none" w="med" len="med"/>
                      <a:tailEnd type="none" w="med" len="med"/>
                    </a:lnR>
                    <a:lnT w="7620" cap="flat" cmpd="sng" algn="ctr">
                      <a:solidFill>
                        <a:srgbClr val="902768"/>
                      </a:solidFill>
                      <a:prstDash val="solid"/>
                      <a:round/>
                      <a:headEnd type="none" w="med" len="med"/>
                      <a:tailEnd type="none" w="med" len="med"/>
                    </a:lnT>
                    <a:lnB w="7620" cap="flat" cmpd="sng" algn="ctr">
                      <a:solidFill>
                        <a:srgbClr val="502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2668"/>
                      </a:solidFill>
                      <a:prstDash val="solid"/>
                      <a:round/>
                      <a:headEnd type="none" w="med" len="med"/>
                      <a:tailEnd type="none" w="med" len="med"/>
                    </a:lnL>
                    <a:lnR w="7620" cap="flat" cmpd="sng" algn="ctr">
                      <a:solidFill>
                        <a:srgbClr val="502668"/>
                      </a:solidFill>
                      <a:prstDash val="solid"/>
                      <a:round/>
                      <a:headEnd type="none" w="med" len="med"/>
                      <a:tailEnd type="none" w="med" len="med"/>
                    </a:lnR>
                    <a:lnT w="7620" cap="flat" cmpd="sng" algn="ctr">
                      <a:solidFill>
                        <a:srgbClr val="A02B68"/>
                      </a:solidFill>
                      <a:prstDash val="solid"/>
                      <a:round/>
                      <a:headEnd type="none" w="med" len="med"/>
                      <a:tailEnd type="none" w="med" len="med"/>
                    </a:lnT>
                    <a:lnB w="7620" cap="flat" cmpd="sng" algn="ctr">
                      <a:solidFill>
                        <a:srgbClr val="5026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2668"/>
                      </a:solidFill>
                      <a:prstDash val="solid"/>
                      <a:round/>
                      <a:headEnd type="none" w="med" len="med"/>
                      <a:tailEnd type="none" w="med" len="med"/>
                    </a:lnL>
                    <a:lnR w="7620" cap="flat" cmpd="sng" algn="ctr">
                      <a:solidFill>
                        <a:srgbClr val="502168"/>
                      </a:solidFill>
                      <a:prstDash val="solid"/>
                      <a:round/>
                      <a:headEnd type="none" w="med" len="med"/>
                      <a:tailEnd type="none" w="med" len="med"/>
                    </a:lnR>
                    <a:lnT w="7620" cap="flat" cmpd="sng" algn="ctr">
                      <a:solidFill>
                        <a:srgbClr val="001C68"/>
                      </a:solidFill>
                      <a:prstDash val="solid"/>
                      <a:round/>
                      <a:headEnd type="none" w="med" len="med"/>
                      <a:tailEnd type="none" w="med" len="med"/>
                    </a:lnT>
                    <a:lnB w="7620" cap="flat" cmpd="sng" algn="ctr">
                      <a:solidFill>
                        <a:srgbClr val="5021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4166864839"/>
                  </a:ext>
                </a:extLst>
              </a:tr>
              <a:tr h="171536">
                <a:tc>
                  <a:txBody>
                    <a:bodyPr/>
                    <a:lstStyle/>
                    <a:p>
                      <a:pPr algn="l" rtl="0" fontAlgn="base"/>
                      <a:r>
                        <a:rPr lang="es-MX" sz="700" b="1" i="0">
                          <a:effectLst/>
                          <a:latin typeface="Calibri" panose="020F0502020204030204" pitchFamily="34" charset="0"/>
                        </a:rPr>
                        <a:t>RF017</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E01D68"/>
                      </a:solidFill>
                      <a:prstDash val="solid"/>
                      <a:round/>
                      <a:headEnd type="none" w="med" len="med"/>
                      <a:tailEnd type="none" w="med" len="med"/>
                    </a:lnL>
                    <a:lnR w="7620" cap="flat" cmpd="sng" algn="ctr">
                      <a:solidFill>
                        <a:srgbClr val="E01D68"/>
                      </a:solidFill>
                      <a:prstDash val="solid"/>
                      <a:round/>
                      <a:headEnd type="none" w="med" len="med"/>
                      <a:tailEnd type="none" w="med" len="med"/>
                    </a:lnR>
                    <a:lnT w="7620" cap="flat" cmpd="sng" algn="ctr">
                      <a:solidFill>
                        <a:srgbClr val="401D68"/>
                      </a:solidFill>
                      <a:prstDash val="solid"/>
                      <a:round/>
                      <a:headEnd type="none" w="med" len="med"/>
                      <a:tailEnd type="none" w="med" len="med"/>
                    </a:lnT>
                    <a:lnB w="7620" cap="flat" cmpd="sng" algn="ctr">
                      <a:solidFill>
                        <a:srgbClr val="E01D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Menú principal </a:t>
                      </a:r>
                      <a:endParaRPr lang="es-MX" sz="1000" b="0" i="0">
                        <a:effectLst/>
                      </a:endParaRPr>
                    </a:p>
                  </a:txBody>
                  <a:tcPr marL="11398" marR="11398" marT="5699" marB="5699">
                    <a:lnL w="7620" cap="flat" cmpd="sng" algn="ctr">
                      <a:solidFill>
                        <a:srgbClr val="E01D68"/>
                      </a:solidFill>
                      <a:prstDash val="solid"/>
                      <a:round/>
                      <a:headEnd type="none" w="med" len="med"/>
                      <a:tailEnd type="none" w="med" len="med"/>
                    </a:lnL>
                    <a:lnR w="7620" cap="flat" cmpd="sng" algn="ctr">
                      <a:solidFill>
                        <a:srgbClr val="002B68"/>
                      </a:solidFill>
                      <a:prstDash val="solid"/>
                      <a:round/>
                      <a:headEnd type="none" w="med" len="med"/>
                      <a:tailEnd type="none" w="med" len="med"/>
                    </a:lnR>
                    <a:lnT w="7620" cap="flat" cmpd="sng" algn="ctr">
                      <a:solidFill>
                        <a:srgbClr val="A02668"/>
                      </a:solidFill>
                      <a:prstDash val="solid"/>
                      <a:round/>
                      <a:headEnd type="none" w="med" len="med"/>
                      <a:tailEnd type="none" w="med" len="med"/>
                    </a:lnT>
                    <a:lnB w="7620" cap="flat" cmpd="sng" algn="ctr">
                      <a:solidFill>
                        <a:srgbClr val="002B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002B68"/>
                      </a:solidFill>
                      <a:prstDash val="solid"/>
                      <a:round/>
                      <a:headEnd type="none" w="med" len="med"/>
                      <a:tailEnd type="none" w="med" len="med"/>
                    </a:lnL>
                    <a:lnR w="7620" cap="flat" cmpd="sng" algn="ctr">
                      <a:solidFill>
                        <a:srgbClr val="D02368"/>
                      </a:solidFill>
                      <a:prstDash val="solid"/>
                      <a:round/>
                      <a:headEnd type="none" w="med" len="med"/>
                      <a:tailEnd type="none" w="med" len="med"/>
                    </a:lnR>
                    <a:lnT w="7620" cap="flat" cmpd="sng" algn="ctr">
                      <a:solidFill>
                        <a:srgbClr val="502B68"/>
                      </a:solidFill>
                      <a:prstDash val="solid"/>
                      <a:round/>
                      <a:headEnd type="none" w="med" len="med"/>
                      <a:tailEnd type="none" w="med" len="med"/>
                    </a:lnT>
                    <a:lnB w="7620" cap="flat" cmpd="sng" algn="ctr">
                      <a:solidFill>
                        <a:srgbClr val="D023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2368"/>
                      </a:solidFill>
                      <a:prstDash val="solid"/>
                      <a:round/>
                      <a:headEnd type="none" w="med" len="med"/>
                      <a:tailEnd type="none" w="med" len="med"/>
                    </a:lnL>
                    <a:lnR w="7620" cap="flat" cmpd="sng" algn="ctr">
                      <a:solidFill>
                        <a:srgbClr val="502668"/>
                      </a:solidFill>
                      <a:prstDash val="solid"/>
                      <a:round/>
                      <a:headEnd type="none" w="med" len="med"/>
                      <a:tailEnd type="none" w="med" len="med"/>
                    </a:lnR>
                    <a:lnT w="7620" cap="flat" cmpd="sng" algn="ctr">
                      <a:solidFill>
                        <a:srgbClr val="402268"/>
                      </a:solidFill>
                      <a:prstDash val="solid"/>
                      <a:round/>
                      <a:headEnd type="none" w="med" len="med"/>
                      <a:tailEnd type="none" w="med" len="med"/>
                    </a:lnT>
                    <a:lnB w="7620" cap="flat" cmpd="sng" algn="ctr">
                      <a:solidFill>
                        <a:srgbClr val="502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502668"/>
                      </a:solidFill>
                      <a:prstDash val="solid"/>
                      <a:round/>
                      <a:headEnd type="none" w="med" len="med"/>
                      <a:tailEnd type="none" w="med" len="med"/>
                    </a:lnL>
                    <a:lnR w="7620" cap="flat" cmpd="sng" algn="ctr">
                      <a:solidFill>
                        <a:srgbClr val="F02668"/>
                      </a:solidFill>
                      <a:prstDash val="solid"/>
                      <a:round/>
                      <a:headEnd type="none" w="med" len="med"/>
                      <a:tailEnd type="none" w="med" len="med"/>
                    </a:lnR>
                    <a:lnT w="7620" cap="flat" cmpd="sng" algn="ctr">
                      <a:solidFill>
                        <a:srgbClr val="C01A68"/>
                      </a:solidFill>
                      <a:prstDash val="solid"/>
                      <a:round/>
                      <a:headEnd type="none" w="med" len="med"/>
                      <a:tailEnd type="none" w="med" len="med"/>
                    </a:lnT>
                    <a:lnB w="7620" cap="flat" cmpd="sng" algn="ctr">
                      <a:solidFill>
                        <a:srgbClr val="F02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F02668"/>
                      </a:solidFill>
                      <a:prstDash val="solid"/>
                      <a:round/>
                      <a:headEnd type="none" w="med" len="med"/>
                      <a:tailEnd type="none" w="med" len="med"/>
                    </a:lnL>
                    <a:lnR w="7620" cap="flat" cmpd="sng" algn="ctr">
                      <a:solidFill>
                        <a:srgbClr val="701A68"/>
                      </a:solidFill>
                      <a:prstDash val="solid"/>
                      <a:round/>
                      <a:headEnd type="none" w="med" len="med"/>
                      <a:tailEnd type="none" w="med" len="med"/>
                    </a:lnR>
                    <a:lnT w="7620" cap="flat" cmpd="sng" algn="ctr">
                      <a:solidFill>
                        <a:srgbClr val="502668"/>
                      </a:solidFill>
                      <a:prstDash val="solid"/>
                      <a:round/>
                      <a:headEnd type="none" w="med" len="med"/>
                      <a:tailEnd type="none" w="med" len="med"/>
                    </a:lnT>
                    <a:lnB w="7620" cap="flat" cmpd="sng" algn="ctr">
                      <a:solidFill>
                        <a:srgbClr val="701A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1A68"/>
                      </a:solidFill>
                      <a:prstDash val="solid"/>
                      <a:round/>
                      <a:headEnd type="none" w="med" len="med"/>
                      <a:tailEnd type="none" w="med" len="med"/>
                    </a:lnL>
                    <a:lnR w="7620" cap="flat" cmpd="sng" algn="ctr">
                      <a:solidFill>
                        <a:srgbClr val="801E68"/>
                      </a:solidFill>
                      <a:prstDash val="solid"/>
                      <a:round/>
                      <a:headEnd type="none" w="med" len="med"/>
                      <a:tailEnd type="none" w="med" len="med"/>
                    </a:lnR>
                    <a:lnT w="7620" cap="flat" cmpd="sng" algn="ctr">
                      <a:solidFill>
                        <a:srgbClr val="502668"/>
                      </a:solidFill>
                      <a:prstDash val="solid"/>
                      <a:round/>
                      <a:headEnd type="none" w="med" len="med"/>
                      <a:tailEnd type="none" w="med" len="med"/>
                    </a:lnT>
                    <a:lnB w="7620" cap="flat" cmpd="sng" algn="ctr">
                      <a:solidFill>
                        <a:srgbClr val="801E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801E68"/>
                      </a:solidFill>
                      <a:prstDash val="solid"/>
                      <a:round/>
                      <a:headEnd type="none" w="med" len="med"/>
                      <a:tailEnd type="none" w="med" len="med"/>
                    </a:lnL>
                    <a:lnR w="7620" cap="flat" cmpd="sng" algn="ctr">
                      <a:solidFill>
                        <a:srgbClr val="F02168"/>
                      </a:solidFill>
                      <a:prstDash val="solid"/>
                      <a:round/>
                      <a:headEnd type="none" w="med" len="med"/>
                      <a:tailEnd type="none" w="med" len="med"/>
                    </a:lnR>
                    <a:lnT w="7620" cap="flat" cmpd="sng" algn="ctr">
                      <a:solidFill>
                        <a:srgbClr val="502168"/>
                      </a:solidFill>
                      <a:prstDash val="solid"/>
                      <a:round/>
                      <a:headEnd type="none" w="med" len="med"/>
                      <a:tailEnd type="none" w="med" len="med"/>
                    </a:lnT>
                    <a:lnB w="7620" cap="flat" cmpd="sng" algn="ctr">
                      <a:solidFill>
                        <a:srgbClr val="F021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799399294"/>
                  </a:ext>
                </a:extLst>
              </a:tr>
              <a:tr h="171536">
                <a:tc>
                  <a:txBody>
                    <a:bodyPr/>
                    <a:lstStyle/>
                    <a:p>
                      <a:pPr algn="l" rtl="0" fontAlgn="base"/>
                      <a:r>
                        <a:rPr lang="es-MX" sz="700" b="1" i="0">
                          <a:effectLst/>
                          <a:latin typeface="Calibri" panose="020F0502020204030204" pitchFamily="34" charset="0"/>
                        </a:rPr>
                        <a:t>RF018</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A02668"/>
                      </a:solidFill>
                      <a:prstDash val="solid"/>
                      <a:round/>
                      <a:headEnd type="none" w="med" len="med"/>
                      <a:tailEnd type="none" w="med" len="med"/>
                    </a:lnL>
                    <a:lnR w="7620" cap="flat" cmpd="sng" algn="ctr">
                      <a:solidFill>
                        <a:srgbClr val="A02668"/>
                      </a:solidFill>
                      <a:prstDash val="solid"/>
                      <a:round/>
                      <a:headEnd type="none" w="med" len="med"/>
                      <a:tailEnd type="none" w="med" len="med"/>
                    </a:lnR>
                    <a:lnT w="7620" cap="flat" cmpd="sng" algn="ctr">
                      <a:solidFill>
                        <a:srgbClr val="E01D68"/>
                      </a:solidFill>
                      <a:prstDash val="solid"/>
                      <a:round/>
                      <a:headEnd type="none" w="med" len="med"/>
                      <a:tailEnd type="none" w="med" len="med"/>
                    </a:lnT>
                    <a:lnB w="7620" cap="flat" cmpd="sng" algn="ctr">
                      <a:solidFill>
                        <a:srgbClr val="A026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Salir del sistema </a:t>
                      </a:r>
                      <a:endParaRPr lang="es-MX" sz="1000" b="0" i="0">
                        <a:effectLst/>
                      </a:endParaRPr>
                    </a:p>
                  </a:txBody>
                  <a:tcPr marL="11398" marR="11398" marT="5699" marB="5699">
                    <a:lnL w="7620" cap="flat" cmpd="sng" algn="ctr">
                      <a:solidFill>
                        <a:srgbClr val="A02668"/>
                      </a:solidFill>
                      <a:prstDash val="solid"/>
                      <a:round/>
                      <a:headEnd type="none" w="med" len="med"/>
                      <a:tailEnd type="none" w="med" len="med"/>
                    </a:lnL>
                    <a:lnR w="7620" cap="flat" cmpd="sng" algn="ctr">
                      <a:solidFill>
                        <a:srgbClr val="C02468"/>
                      </a:solidFill>
                      <a:prstDash val="solid"/>
                      <a:round/>
                      <a:headEnd type="none" w="med" len="med"/>
                      <a:tailEnd type="none" w="med" len="med"/>
                    </a:lnR>
                    <a:lnT w="7620" cap="flat" cmpd="sng" algn="ctr">
                      <a:solidFill>
                        <a:srgbClr val="002B68"/>
                      </a:solidFill>
                      <a:prstDash val="solid"/>
                      <a:round/>
                      <a:headEnd type="none" w="med" len="med"/>
                      <a:tailEnd type="none" w="med" len="med"/>
                    </a:lnT>
                    <a:lnB w="7620" cap="flat" cmpd="sng" algn="ctr">
                      <a:solidFill>
                        <a:srgbClr val="C024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C02468"/>
                      </a:solidFill>
                      <a:prstDash val="solid"/>
                      <a:round/>
                      <a:headEnd type="none" w="med" len="med"/>
                      <a:tailEnd type="none" w="med" len="med"/>
                    </a:lnL>
                    <a:lnR w="7620" cap="flat" cmpd="sng" algn="ctr">
                      <a:solidFill>
                        <a:srgbClr val="002B68"/>
                      </a:solidFill>
                      <a:prstDash val="solid"/>
                      <a:round/>
                      <a:headEnd type="none" w="med" len="med"/>
                      <a:tailEnd type="none" w="med" len="med"/>
                    </a:lnR>
                    <a:lnT w="7620" cap="flat" cmpd="sng" algn="ctr">
                      <a:solidFill>
                        <a:srgbClr val="D02368"/>
                      </a:solidFill>
                      <a:prstDash val="solid"/>
                      <a:round/>
                      <a:headEnd type="none" w="med" len="med"/>
                      <a:tailEnd type="none" w="med" len="med"/>
                    </a:lnT>
                    <a:lnB w="7620" cap="flat" cmpd="sng" algn="ctr">
                      <a:solidFill>
                        <a:srgbClr val="002B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2B68"/>
                      </a:solidFill>
                      <a:prstDash val="solid"/>
                      <a:round/>
                      <a:headEnd type="none" w="med" len="med"/>
                      <a:tailEnd type="none" w="med" len="med"/>
                    </a:lnL>
                    <a:lnR w="7620" cap="flat" cmpd="sng" algn="ctr">
                      <a:solidFill>
                        <a:srgbClr val="F01C68"/>
                      </a:solidFill>
                      <a:prstDash val="solid"/>
                      <a:round/>
                      <a:headEnd type="none" w="med" len="med"/>
                      <a:tailEnd type="none" w="med" len="med"/>
                    </a:lnR>
                    <a:lnT w="7620" cap="flat" cmpd="sng" algn="ctr">
                      <a:solidFill>
                        <a:srgbClr val="502668"/>
                      </a:solidFill>
                      <a:prstDash val="solid"/>
                      <a:round/>
                      <a:headEnd type="none" w="med" len="med"/>
                      <a:tailEnd type="none" w="med" len="med"/>
                    </a:lnT>
                    <a:lnB w="7620" cap="flat" cmpd="sng" algn="ctr">
                      <a:solidFill>
                        <a:srgbClr val="F01C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F01C68"/>
                      </a:solidFill>
                      <a:prstDash val="solid"/>
                      <a:round/>
                      <a:headEnd type="none" w="med" len="med"/>
                      <a:tailEnd type="none" w="med" len="med"/>
                    </a:lnL>
                    <a:lnR w="7620" cap="flat" cmpd="sng" algn="ctr">
                      <a:solidFill>
                        <a:srgbClr val="A02668"/>
                      </a:solidFill>
                      <a:prstDash val="solid"/>
                      <a:round/>
                      <a:headEnd type="none" w="med" len="med"/>
                      <a:tailEnd type="none" w="med" len="med"/>
                    </a:lnR>
                    <a:lnT w="7620" cap="flat" cmpd="sng" algn="ctr">
                      <a:solidFill>
                        <a:srgbClr val="F02668"/>
                      </a:solidFill>
                      <a:prstDash val="solid"/>
                      <a:round/>
                      <a:headEnd type="none" w="med" len="med"/>
                      <a:tailEnd type="none" w="med" len="med"/>
                    </a:lnT>
                    <a:lnB w="7620" cap="flat" cmpd="sng" algn="ctr">
                      <a:solidFill>
                        <a:srgbClr val="A026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2668"/>
                      </a:solidFill>
                      <a:prstDash val="solid"/>
                      <a:round/>
                      <a:headEnd type="none" w="med" len="med"/>
                      <a:tailEnd type="none" w="med" len="med"/>
                    </a:lnL>
                    <a:lnR w="7620" cap="flat" cmpd="sng" algn="ctr">
                      <a:solidFill>
                        <a:srgbClr val="002B68"/>
                      </a:solidFill>
                      <a:prstDash val="solid"/>
                      <a:round/>
                      <a:headEnd type="none" w="med" len="med"/>
                      <a:tailEnd type="none" w="med" len="med"/>
                    </a:lnR>
                    <a:lnT w="7620" cap="flat" cmpd="sng" algn="ctr">
                      <a:solidFill>
                        <a:srgbClr val="701A68"/>
                      </a:solidFill>
                      <a:prstDash val="solid"/>
                      <a:round/>
                      <a:headEnd type="none" w="med" len="med"/>
                      <a:tailEnd type="none" w="med" len="med"/>
                    </a:lnT>
                    <a:lnB w="7620" cap="flat" cmpd="sng" algn="ctr">
                      <a:solidFill>
                        <a:srgbClr val="002B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2B68"/>
                      </a:solidFill>
                      <a:prstDash val="solid"/>
                      <a:round/>
                      <a:headEnd type="none" w="med" len="med"/>
                      <a:tailEnd type="none" w="med" len="med"/>
                    </a:lnL>
                    <a:lnR w="7620" cap="flat" cmpd="sng" algn="ctr">
                      <a:solidFill>
                        <a:srgbClr val="803C68"/>
                      </a:solidFill>
                      <a:prstDash val="solid"/>
                      <a:round/>
                      <a:headEnd type="none" w="med" len="med"/>
                      <a:tailEnd type="none" w="med" len="med"/>
                    </a:lnR>
                    <a:lnT w="7620" cap="flat" cmpd="sng" algn="ctr">
                      <a:solidFill>
                        <a:srgbClr val="801E68"/>
                      </a:solidFill>
                      <a:prstDash val="solid"/>
                      <a:round/>
                      <a:headEnd type="none" w="med" len="med"/>
                      <a:tailEnd type="none" w="med" len="med"/>
                    </a:lnT>
                    <a:lnB w="7620" cap="flat" cmpd="sng" algn="ctr">
                      <a:solidFill>
                        <a:srgbClr val="803C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3C68"/>
                      </a:solidFill>
                      <a:prstDash val="solid"/>
                      <a:round/>
                      <a:headEnd type="none" w="med" len="med"/>
                      <a:tailEnd type="none" w="med" len="med"/>
                    </a:lnL>
                    <a:lnR w="7620" cap="flat" cmpd="sng" algn="ctr">
                      <a:solidFill>
                        <a:srgbClr val="903668"/>
                      </a:solidFill>
                      <a:prstDash val="solid"/>
                      <a:round/>
                      <a:headEnd type="none" w="med" len="med"/>
                      <a:tailEnd type="none" w="med" len="med"/>
                    </a:lnR>
                    <a:lnT w="7620" cap="flat" cmpd="sng" algn="ctr">
                      <a:solidFill>
                        <a:srgbClr val="F02168"/>
                      </a:solidFill>
                      <a:prstDash val="solid"/>
                      <a:round/>
                      <a:headEnd type="none" w="med" len="med"/>
                      <a:tailEnd type="none" w="med" len="med"/>
                    </a:lnT>
                    <a:lnB w="7620" cap="flat" cmpd="sng" algn="ctr">
                      <a:solidFill>
                        <a:srgbClr val="9036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591992795"/>
                  </a:ext>
                </a:extLst>
              </a:tr>
              <a:tr h="171536">
                <a:tc>
                  <a:txBody>
                    <a:bodyPr/>
                    <a:lstStyle/>
                    <a:p>
                      <a:pPr algn="l" rtl="0" fontAlgn="base"/>
                      <a:r>
                        <a:rPr lang="es-MX" sz="700" b="1" i="0">
                          <a:effectLst/>
                          <a:latin typeface="Calibri" panose="020F0502020204030204" pitchFamily="34" charset="0"/>
                        </a:rPr>
                        <a:t>RNF001</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902C68"/>
                      </a:solidFill>
                      <a:prstDash val="solid"/>
                      <a:round/>
                      <a:headEnd type="none" w="med" len="med"/>
                      <a:tailEnd type="none" w="med" len="med"/>
                    </a:lnL>
                    <a:lnR w="7620" cap="flat" cmpd="sng" algn="ctr">
                      <a:solidFill>
                        <a:srgbClr val="902C68"/>
                      </a:solidFill>
                      <a:prstDash val="solid"/>
                      <a:round/>
                      <a:headEnd type="none" w="med" len="med"/>
                      <a:tailEnd type="none" w="med" len="med"/>
                    </a:lnR>
                    <a:lnT w="7620" cap="flat" cmpd="sng" algn="ctr">
                      <a:solidFill>
                        <a:srgbClr val="A02668"/>
                      </a:solidFill>
                      <a:prstDash val="solid"/>
                      <a:round/>
                      <a:headEnd type="none" w="med" len="med"/>
                      <a:tailEnd type="none" w="med" len="med"/>
                    </a:lnT>
                    <a:lnB w="7620" cap="flat" cmpd="sng" algn="ctr">
                      <a:solidFill>
                        <a:srgbClr val="902C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Interfaz intuitiva </a:t>
                      </a:r>
                      <a:endParaRPr lang="es-MX" sz="1000" b="0" i="0">
                        <a:effectLst/>
                      </a:endParaRPr>
                    </a:p>
                  </a:txBody>
                  <a:tcPr marL="11398" marR="11398" marT="5699" marB="5699">
                    <a:lnL w="7620" cap="flat" cmpd="sng" algn="ctr">
                      <a:solidFill>
                        <a:srgbClr val="902C68"/>
                      </a:solidFill>
                      <a:prstDash val="solid"/>
                      <a:round/>
                      <a:headEnd type="none" w="med" len="med"/>
                      <a:tailEnd type="none" w="med" len="med"/>
                    </a:lnL>
                    <a:lnR w="7620" cap="flat" cmpd="sng" algn="ctr">
                      <a:solidFill>
                        <a:srgbClr val="E03168"/>
                      </a:solidFill>
                      <a:prstDash val="solid"/>
                      <a:round/>
                      <a:headEnd type="none" w="med" len="med"/>
                      <a:tailEnd type="none" w="med" len="med"/>
                    </a:lnR>
                    <a:lnT w="7620" cap="flat" cmpd="sng" algn="ctr">
                      <a:solidFill>
                        <a:srgbClr val="C02468"/>
                      </a:solidFill>
                      <a:prstDash val="solid"/>
                      <a:round/>
                      <a:headEnd type="none" w="med" len="med"/>
                      <a:tailEnd type="none" w="med" len="med"/>
                    </a:lnT>
                    <a:lnB w="7620" cap="flat" cmpd="sng" algn="ctr">
                      <a:solidFill>
                        <a:srgbClr val="E031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3168"/>
                      </a:solidFill>
                      <a:prstDash val="solid"/>
                      <a:round/>
                      <a:headEnd type="none" w="med" len="med"/>
                      <a:tailEnd type="none" w="med" len="med"/>
                    </a:lnL>
                    <a:lnR w="7620" cap="flat" cmpd="sng" algn="ctr">
                      <a:solidFill>
                        <a:srgbClr val="E03168"/>
                      </a:solidFill>
                      <a:prstDash val="solid"/>
                      <a:round/>
                      <a:headEnd type="none" w="med" len="med"/>
                      <a:tailEnd type="none" w="med" len="med"/>
                    </a:lnR>
                    <a:lnT w="7620" cap="flat" cmpd="sng" algn="ctr">
                      <a:solidFill>
                        <a:srgbClr val="002B68"/>
                      </a:solidFill>
                      <a:prstDash val="solid"/>
                      <a:round/>
                      <a:headEnd type="none" w="med" len="med"/>
                      <a:tailEnd type="none" w="med" len="med"/>
                    </a:lnT>
                    <a:lnB w="7620" cap="flat" cmpd="sng" algn="ctr">
                      <a:solidFill>
                        <a:srgbClr val="E031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3168"/>
                      </a:solidFill>
                      <a:prstDash val="solid"/>
                      <a:round/>
                      <a:headEnd type="none" w="med" len="med"/>
                      <a:tailEnd type="none" w="med" len="med"/>
                    </a:lnL>
                    <a:lnR w="7620" cap="flat" cmpd="sng" algn="ctr">
                      <a:solidFill>
                        <a:srgbClr val="303768"/>
                      </a:solidFill>
                      <a:prstDash val="solid"/>
                      <a:round/>
                      <a:headEnd type="none" w="med" len="med"/>
                      <a:tailEnd type="none" w="med" len="med"/>
                    </a:lnR>
                    <a:lnT w="7620" cap="flat" cmpd="sng" algn="ctr">
                      <a:solidFill>
                        <a:srgbClr val="F01C68"/>
                      </a:solidFill>
                      <a:prstDash val="solid"/>
                      <a:round/>
                      <a:headEnd type="none" w="med" len="med"/>
                      <a:tailEnd type="none" w="med" len="med"/>
                    </a:lnT>
                    <a:lnB w="7620" cap="flat" cmpd="sng" algn="ctr">
                      <a:solidFill>
                        <a:srgbClr val="303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3768"/>
                      </a:solidFill>
                      <a:prstDash val="solid"/>
                      <a:round/>
                      <a:headEnd type="none" w="med" len="med"/>
                      <a:tailEnd type="none" w="med" len="med"/>
                    </a:lnL>
                    <a:lnR w="7620" cap="flat" cmpd="sng" algn="ctr">
                      <a:solidFill>
                        <a:srgbClr val="C03868"/>
                      </a:solidFill>
                      <a:prstDash val="solid"/>
                      <a:round/>
                      <a:headEnd type="none" w="med" len="med"/>
                      <a:tailEnd type="none" w="med" len="med"/>
                    </a:lnR>
                    <a:lnT w="7620" cap="flat" cmpd="sng" algn="ctr">
                      <a:solidFill>
                        <a:srgbClr val="A02668"/>
                      </a:solidFill>
                      <a:prstDash val="solid"/>
                      <a:round/>
                      <a:headEnd type="none" w="med" len="med"/>
                      <a:tailEnd type="none" w="med" len="med"/>
                    </a:lnT>
                    <a:lnB w="7620" cap="flat" cmpd="sng" algn="ctr">
                      <a:solidFill>
                        <a:srgbClr val="C038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C03868"/>
                      </a:solidFill>
                      <a:prstDash val="solid"/>
                      <a:round/>
                      <a:headEnd type="none" w="med" len="med"/>
                      <a:tailEnd type="none" w="med" len="med"/>
                    </a:lnL>
                    <a:lnR w="7620" cap="flat" cmpd="sng" algn="ctr">
                      <a:solidFill>
                        <a:srgbClr val="A03A68"/>
                      </a:solidFill>
                      <a:prstDash val="solid"/>
                      <a:round/>
                      <a:headEnd type="none" w="med" len="med"/>
                      <a:tailEnd type="none" w="med" len="med"/>
                    </a:lnR>
                    <a:lnT w="7620" cap="flat" cmpd="sng" algn="ctr">
                      <a:solidFill>
                        <a:srgbClr val="002B68"/>
                      </a:solidFill>
                      <a:prstDash val="solid"/>
                      <a:round/>
                      <a:headEnd type="none" w="med" len="med"/>
                      <a:tailEnd type="none" w="med" len="med"/>
                    </a:lnT>
                    <a:lnB w="7620" cap="flat" cmpd="sng" algn="ctr">
                      <a:solidFill>
                        <a:srgbClr val="A03A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A03A68"/>
                      </a:solidFill>
                      <a:prstDash val="solid"/>
                      <a:round/>
                      <a:headEnd type="none" w="med" len="med"/>
                      <a:tailEnd type="none" w="med" len="med"/>
                    </a:lnL>
                    <a:lnR w="7620" cap="flat" cmpd="sng" algn="ctr">
                      <a:solidFill>
                        <a:srgbClr val="503568"/>
                      </a:solidFill>
                      <a:prstDash val="solid"/>
                      <a:round/>
                      <a:headEnd type="none" w="med" len="med"/>
                      <a:tailEnd type="none" w="med" len="med"/>
                    </a:lnR>
                    <a:lnT w="7620" cap="flat" cmpd="sng" algn="ctr">
                      <a:solidFill>
                        <a:srgbClr val="803C68"/>
                      </a:solidFill>
                      <a:prstDash val="solid"/>
                      <a:round/>
                      <a:headEnd type="none" w="med" len="med"/>
                      <a:tailEnd type="none" w="med" len="med"/>
                    </a:lnT>
                    <a:lnB w="7620" cap="flat" cmpd="sng" algn="ctr">
                      <a:solidFill>
                        <a:srgbClr val="5035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503568"/>
                      </a:solidFill>
                      <a:prstDash val="solid"/>
                      <a:round/>
                      <a:headEnd type="none" w="med" len="med"/>
                      <a:tailEnd type="none" w="med" len="med"/>
                    </a:lnL>
                    <a:lnR w="7620" cap="flat" cmpd="sng" algn="ctr">
                      <a:solidFill>
                        <a:srgbClr val="403B68"/>
                      </a:solidFill>
                      <a:prstDash val="solid"/>
                      <a:round/>
                      <a:headEnd type="none" w="med" len="med"/>
                      <a:tailEnd type="none" w="med" len="med"/>
                    </a:lnR>
                    <a:lnT w="7620" cap="flat" cmpd="sng" algn="ctr">
                      <a:solidFill>
                        <a:srgbClr val="903668"/>
                      </a:solidFill>
                      <a:prstDash val="solid"/>
                      <a:round/>
                      <a:headEnd type="none" w="med" len="med"/>
                      <a:tailEnd type="none" w="med" len="med"/>
                    </a:lnT>
                    <a:lnB w="7620" cap="flat" cmpd="sng" algn="ctr">
                      <a:solidFill>
                        <a:srgbClr val="403B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42327076"/>
                  </a:ext>
                </a:extLst>
              </a:tr>
              <a:tr h="171536">
                <a:tc>
                  <a:txBody>
                    <a:bodyPr/>
                    <a:lstStyle/>
                    <a:p>
                      <a:pPr algn="l" rtl="0" fontAlgn="base"/>
                      <a:r>
                        <a:rPr lang="es-MX" sz="700" b="1" i="0">
                          <a:effectLst/>
                          <a:latin typeface="Calibri" panose="020F0502020204030204" pitchFamily="34" charset="0"/>
                        </a:rPr>
                        <a:t>RNF002</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902C68"/>
                      </a:solidFill>
                      <a:prstDash val="solid"/>
                      <a:round/>
                      <a:headEnd type="none" w="med" len="med"/>
                      <a:tailEnd type="none" w="med" len="med"/>
                    </a:lnL>
                    <a:lnR w="7620" cap="flat" cmpd="sng" algn="ctr">
                      <a:solidFill>
                        <a:srgbClr val="902C68"/>
                      </a:solidFill>
                      <a:prstDash val="solid"/>
                      <a:round/>
                      <a:headEnd type="none" w="med" len="med"/>
                      <a:tailEnd type="none" w="med" len="med"/>
                    </a:lnR>
                    <a:lnT w="7620" cap="flat" cmpd="sng" algn="ctr">
                      <a:solidFill>
                        <a:srgbClr val="902C68"/>
                      </a:solidFill>
                      <a:prstDash val="solid"/>
                      <a:round/>
                      <a:headEnd type="none" w="med" len="med"/>
                      <a:tailEnd type="none" w="med" len="med"/>
                    </a:lnT>
                    <a:lnB w="7620" cap="flat" cmpd="sng" algn="ctr">
                      <a:solidFill>
                        <a:srgbClr val="902C68"/>
                      </a:solidFill>
                      <a:prstDash val="solid"/>
                      <a:round/>
                      <a:headEnd type="none" w="med" len="med"/>
                      <a:tailEnd type="none" w="med" len="med"/>
                    </a:lnB>
                  </a:tcPr>
                </a:tc>
                <a:tc>
                  <a:txBody>
                    <a:bodyPr/>
                    <a:lstStyle/>
                    <a:p>
                      <a:pPr algn="l" rtl="0" fontAlgn="base"/>
                      <a:r>
                        <a:rPr lang="es-MX" sz="700" b="0" i="0" dirty="0">
                          <a:effectLst/>
                          <a:latin typeface="Calibri" panose="020F0502020204030204" pitchFamily="34" charset="0"/>
                        </a:rPr>
                        <a:t>BDD ordenada </a:t>
                      </a:r>
                      <a:endParaRPr lang="es-MX" sz="1000" b="0" i="0" dirty="0">
                        <a:effectLst/>
                      </a:endParaRPr>
                    </a:p>
                  </a:txBody>
                  <a:tcPr marL="11398" marR="11398" marT="5699" marB="5699">
                    <a:lnL w="7620" cap="flat" cmpd="sng" algn="ctr">
                      <a:solidFill>
                        <a:srgbClr val="902C68"/>
                      </a:solidFill>
                      <a:prstDash val="solid"/>
                      <a:round/>
                      <a:headEnd type="none" w="med" len="med"/>
                      <a:tailEnd type="none" w="med" len="med"/>
                    </a:lnL>
                    <a:lnR w="7620" cap="flat" cmpd="sng" algn="ctr">
                      <a:solidFill>
                        <a:srgbClr val="D03768"/>
                      </a:solidFill>
                      <a:prstDash val="solid"/>
                      <a:round/>
                      <a:headEnd type="none" w="med" len="med"/>
                      <a:tailEnd type="none" w="med" len="med"/>
                    </a:lnR>
                    <a:lnT w="7620" cap="flat" cmpd="sng" algn="ctr">
                      <a:solidFill>
                        <a:srgbClr val="E03168"/>
                      </a:solidFill>
                      <a:prstDash val="solid"/>
                      <a:round/>
                      <a:headEnd type="none" w="med" len="med"/>
                      <a:tailEnd type="none" w="med" len="med"/>
                    </a:lnT>
                    <a:lnB w="7620" cap="flat" cmpd="sng" algn="ctr">
                      <a:solidFill>
                        <a:srgbClr val="D03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3768"/>
                      </a:solidFill>
                      <a:prstDash val="solid"/>
                      <a:round/>
                      <a:headEnd type="none" w="med" len="med"/>
                      <a:tailEnd type="none" w="med" len="med"/>
                    </a:lnL>
                    <a:lnR w="7620" cap="flat" cmpd="sng" algn="ctr">
                      <a:solidFill>
                        <a:srgbClr val="503568"/>
                      </a:solidFill>
                      <a:prstDash val="solid"/>
                      <a:round/>
                      <a:headEnd type="none" w="med" len="med"/>
                      <a:tailEnd type="none" w="med" len="med"/>
                    </a:lnR>
                    <a:lnT w="7620" cap="flat" cmpd="sng" algn="ctr">
                      <a:solidFill>
                        <a:srgbClr val="E03168"/>
                      </a:solidFill>
                      <a:prstDash val="solid"/>
                      <a:round/>
                      <a:headEnd type="none" w="med" len="med"/>
                      <a:tailEnd type="none" w="med" len="med"/>
                    </a:lnT>
                    <a:lnB w="7620" cap="flat" cmpd="sng" algn="ctr">
                      <a:solidFill>
                        <a:srgbClr val="5035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3568"/>
                      </a:solidFill>
                      <a:prstDash val="solid"/>
                      <a:round/>
                      <a:headEnd type="none" w="med" len="med"/>
                      <a:tailEnd type="none" w="med" len="med"/>
                    </a:lnL>
                    <a:lnR w="7620" cap="flat" cmpd="sng" algn="ctr">
                      <a:solidFill>
                        <a:srgbClr val="902C68"/>
                      </a:solidFill>
                      <a:prstDash val="solid"/>
                      <a:round/>
                      <a:headEnd type="none" w="med" len="med"/>
                      <a:tailEnd type="none" w="med" len="med"/>
                    </a:lnR>
                    <a:lnT w="7620" cap="flat" cmpd="sng" algn="ctr">
                      <a:solidFill>
                        <a:srgbClr val="303768"/>
                      </a:solidFill>
                      <a:prstDash val="solid"/>
                      <a:round/>
                      <a:headEnd type="none" w="med" len="med"/>
                      <a:tailEnd type="none" w="med" len="med"/>
                    </a:lnT>
                    <a:lnB w="7620" cap="flat" cmpd="sng" algn="ctr">
                      <a:solidFill>
                        <a:srgbClr val="902C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2C68"/>
                      </a:solidFill>
                      <a:prstDash val="solid"/>
                      <a:round/>
                      <a:headEnd type="none" w="med" len="med"/>
                      <a:tailEnd type="none" w="med" len="med"/>
                    </a:lnL>
                    <a:lnR w="7620" cap="flat" cmpd="sng" algn="ctr">
                      <a:solidFill>
                        <a:srgbClr val="102F68"/>
                      </a:solidFill>
                      <a:prstDash val="solid"/>
                      <a:round/>
                      <a:headEnd type="none" w="med" len="med"/>
                      <a:tailEnd type="none" w="med" len="med"/>
                    </a:lnR>
                    <a:lnT w="7620" cap="flat" cmpd="sng" algn="ctr">
                      <a:solidFill>
                        <a:srgbClr val="C03868"/>
                      </a:solidFill>
                      <a:prstDash val="solid"/>
                      <a:round/>
                      <a:headEnd type="none" w="med" len="med"/>
                      <a:tailEnd type="none" w="med" len="med"/>
                    </a:lnT>
                    <a:lnB w="7620" cap="flat" cmpd="sng" algn="ctr">
                      <a:solidFill>
                        <a:srgbClr val="102F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102F68"/>
                      </a:solidFill>
                      <a:prstDash val="solid"/>
                      <a:round/>
                      <a:headEnd type="none" w="med" len="med"/>
                      <a:tailEnd type="none" w="med" len="med"/>
                    </a:lnL>
                    <a:lnR w="7620" cap="flat" cmpd="sng" algn="ctr">
                      <a:solidFill>
                        <a:srgbClr val="D03768"/>
                      </a:solidFill>
                      <a:prstDash val="solid"/>
                      <a:round/>
                      <a:headEnd type="none" w="med" len="med"/>
                      <a:tailEnd type="none" w="med" len="med"/>
                    </a:lnR>
                    <a:lnT w="7620" cap="flat" cmpd="sng" algn="ctr">
                      <a:solidFill>
                        <a:srgbClr val="A03A68"/>
                      </a:solidFill>
                      <a:prstDash val="solid"/>
                      <a:round/>
                      <a:headEnd type="none" w="med" len="med"/>
                      <a:tailEnd type="none" w="med" len="med"/>
                    </a:lnT>
                    <a:lnB w="7620" cap="flat" cmpd="sng" algn="ctr">
                      <a:solidFill>
                        <a:srgbClr val="D03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D03768"/>
                      </a:solidFill>
                      <a:prstDash val="solid"/>
                      <a:round/>
                      <a:headEnd type="none" w="med" len="med"/>
                      <a:tailEnd type="none" w="med" len="med"/>
                    </a:lnL>
                    <a:lnR w="7620" cap="flat" cmpd="sng" algn="ctr">
                      <a:solidFill>
                        <a:srgbClr val="D03C68"/>
                      </a:solidFill>
                      <a:prstDash val="solid"/>
                      <a:round/>
                      <a:headEnd type="none" w="med" len="med"/>
                      <a:tailEnd type="none" w="med" len="med"/>
                    </a:lnR>
                    <a:lnT w="7620" cap="flat" cmpd="sng" algn="ctr">
                      <a:solidFill>
                        <a:srgbClr val="503568"/>
                      </a:solidFill>
                      <a:prstDash val="solid"/>
                      <a:round/>
                      <a:headEnd type="none" w="med" len="med"/>
                      <a:tailEnd type="none" w="med" len="med"/>
                    </a:lnT>
                    <a:lnB w="7620" cap="flat" cmpd="sng" algn="ctr">
                      <a:solidFill>
                        <a:srgbClr val="D03C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D03C68"/>
                      </a:solidFill>
                      <a:prstDash val="solid"/>
                      <a:round/>
                      <a:headEnd type="none" w="med" len="med"/>
                      <a:tailEnd type="none" w="med" len="med"/>
                    </a:lnL>
                    <a:lnR w="7620" cap="flat" cmpd="sng" algn="ctr">
                      <a:solidFill>
                        <a:srgbClr val="203D68"/>
                      </a:solidFill>
                      <a:prstDash val="solid"/>
                      <a:round/>
                      <a:headEnd type="none" w="med" len="med"/>
                      <a:tailEnd type="none" w="med" len="med"/>
                    </a:lnR>
                    <a:lnT w="7620" cap="flat" cmpd="sng" algn="ctr">
                      <a:solidFill>
                        <a:srgbClr val="403B68"/>
                      </a:solidFill>
                      <a:prstDash val="solid"/>
                      <a:round/>
                      <a:headEnd type="none" w="med" len="med"/>
                      <a:tailEnd type="none" w="med" len="med"/>
                    </a:lnT>
                    <a:lnB w="7620" cap="flat" cmpd="sng" algn="ctr">
                      <a:solidFill>
                        <a:srgbClr val="203D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745056892"/>
                  </a:ext>
                </a:extLst>
              </a:tr>
              <a:tr h="171536">
                <a:tc>
                  <a:txBody>
                    <a:bodyPr/>
                    <a:lstStyle/>
                    <a:p>
                      <a:pPr algn="l" rtl="0" fontAlgn="base"/>
                      <a:r>
                        <a:rPr lang="es-MX" sz="700" b="1" i="0">
                          <a:effectLst/>
                          <a:latin typeface="Calibri" panose="020F0502020204030204" pitchFamily="34" charset="0"/>
                        </a:rPr>
                        <a:t>RNF003</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A03F68"/>
                      </a:solidFill>
                      <a:prstDash val="solid"/>
                      <a:round/>
                      <a:headEnd type="none" w="med" len="med"/>
                      <a:tailEnd type="none" w="med" len="med"/>
                    </a:lnL>
                    <a:lnR w="7620" cap="flat" cmpd="sng" algn="ctr">
                      <a:solidFill>
                        <a:srgbClr val="A03F68"/>
                      </a:solidFill>
                      <a:prstDash val="solid"/>
                      <a:round/>
                      <a:headEnd type="none" w="med" len="med"/>
                      <a:tailEnd type="none" w="med" len="med"/>
                    </a:lnR>
                    <a:lnT w="7620" cap="flat" cmpd="sng" algn="ctr">
                      <a:solidFill>
                        <a:srgbClr val="902C68"/>
                      </a:solidFill>
                      <a:prstDash val="solid"/>
                      <a:round/>
                      <a:headEnd type="none" w="med" len="med"/>
                      <a:tailEnd type="none" w="med" len="med"/>
                    </a:lnT>
                    <a:lnB w="7620" cap="flat" cmpd="sng" algn="ctr">
                      <a:solidFill>
                        <a:srgbClr val="A03F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Interfaz visualmente cómoda </a:t>
                      </a:r>
                      <a:endParaRPr lang="es-MX" sz="1000" b="0" i="0">
                        <a:effectLst/>
                      </a:endParaRPr>
                    </a:p>
                  </a:txBody>
                  <a:tcPr marL="11398" marR="11398" marT="5699" marB="5699">
                    <a:lnL w="7620" cap="flat" cmpd="sng" algn="ctr">
                      <a:solidFill>
                        <a:srgbClr val="A03F68"/>
                      </a:solidFill>
                      <a:prstDash val="solid"/>
                      <a:round/>
                      <a:headEnd type="none" w="med" len="med"/>
                      <a:tailEnd type="none" w="med" len="med"/>
                    </a:lnL>
                    <a:lnR w="7620" cap="flat" cmpd="sng" algn="ctr">
                      <a:solidFill>
                        <a:srgbClr val="303768"/>
                      </a:solidFill>
                      <a:prstDash val="solid"/>
                      <a:round/>
                      <a:headEnd type="none" w="med" len="med"/>
                      <a:tailEnd type="none" w="med" len="med"/>
                    </a:lnR>
                    <a:lnT w="7620" cap="flat" cmpd="sng" algn="ctr">
                      <a:solidFill>
                        <a:srgbClr val="D03768"/>
                      </a:solidFill>
                      <a:prstDash val="solid"/>
                      <a:round/>
                      <a:headEnd type="none" w="med" len="med"/>
                      <a:tailEnd type="none" w="med" len="med"/>
                    </a:lnT>
                    <a:lnB w="7620" cap="flat" cmpd="sng" algn="ctr">
                      <a:solidFill>
                        <a:srgbClr val="303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3768"/>
                      </a:solidFill>
                      <a:prstDash val="solid"/>
                      <a:round/>
                      <a:headEnd type="none" w="med" len="med"/>
                      <a:tailEnd type="none" w="med" len="med"/>
                    </a:lnL>
                    <a:lnR w="7620" cap="flat" cmpd="sng" algn="ctr">
                      <a:solidFill>
                        <a:srgbClr val="602F68"/>
                      </a:solidFill>
                      <a:prstDash val="solid"/>
                      <a:round/>
                      <a:headEnd type="none" w="med" len="med"/>
                      <a:tailEnd type="none" w="med" len="med"/>
                    </a:lnR>
                    <a:lnT w="7620" cap="flat" cmpd="sng" algn="ctr">
                      <a:solidFill>
                        <a:srgbClr val="503568"/>
                      </a:solidFill>
                      <a:prstDash val="solid"/>
                      <a:round/>
                      <a:headEnd type="none" w="med" len="med"/>
                      <a:tailEnd type="none" w="med" len="med"/>
                    </a:lnT>
                    <a:lnB w="7620" cap="flat" cmpd="sng" algn="ctr">
                      <a:solidFill>
                        <a:srgbClr val="602F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602F68"/>
                      </a:solidFill>
                      <a:prstDash val="solid"/>
                      <a:round/>
                      <a:headEnd type="none" w="med" len="med"/>
                      <a:tailEnd type="none" w="med" len="med"/>
                    </a:lnL>
                    <a:lnR w="7620" cap="flat" cmpd="sng" algn="ctr">
                      <a:solidFill>
                        <a:srgbClr val="103E68"/>
                      </a:solidFill>
                      <a:prstDash val="solid"/>
                      <a:round/>
                      <a:headEnd type="none" w="med" len="med"/>
                      <a:tailEnd type="none" w="med" len="med"/>
                    </a:lnR>
                    <a:lnT w="7620" cap="flat" cmpd="sng" algn="ctr">
                      <a:solidFill>
                        <a:srgbClr val="902C68"/>
                      </a:solidFill>
                      <a:prstDash val="solid"/>
                      <a:round/>
                      <a:headEnd type="none" w="med" len="med"/>
                      <a:tailEnd type="none" w="med" len="med"/>
                    </a:lnT>
                    <a:lnB w="7620" cap="flat" cmpd="sng" algn="ctr">
                      <a:solidFill>
                        <a:srgbClr val="103E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103E68"/>
                      </a:solidFill>
                      <a:prstDash val="solid"/>
                      <a:round/>
                      <a:headEnd type="none" w="med" len="med"/>
                      <a:tailEnd type="none" w="med" len="med"/>
                    </a:lnL>
                    <a:lnR w="7620" cap="flat" cmpd="sng" algn="ctr">
                      <a:solidFill>
                        <a:srgbClr val="D03C68"/>
                      </a:solidFill>
                      <a:prstDash val="solid"/>
                      <a:round/>
                      <a:headEnd type="none" w="med" len="med"/>
                      <a:tailEnd type="none" w="med" len="med"/>
                    </a:lnR>
                    <a:lnT w="7620" cap="flat" cmpd="sng" algn="ctr">
                      <a:solidFill>
                        <a:srgbClr val="102F68"/>
                      </a:solidFill>
                      <a:prstDash val="solid"/>
                      <a:round/>
                      <a:headEnd type="none" w="med" len="med"/>
                      <a:tailEnd type="none" w="med" len="med"/>
                    </a:lnT>
                    <a:lnB w="7620" cap="flat" cmpd="sng" algn="ctr">
                      <a:solidFill>
                        <a:srgbClr val="D03C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3C68"/>
                      </a:solidFill>
                      <a:prstDash val="solid"/>
                      <a:round/>
                      <a:headEnd type="none" w="med" len="med"/>
                      <a:tailEnd type="none" w="med" len="med"/>
                    </a:lnL>
                    <a:lnR w="7620" cap="flat" cmpd="sng" algn="ctr">
                      <a:solidFill>
                        <a:srgbClr val="C03868"/>
                      </a:solidFill>
                      <a:prstDash val="solid"/>
                      <a:round/>
                      <a:headEnd type="none" w="med" len="med"/>
                      <a:tailEnd type="none" w="med" len="med"/>
                    </a:lnR>
                    <a:lnT w="7620" cap="flat" cmpd="sng" algn="ctr">
                      <a:solidFill>
                        <a:srgbClr val="D03768"/>
                      </a:solidFill>
                      <a:prstDash val="solid"/>
                      <a:round/>
                      <a:headEnd type="none" w="med" len="med"/>
                      <a:tailEnd type="none" w="med" len="med"/>
                    </a:lnT>
                    <a:lnB w="7620" cap="flat" cmpd="sng" algn="ctr">
                      <a:solidFill>
                        <a:srgbClr val="C038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C03868"/>
                      </a:solidFill>
                      <a:prstDash val="solid"/>
                      <a:round/>
                      <a:headEnd type="none" w="med" len="med"/>
                      <a:tailEnd type="none" w="med" len="med"/>
                    </a:lnL>
                    <a:lnR w="7620" cap="flat" cmpd="sng" algn="ctr">
                      <a:solidFill>
                        <a:srgbClr val="203D68"/>
                      </a:solidFill>
                      <a:prstDash val="solid"/>
                      <a:round/>
                      <a:headEnd type="none" w="med" len="med"/>
                      <a:tailEnd type="none" w="med" len="med"/>
                    </a:lnR>
                    <a:lnT w="7620" cap="flat" cmpd="sng" algn="ctr">
                      <a:solidFill>
                        <a:srgbClr val="D03C68"/>
                      </a:solidFill>
                      <a:prstDash val="solid"/>
                      <a:round/>
                      <a:headEnd type="none" w="med" len="med"/>
                      <a:tailEnd type="none" w="med" len="med"/>
                    </a:lnT>
                    <a:lnB w="7620" cap="flat" cmpd="sng" algn="ctr">
                      <a:solidFill>
                        <a:srgbClr val="203D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203D68"/>
                      </a:solidFill>
                      <a:prstDash val="solid"/>
                      <a:round/>
                      <a:headEnd type="none" w="med" len="med"/>
                      <a:tailEnd type="none" w="med" len="med"/>
                    </a:lnL>
                    <a:lnR w="7620" cap="flat" cmpd="sng" algn="ctr">
                      <a:solidFill>
                        <a:srgbClr val="D03268"/>
                      </a:solidFill>
                      <a:prstDash val="solid"/>
                      <a:round/>
                      <a:headEnd type="none" w="med" len="med"/>
                      <a:tailEnd type="none" w="med" len="med"/>
                    </a:lnR>
                    <a:lnT w="7620" cap="flat" cmpd="sng" algn="ctr">
                      <a:solidFill>
                        <a:srgbClr val="203D68"/>
                      </a:solidFill>
                      <a:prstDash val="solid"/>
                      <a:round/>
                      <a:headEnd type="none" w="med" len="med"/>
                      <a:tailEnd type="none" w="med" len="med"/>
                    </a:lnT>
                    <a:lnB w="7620" cap="flat" cmpd="sng" algn="ctr">
                      <a:solidFill>
                        <a:srgbClr val="D032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296650762"/>
                  </a:ext>
                </a:extLst>
              </a:tr>
              <a:tr h="171536">
                <a:tc>
                  <a:txBody>
                    <a:bodyPr/>
                    <a:lstStyle/>
                    <a:p>
                      <a:pPr algn="l" rtl="0" fontAlgn="base"/>
                      <a:r>
                        <a:rPr lang="es-MX" sz="700" b="1" i="0">
                          <a:effectLst/>
                          <a:latin typeface="Calibri" panose="020F0502020204030204" pitchFamily="34" charset="0"/>
                        </a:rPr>
                        <a:t>RNF004</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703D68"/>
                      </a:solidFill>
                      <a:prstDash val="solid"/>
                      <a:round/>
                      <a:headEnd type="none" w="med" len="med"/>
                      <a:tailEnd type="none" w="med" len="med"/>
                    </a:lnL>
                    <a:lnR w="7620" cap="flat" cmpd="sng" algn="ctr">
                      <a:solidFill>
                        <a:srgbClr val="703D68"/>
                      </a:solidFill>
                      <a:prstDash val="solid"/>
                      <a:round/>
                      <a:headEnd type="none" w="med" len="med"/>
                      <a:tailEnd type="none" w="med" len="med"/>
                    </a:lnR>
                    <a:lnT w="7620" cap="flat" cmpd="sng" algn="ctr">
                      <a:solidFill>
                        <a:srgbClr val="A03F68"/>
                      </a:solidFill>
                      <a:prstDash val="solid"/>
                      <a:round/>
                      <a:headEnd type="none" w="med" len="med"/>
                      <a:tailEnd type="none" w="med" len="med"/>
                    </a:lnT>
                    <a:lnB w="7620" cap="flat" cmpd="sng" algn="ctr">
                      <a:solidFill>
                        <a:srgbClr val="703D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Ejecutarse varias veces </a:t>
                      </a:r>
                      <a:endParaRPr lang="es-MX" sz="1000" b="0" i="0">
                        <a:effectLst/>
                      </a:endParaRPr>
                    </a:p>
                  </a:txBody>
                  <a:tcPr marL="11398" marR="11398" marT="5699" marB="5699">
                    <a:lnL w="7620" cap="flat" cmpd="sng" algn="ctr">
                      <a:solidFill>
                        <a:srgbClr val="703D68"/>
                      </a:solidFill>
                      <a:prstDash val="solid"/>
                      <a:round/>
                      <a:headEnd type="none" w="med" len="med"/>
                      <a:tailEnd type="none" w="med" len="med"/>
                    </a:lnL>
                    <a:lnR w="7620" cap="flat" cmpd="sng" algn="ctr">
                      <a:solidFill>
                        <a:srgbClr val="B03E68"/>
                      </a:solidFill>
                      <a:prstDash val="solid"/>
                      <a:round/>
                      <a:headEnd type="none" w="med" len="med"/>
                      <a:tailEnd type="none" w="med" len="med"/>
                    </a:lnR>
                    <a:lnT w="7620" cap="flat" cmpd="sng" algn="ctr">
                      <a:solidFill>
                        <a:srgbClr val="303768"/>
                      </a:solidFill>
                      <a:prstDash val="solid"/>
                      <a:round/>
                      <a:headEnd type="none" w="med" len="med"/>
                      <a:tailEnd type="none" w="med" len="med"/>
                    </a:lnT>
                    <a:lnB w="7620" cap="flat" cmpd="sng" algn="ctr">
                      <a:solidFill>
                        <a:srgbClr val="B03E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B03E68"/>
                      </a:solidFill>
                      <a:prstDash val="solid"/>
                      <a:round/>
                      <a:headEnd type="none" w="med" len="med"/>
                      <a:tailEnd type="none" w="med" len="med"/>
                    </a:lnL>
                    <a:lnR w="7620" cap="flat" cmpd="sng" algn="ctr">
                      <a:solidFill>
                        <a:srgbClr val="E04068"/>
                      </a:solidFill>
                      <a:prstDash val="solid"/>
                      <a:round/>
                      <a:headEnd type="none" w="med" len="med"/>
                      <a:tailEnd type="none" w="med" len="med"/>
                    </a:lnR>
                    <a:lnT w="7620" cap="flat" cmpd="sng" algn="ctr">
                      <a:solidFill>
                        <a:srgbClr val="602F68"/>
                      </a:solidFill>
                      <a:prstDash val="solid"/>
                      <a:round/>
                      <a:headEnd type="none" w="med" len="med"/>
                      <a:tailEnd type="none" w="med" len="med"/>
                    </a:lnT>
                    <a:lnB w="7620" cap="flat" cmpd="sng" algn="ctr">
                      <a:solidFill>
                        <a:srgbClr val="E040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4068"/>
                      </a:solidFill>
                      <a:prstDash val="solid"/>
                      <a:round/>
                      <a:headEnd type="none" w="med" len="med"/>
                      <a:tailEnd type="none" w="med" len="med"/>
                    </a:lnL>
                    <a:lnR w="7620" cap="flat" cmpd="sng" algn="ctr">
                      <a:solidFill>
                        <a:srgbClr val="704C68"/>
                      </a:solidFill>
                      <a:prstDash val="solid"/>
                      <a:round/>
                      <a:headEnd type="none" w="med" len="med"/>
                      <a:tailEnd type="none" w="med" len="med"/>
                    </a:lnR>
                    <a:lnT w="7620" cap="flat" cmpd="sng" algn="ctr">
                      <a:solidFill>
                        <a:srgbClr val="103E68"/>
                      </a:solidFill>
                      <a:prstDash val="solid"/>
                      <a:round/>
                      <a:headEnd type="none" w="med" len="med"/>
                      <a:tailEnd type="none" w="med" len="med"/>
                    </a:lnT>
                    <a:lnB w="7620" cap="flat" cmpd="sng" algn="ctr">
                      <a:solidFill>
                        <a:srgbClr val="704C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4C68"/>
                      </a:solidFill>
                      <a:prstDash val="solid"/>
                      <a:round/>
                      <a:headEnd type="none" w="med" len="med"/>
                      <a:tailEnd type="none" w="med" len="med"/>
                    </a:lnL>
                    <a:lnR w="7620" cap="flat" cmpd="sng" algn="ctr">
                      <a:solidFill>
                        <a:srgbClr val="004E68"/>
                      </a:solidFill>
                      <a:prstDash val="solid"/>
                      <a:round/>
                      <a:headEnd type="none" w="med" len="med"/>
                      <a:tailEnd type="none" w="med" len="med"/>
                    </a:lnR>
                    <a:lnT w="7620" cap="flat" cmpd="sng" algn="ctr">
                      <a:solidFill>
                        <a:srgbClr val="D03C68"/>
                      </a:solidFill>
                      <a:prstDash val="solid"/>
                      <a:round/>
                      <a:headEnd type="none" w="med" len="med"/>
                      <a:tailEnd type="none" w="med" len="med"/>
                    </a:lnT>
                    <a:lnB w="7620" cap="flat" cmpd="sng" algn="ctr">
                      <a:solidFill>
                        <a:srgbClr val="004E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4E68"/>
                      </a:solidFill>
                      <a:prstDash val="solid"/>
                      <a:round/>
                      <a:headEnd type="none" w="med" len="med"/>
                      <a:tailEnd type="none" w="med" len="med"/>
                    </a:lnL>
                    <a:lnR w="7620" cap="flat" cmpd="sng" algn="ctr">
                      <a:solidFill>
                        <a:srgbClr val="304168"/>
                      </a:solidFill>
                      <a:prstDash val="solid"/>
                      <a:round/>
                      <a:headEnd type="none" w="med" len="med"/>
                      <a:tailEnd type="none" w="med" len="med"/>
                    </a:lnR>
                    <a:lnT w="7620" cap="flat" cmpd="sng" algn="ctr">
                      <a:solidFill>
                        <a:srgbClr val="C03868"/>
                      </a:solidFill>
                      <a:prstDash val="solid"/>
                      <a:round/>
                      <a:headEnd type="none" w="med" len="med"/>
                      <a:tailEnd type="none" w="med" len="med"/>
                    </a:lnT>
                    <a:lnB w="7620" cap="flat" cmpd="sng" algn="ctr">
                      <a:solidFill>
                        <a:srgbClr val="3041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304168"/>
                      </a:solidFill>
                      <a:prstDash val="solid"/>
                      <a:round/>
                      <a:headEnd type="none" w="med" len="med"/>
                      <a:tailEnd type="none" w="med" len="med"/>
                    </a:lnL>
                    <a:lnR w="7620" cap="flat" cmpd="sng" algn="ctr">
                      <a:solidFill>
                        <a:srgbClr val="D04168"/>
                      </a:solidFill>
                      <a:prstDash val="solid"/>
                      <a:round/>
                      <a:headEnd type="none" w="med" len="med"/>
                      <a:tailEnd type="none" w="med" len="med"/>
                    </a:lnR>
                    <a:lnT w="7620" cap="flat" cmpd="sng" algn="ctr">
                      <a:solidFill>
                        <a:srgbClr val="203D68"/>
                      </a:solidFill>
                      <a:prstDash val="solid"/>
                      <a:round/>
                      <a:headEnd type="none" w="med" len="med"/>
                      <a:tailEnd type="none" w="med" len="med"/>
                    </a:lnT>
                    <a:lnB w="7620" cap="flat" cmpd="sng" algn="ctr">
                      <a:solidFill>
                        <a:srgbClr val="D041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4168"/>
                      </a:solidFill>
                      <a:prstDash val="solid"/>
                      <a:round/>
                      <a:headEnd type="none" w="med" len="med"/>
                      <a:tailEnd type="none" w="med" len="med"/>
                    </a:lnL>
                    <a:lnR w="7620" cap="flat" cmpd="sng" algn="ctr">
                      <a:solidFill>
                        <a:srgbClr val="D04B68"/>
                      </a:solidFill>
                      <a:prstDash val="solid"/>
                      <a:round/>
                      <a:headEnd type="none" w="med" len="med"/>
                      <a:tailEnd type="none" w="med" len="med"/>
                    </a:lnR>
                    <a:lnT w="7620" cap="flat" cmpd="sng" algn="ctr">
                      <a:solidFill>
                        <a:srgbClr val="D03268"/>
                      </a:solidFill>
                      <a:prstDash val="solid"/>
                      <a:round/>
                      <a:headEnd type="none" w="med" len="med"/>
                      <a:tailEnd type="none" w="med" len="med"/>
                    </a:lnT>
                    <a:lnB w="7620" cap="flat" cmpd="sng" algn="ctr">
                      <a:solidFill>
                        <a:srgbClr val="D04B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048583945"/>
                  </a:ext>
                </a:extLst>
              </a:tr>
              <a:tr h="171536">
                <a:tc>
                  <a:txBody>
                    <a:bodyPr/>
                    <a:lstStyle/>
                    <a:p>
                      <a:pPr algn="l" rtl="0" fontAlgn="base"/>
                      <a:r>
                        <a:rPr lang="es-MX" sz="700" b="1" i="0">
                          <a:effectLst/>
                          <a:latin typeface="Calibri" panose="020F0502020204030204" pitchFamily="34" charset="0"/>
                        </a:rPr>
                        <a:t>RNF005</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604868"/>
                      </a:solidFill>
                      <a:prstDash val="solid"/>
                      <a:round/>
                      <a:headEnd type="none" w="med" len="med"/>
                      <a:tailEnd type="none" w="med" len="med"/>
                    </a:lnL>
                    <a:lnR w="7620" cap="flat" cmpd="sng" algn="ctr">
                      <a:solidFill>
                        <a:srgbClr val="604868"/>
                      </a:solidFill>
                      <a:prstDash val="solid"/>
                      <a:round/>
                      <a:headEnd type="none" w="med" len="med"/>
                      <a:tailEnd type="none" w="med" len="med"/>
                    </a:lnR>
                    <a:lnT w="7620" cap="flat" cmpd="sng" algn="ctr">
                      <a:solidFill>
                        <a:srgbClr val="703D68"/>
                      </a:solidFill>
                      <a:prstDash val="solid"/>
                      <a:round/>
                      <a:headEnd type="none" w="med" len="med"/>
                      <a:tailEnd type="none" w="med" len="med"/>
                    </a:lnT>
                    <a:lnB w="7620" cap="flat" cmpd="sng" algn="ctr">
                      <a:solidFill>
                        <a:srgbClr val="6048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Opciones.  </a:t>
                      </a:r>
                      <a:endParaRPr lang="es-MX" sz="1000" b="0" i="0">
                        <a:effectLst/>
                      </a:endParaRPr>
                    </a:p>
                  </a:txBody>
                  <a:tcPr marL="11398" marR="11398" marT="5699" marB="5699">
                    <a:lnL w="7620" cap="flat" cmpd="sng" algn="ctr">
                      <a:solidFill>
                        <a:srgbClr val="604868"/>
                      </a:solidFill>
                      <a:prstDash val="solid"/>
                      <a:round/>
                      <a:headEnd type="none" w="med" len="med"/>
                      <a:tailEnd type="none" w="med" len="med"/>
                    </a:lnL>
                    <a:lnR w="7620" cap="flat" cmpd="sng" algn="ctr">
                      <a:solidFill>
                        <a:srgbClr val="F04E68"/>
                      </a:solidFill>
                      <a:prstDash val="solid"/>
                      <a:round/>
                      <a:headEnd type="none" w="med" len="med"/>
                      <a:tailEnd type="none" w="med" len="med"/>
                    </a:lnR>
                    <a:lnT w="7620" cap="flat" cmpd="sng" algn="ctr">
                      <a:solidFill>
                        <a:srgbClr val="B03E68"/>
                      </a:solidFill>
                      <a:prstDash val="solid"/>
                      <a:round/>
                      <a:headEnd type="none" w="med" len="med"/>
                      <a:tailEnd type="none" w="med" len="med"/>
                    </a:lnT>
                    <a:lnB w="7620" cap="flat" cmpd="sng" algn="ctr">
                      <a:solidFill>
                        <a:srgbClr val="F04E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F04E68"/>
                      </a:solidFill>
                      <a:prstDash val="solid"/>
                      <a:round/>
                      <a:headEnd type="none" w="med" len="med"/>
                      <a:tailEnd type="none" w="med" len="med"/>
                    </a:lnL>
                    <a:lnR w="7620" cap="flat" cmpd="sng" algn="ctr">
                      <a:solidFill>
                        <a:srgbClr val="A04E68"/>
                      </a:solidFill>
                      <a:prstDash val="solid"/>
                      <a:round/>
                      <a:headEnd type="none" w="med" len="med"/>
                      <a:tailEnd type="none" w="med" len="med"/>
                    </a:lnR>
                    <a:lnT w="7620" cap="flat" cmpd="sng" algn="ctr">
                      <a:solidFill>
                        <a:srgbClr val="E04068"/>
                      </a:solidFill>
                      <a:prstDash val="solid"/>
                      <a:round/>
                      <a:headEnd type="none" w="med" len="med"/>
                      <a:tailEnd type="none" w="med" len="med"/>
                    </a:lnT>
                    <a:lnB w="7620" cap="flat" cmpd="sng" algn="ctr">
                      <a:solidFill>
                        <a:srgbClr val="A04E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4E68"/>
                      </a:solidFill>
                      <a:prstDash val="solid"/>
                      <a:round/>
                      <a:headEnd type="none" w="med" len="med"/>
                      <a:tailEnd type="none" w="med" len="med"/>
                    </a:lnL>
                    <a:lnR w="7620" cap="flat" cmpd="sng" algn="ctr">
                      <a:solidFill>
                        <a:srgbClr val="704268"/>
                      </a:solidFill>
                      <a:prstDash val="solid"/>
                      <a:round/>
                      <a:headEnd type="none" w="med" len="med"/>
                      <a:tailEnd type="none" w="med" len="med"/>
                    </a:lnR>
                    <a:lnT w="7620" cap="flat" cmpd="sng" algn="ctr">
                      <a:solidFill>
                        <a:srgbClr val="704C68"/>
                      </a:solidFill>
                      <a:prstDash val="solid"/>
                      <a:round/>
                      <a:headEnd type="none" w="med" len="med"/>
                      <a:tailEnd type="none" w="med" len="med"/>
                    </a:lnT>
                    <a:lnB w="7620" cap="flat" cmpd="sng" algn="ctr">
                      <a:solidFill>
                        <a:srgbClr val="7042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704268"/>
                      </a:solidFill>
                      <a:prstDash val="solid"/>
                      <a:round/>
                      <a:headEnd type="none" w="med" len="med"/>
                      <a:tailEnd type="none" w="med" len="med"/>
                    </a:lnL>
                    <a:lnR w="7620" cap="flat" cmpd="sng" algn="ctr">
                      <a:solidFill>
                        <a:srgbClr val="004968"/>
                      </a:solidFill>
                      <a:prstDash val="solid"/>
                      <a:round/>
                      <a:headEnd type="none" w="med" len="med"/>
                      <a:tailEnd type="none" w="med" len="med"/>
                    </a:lnR>
                    <a:lnT w="7620" cap="flat" cmpd="sng" algn="ctr">
                      <a:solidFill>
                        <a:srgbClr val="004E68"/>
                      </a:solidFill>
                      <a:prstDash val="solid"/>
                      <a:round/>
                      <a:headEnd type="none" w="med" len="med"/>
                      <a:tailEnd type="none" w="med" len="med"/>
                    </a:lnT>
                    <a:lnB w="7620" cap="flat" cmpd="sng" algn="ctr">
                      <a:solidFill>
                        <a:srgbClr val="0049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4968"/>
                      </a:solidFill>
                      <a:prstDash val="solid"/>
                      <a:round/>
                      <a:headEnd type="none" w="med" len="med"/>
                      <a:tailEnd type="none" w="med" len="med"/>
                    </a:lnL>
                    <a:lnR w="7620" cap="flat" cmpd="sng" algn="ctr">
                      <a:solidFill>
                        <a:srgbClr val="204768"/>
                      </a:solidFill>
                      <a:prstDash val="solid"/>
                      <a:round/>
                      <a:headEnd type="none" w="med" len="med"/>
                      <a:tailEnd type="none" w="med" len="med"/>
                    </a:lnR>
                    <a:lnT w="7620" cap="flat" cmpd="sng" algn="ctr">
                      <a:solidFill>
                        <a:srgbClr val="304168"/>
                      </a:solidFill>
                      <a:prstDash val="solid"/>
                      <a:round/>
                      <a:headEnd type="none" w="med" len="med"/>
                      <a:tailEnd type="none" w="med" len="med"/>
                    </a:lnT>
                    <a:lnB w="7620" cap="flat" cmpd="sng" algn="ctr">
                      <a:solidFill>
                        <a:srgbClr val="2047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204768"/>
                      </a:solidFill>
                      <a:prstDash val="solid"/>
                      <a:round/>
                      <a:headEnd type="none" w="med" len="med"/>
                      <a:tailEnd type="none" w="med" len="med"/>
                    </a:lnL>
                    <a:lnR w="7620" cap="flat" cmpd="sng" algn="ctr">
                      <a:solidFill>
                        <a:srgbClr val="A04E68"/>
                      </a:solidFill>
                      <a:prstDash val="solid"/>
                      <a:round/>
                      <a:headEnd type="none" w="med" len="med"/>
                      <a:tailEnd type="none" w="med" len="med"/>
                    </a:lnR>
                    <a:lnT w="7620" cap="flat" cmpd="sng" algn="ctr">
                      <a:solidFill>
                        <a:srgbClr val="D04168"/>
                      </a:solidFill>
                      <a:prstDash val="solid"/>
                      <a:round/>
                      <a:headEnd type="none" w="med" len="med"/>
                      <a:tailEnd type="none" w="med" len="med"/>
                    </a:lnT>
                    <a:lnB w="7620" cap="flat" cmpd="sng" algn="ctr">
                      <a:solidFill>
                        <a:srgbClr val="A04E68"/>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4E68"/>
                      </a:solidFill>
                      <a:prstDash val="solid"/>
                      <a:round/>
                      <a:headEnd type="none" w="med" len="med"/>
                      <a:tailEnd type="none" w="med" len="med"/>
                    </a:lnL>
                    <a:lnR w="7620" cap="flat" cmpd="sng" algn="ctr">
                      <a:solidFill>
                        <a:srgbClr val="F04E68"/>
                      </a:solidFill>
                      <a:prstDash val="solid"/>
                      <a:round/>
                      <a:headEnd type="none" w="med" len="med"/>
                      <a:tailEnd type="none" w="med" len="med"/>
                    </a:lnR>
                    <a:lnT w="7620" cap="flat" cmpd="sng" algn="ctr">
                      <a:solidFill>
                        <a:srgbClr val="D04B68"/>
                      </a:solidFill>
                      <a:prstDash val="solid"/>
                      <a:round/>
                      <a:headEnd type="none" w="med" len="med"/>
                      <a:tailEnd type="none" w="med" len="med"/>
                    </a:lnT>
                    <a:lnB w="7620" cap="flat" cmpd="sng" algn="ctr">
                      <a:solidFill>
                        <a:srgbClr val="F04E68"/>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212693650"/>
                  </a:ext>
                </a:extLst>
              </a:tr>
              <a:tr h="171536">
                <a:tc>
                  <a:txBody>
                    <a:bodyPr/>
                    <a:lstStyle/>
                    <a:p>
                      <a:pPr algn="l" rtl="0" fontAlgn="base"/>
                      <a:r>
                        <a:rPr lang="es-MX" sz="700" b="1" i="0">
                          <a:effectLst/>
                          <a:latin typeface="Calibri" panose="020F0502020204030204" pitchFamily="34" charset="0"/>
                        </a:rPr>
                        <a:t>RNF006</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804168"/>
                      </a:solidFill>
                      <a:prstDash val="solid"/>
                      <a:round/>
                      <a:headEnd type="none" w="med" len="med"/>
                      <a:tailEnd type="none" w="med" len="med"/>
                    </a:lnL>
                    <a:lnR w="7620" cap="flat" cmpd="sng" algn="ctr">
                      <a:solidFill>
                        <a:srgbClr val="804168"/>
                      </a:solidFill>
                      <a:prstDash val="solid"/>
                      <a:round/>
                      <a:headEnd type="none" w="med" len="med"/>
                      <a:tailEnd type="none" w="med" len="med"/>
                    </a:lnR>
                    <a:lnT w="7620" cap="flat" cmpd="sng" algn="ctr">
                      <a:solidFill>
                        <a:srgbClr val="604868"/>
                      </a:solidFill>
                      <a:prstDash val="solid"/>
                      <a:round/>
                      <a:headEnd type="none" w="med" len="med"/>
                      <a:tailEnd type="none" w="med" len="med"/>
                    </a:lnT>
                    <a:lnB w="7620" cap="flat" cmpd="sng" algn="ctr">
                      <a:solidFill>
                        <a:srgbClr val="804168"/>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Sistemas operativos disponibles  </a:t>
                      </a:r>
                      <a:endParaRPr lang="es-MX" sz="1000" b="0" i="0">
                        <a:effectLst/>
                      </a:endParaRPr>
                    </a:p>
                  </a:txBody>
                  <a:tcPr marL="11398" marR="11398" marT="5699" marB="5699">
                    <a:lnL w="7620" cap="flat" cmpd="sng" algn="ctr">
                      <a:solidFill>
                        <a:srgbClr val="804168"/>
                      </a:solidFill>
                      <a:prstDash val="solid"/>
                      <a:round/>
                      <a:headEnd type="none" w="med" len="med"/>
                      <a:tailEnd type="none" w="med" len="med"/>
                    </a:lnL>
                    <a:lnR w="7620" cap="flat" cmpd="sng" algn="ctr">
                      <a:solidFill>
                        <a:srgbClr val="404A68"/>
                      </a:solidFill>
                      <a:prstDash val="solid"/>
                      <a:round/>
                      <a:headEnd type="none" w="med" len="med"/>
                      <a:tailEnd type="none" w="med" len="med"/>
                    </a:lnR>
                    <a:lnT w="7620" cap="flat" cmpd="sng" algn="ctr">
                      <a:solidFill>
                        <a:srgbClr val="F04E68"/>
                      </a:solidFill>
                      <a:prstDash val="solid"/>
                      <a:round/>
                      <a:headEnd type="none" w="med" len="med"/>
                      <a:tailEnd type="none" w="med" len="med"/>
                    </a:lnT>
                    <a:lnB w="7620" cap="flat" cmpd="sng" algn="ctr">
                      <a:solidFill>
                        <a:srgbClr val="404A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404A68"/>
                      </a:solidFill>
                      <a:prstDash val="solid"/>
                      <a:round/>
                      <a:headEnd type="none" w="med" len="med"/>
                      <a:tailEnd type="none" w="med" len="med"/>
                    </a:lnL>
                    <a:lnR w="7620" cap="flat" cmpd="sng" algn="ctr">
                      <a:solidFill>
                        <a:srgbClr val="504968"/>
                      </a:solidFill>
                      <a:prstDash val="solid"/>
                      <a:round/>
                      <a:headEnd type="none" w="med" len="med"/>
                      <a:tailEnd type="none" w="med" len="med"/>
                    </a:lnR>
                    <a:lnT w="7620" cap="flat" cmpd="sng" algn="ctr">
                      <a:solidFill>
                        <a:srgbClr val="A04E68"/>
                      </a:solidFill>
                      <a:prstDash val="solid"/>
                      <a:round/>
                      <a:headEnd type="none" w="med" len="med"/>
                      <a:tailEnd type="none" w="med" len="med"/>
                    </a:lnT>
                    <a:lnB w="7620" cap="flat" cmpd="sng" algn="ctr">
                      <a:solidFill>
                        <a:srgbClr val="5049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504968"/>
                      </a:solidFill>
                      <a:prstDash val="solid"/>
                      <a:round/>
                      <a:headEnd type="none" w="med" len="med"/>
                      <a:tailEnd type="none" w="med" len="med"/>
                    </a:lnL>
                    <a:lnR w="7620" cap="flat" cmpd="sng" algn="ctr">
                      <a:solidFill>
                        <a:srgbClr val="A04968"/>
                      </a:solidFill>
                      <a:prstDash val="solid"/>
                      <a:round/>
                      <a:headEnd type="none" w="med" len="med"/>
                      <a:tailEnd type="none" w="med" len="med"/>
                    </a:lnR>
                    <a:lnT w="7620" cap="flat" cmpd="sng" algn="ctr">
                      <a:solidFill>
                        <a:srgbClr val="704268"/>
                      </a:solidFill>
                      <a:prstDash val="solid"/>
                      <a:round/>
                      <a:headEnd type="none" w="med" len="med"/>
                      <a:tailEnd type="none" w="med" len="med"/>
                    </a:lnT>
                    <a:lnB w="7620" cap="flat" cmpd="sng" algn="ctr">
                      <a:solidFill>
                        <a:srgbClr val="A049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4968"/>
                      </a:solidFill>
                      <a:prstDash val="solid"/>
                      <a:round/>
                      <a:headEnd type="none" w="med" len="med"/>
                      <a:tailEnd type="none" w="med" len="med"/>
                    </a:lnL>
                    <a:lnR w="7620" cap="flat" cmpd="sng" algn="ctr">
                      <a:solidFill>
                        <a:srgbClr val="104368"/>
                      </a:solidFill>
                      <a:prstDash val="solid"/>
                      <a:round/>
                      <a:headEnd type="none" w="med" len="med"/>
                      <a:tailEnd type="none" w="med" len="med"/>
                    </a:lnR>
                    <a:lnT w="7620" cap="flat" cmpd="sng" algn="ctr">
                      <a:solidFill>
                        <a:srgbClr val="004968"/>
                      </a:solidFill>
                      <a:prstDash val="solid"/>
                      <a:round/>
                      <a:headEnd type="none" w="med" len="med"/>
                      <a:tailEnd type="none" w="med" len="med"/>
                    </a:lnT>
                    <a:lnB w="7620" cap="flat" cmpd="sng" algn="ctr">
                      <a:solidFill>
                        <a:srgbClr val="1043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104368"/>
                      </a:solidFill>
                      <a:prstDash val="solid"/>
                      <a:round/>
                      <a:headEnd type="none" w="med" len="med"/>
                      <a:tailEnd type="none" w="med" len="med"/>
                    </a:lnL>
                    <a:lnR w="7620" cap="flat" cmpd="sng" algn="ctr">
                      <a:solidFill>
                        <a:srgbClr val="804B68"/>
                      </a:solidFill>
                      <a:prstDash val="solid"/>
                      <a:round/>
                      <a:headEnd type="none" w="med" len="med"/>
                      <a:tailEnd type="none" w="med" len="med"/>
                    </a:lnR>
                    <a:lnT w="7620" cap="flat" cmpd="sng" algn="ctr">
                      <a:solidFill>
                        <a:srgbClr val="204768"/>
                      </a:solidFill>
                      <a:prstDash val="solid"/>
                      <a:round/>
                      <a:headEnd type="none" w="med" len="med"/>
                      <a:tailEnd type="none" w="med" len="med"/>
                    </a:lnT>
                    <a:lnB w="7620" cap="flat" cmpd="sng" algn="ctr">
                      <a:solidFill>
                        <a:srgbClr val="804B68"/>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4B68"/>
                      </a:solidFill>
                      <a:prstDash val="solid"/>
                      <a:round/>
                      <a:headEnd type="none" w="med" len="med"/>
                      <a:tailEnd type="none" w="med" len="med"/>
                    </a:lnL>
                    <a:lnR w="7620" cap="flat" cmpd="sng" algn="ctr">
                      <a:solidFill>
                        <a:srgbClr val="E08CC2"/>
                      </a:solidFill>
                      <a:prstDash val="solid"/>
                      <a:round/>
                      <a:headEnd type="none" w="med" len="med"/>
                      <a:tailEnd type="none" w="med" len="med"/>
                    </a:lnR>
                    <a:lnT w="7620" cap="flat" cmpd="sng" algn="ctr">
                      <a:solidFill>
                        <a:srgbClr val="A04E68"/>
                      </a:solidFill>
                      <a:prstDash val="solid"/>
                      <a:round/>
                      <a:headEnd type="none" w="med" len="med"/>
                      <a:tailEnd type="none" w="med" len="med"/>
                    </a:lnT>
                    <a:lnB w="7620" cap="flat" cmpd="sng" algn="ctr">
                      <a:solidFill>
                        <a:srgbClr val="E08C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8CC2"/>
                      </a:solidFill>
                      <a:prstDash val="solid"/>
                      <a:round/>
                      <a:headEnd type="none" w="med" len="med"/>
                      <a:tailEnd type="none" w="med" len="med"/>
                    </a:lnL>
                    <a:lnR w="7620" cap="flat" cmpd="sng" algn="ctr">
                      <a:solidFill>
                        <a:srgbClr val="F08BC2"/>
                      </a:solidFill>
                      <a:prstDash val="solid"/>
                      <a:round/>
                      <a:headEnd type="none" w="med" len="med"/>
                      <a:tailEnd type="none" w="med" len="med"/>
                    </a:lnR>
                    <a:lnT w="7620" cap="flat" cmpd="sng" algn="ctr">
                      <a:solidFill>
                        <a:srgbClr val="F04E68"/>
                      </a:solidFill>
                      <a:prstDash val="solid"/>
                      <a:round/>
                      <a:headEnd type="none" w="med" len="med"/>
                      <a:tailEnd type="none" w="med" len="med"/>
                    </a:lnT>
                    <a:lnB w="7620" cap="flat" cmpd="sng" algn="ctr">
                      <a:solidFill>
                        <a:srgbClr val="F08B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699246273"/>
                  </a:ext>
                </a:extLst>
              </a:tr>
              <a:tr h="171536">
                <a:tc>
                  <a:txBody>
                    <a:bodyPr/>
                    <a:lstStyle/>
                    <a:p>
                      <a:pPr algn="l" rtl="0" fontAlgn="base"/>
                      <a:r>
                        <a:rPr lang="es-MX" sz="700" b="1" i="0">
                          <a:effectLst/>
                          <a:latin typeface="Calibri" panose="020F0502020204030204" pitchFamily="34" charset="0"/>
                        </a:rPr>
                        <a:t>RNF007</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7089C2"/>
                      </a:solidFill>
                      <a:prstDash val="solid"/>
                      <a:round/>
                      <a:headEnd type="none" w="med" len="med"/>
                      <a:tailEnd type="none" w="med" len="med"/>
                    </a:lnL>
                    <a:lnR w="7620" cap="flat" cmpd="sng" algn="ctr">
                      <a:solidFill>
                        <a:srgbClr val="7089C2"/>
                      </a:solidFill>
                      <a:prstDash val="solid"/>
                      <a:round/>
                      <a:headEnd type="none" w="med" len="med"/>
                      <a:tailEnd type="none" w="med" len="med"/>
                    </a:lnR>
                    <a:lnT w="7620" cap="flat" cmpd="sng" algn="ctr">
                      <a:solidFill>
                        <a:srgbClr val="804168"/>
                      </a:solidFill>
                      <a:prstDash val="solid"/>
                      <a:round/>
                      <a:headEnd type="none" w="med" len="med"/>
                      <a:tailEnd type="none" w="med" len="med"/>
                    </a:lnT>
                    <a:lnB w="7620" cap="flat" cmpd="sng" algn="ctr">
                      <a:solidFill>
                        <a:srgbClr val="7089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Clave de empleado </a:t>
                      </a:r>
                      <a:endParaRPr lang="es-MX" sz="1000" b="0" i="0">
                        <a:effectLst/>
                      </a:endParaRPr>
                    </a:p>
                  </a:txBody>
                  <a:tcPr marL="11398" marR="11398" marT="5699" marB="5699">
                    <a:lnL w="7620" cap="flat" cmpd="sng" algn="ctr">
                      <a:solidFill>
                        <a:srgbClr val="7089C2"/>
                      </a:solidFill>
                      <a:prstDash val="solid"/>
                      <a:round/>
                      <a:headEnd type="none" w="med" len="med"/>
                      <a:tailEnd type="none" w="med" len="med"/>
                    </a:lnL>
                    <a:lnR w="7620" cap="flat" cmpd="sng" algn="ctr">
                      <a:solidFill>
                        <a:srgbClr val="1085C2"/>
                      </a:solidFill>
                      <a:prstDash val="solid"/>
                      <a:round/>
                      <a:headEnd type="none" w="med" len="med"/>
                      <a:tailEnd type="none" w="med" len="med"/>
                    </a:lnR>
                    <a:lnT w="7620" cap="flat" cmpd="sng" algn="ctr">
                      <a:solidFill>
                        <a:srgbClr val="404A68"/>
                      </a:solidFill>
                      <a:prstDash val="solid"/>
                      <a:round/>
                      <a:headEnd type="none" w="med" len="med"/>
                      <a:tailEnd type="none" w="med" len="med"/>
                    </a:lnT>
                    <a:lnB w="7620" cap="flat" cmpd="sng" algn="ctr">
                      <a:solidFill>
                        <a:srgbClr val="1085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1085C2"/>
                      </a:solidFill>
                      <a:prstDash val="solid"/>
                      <a:round/>
                      <a:headEnd type="none" w="med" len="med"/>
                      <a:tailEnd type="none" w="med" len="med"/>
                    </a:lnL>
                    <a:lnR w="7620" cap="flat" cmpd="sng" algn="ctr">
                      <a:solidFill>
                        <a:srgbClr val="3083C2"/>
                      </a:solidFill>
                      <a:prstDash val="solid"/>
                      <a:round/>
                      <a:headEnd type="none" w="med" len="med"/>
                      <a:tailEnd type="none" w="med" len="med"/>
                    </a:lnR>
                    <a:lnT w="7620" cap="flat" cmpd="sng" algn="ctr">
                      <a:solidFill>
                        <a:srgbClr val="504968"/>
                      </a:solidFill>
                      <a:prstDash val="solid"/>
                      <a:round/>
                      <a:headEnd type="none" w="med" len="med"/>
                      <a:tailEnd type="none" w="med" len="med"/>
                    </a:lnT>
                    <a:lnB w="7620" cap="flat" cmpd="sng" algn="ctr">
                      <a:solidFill>
                        <a:srgbClr val="3083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83C2"/>
                      </a:solidFill>
                      <a:prstDash val="solid"/>
                      <a:round/>
                      <a:headEnd type="none" w="med" len="med"/>
                      <a:tailEnd type="none" w="med" len="med"/>
                    </a:lnL>
                    <a:lnR w="7620" cap="flat" cmpd="sng" algn="ctr">
                      <a:solidFill>
                        <a:srgbClr val="0090C2"/>
                      </a:solidFill>
                      <a:prstDash val="solid"/>
                      <a:round/>
                      <a:headEnd type="none" w="med" len="med"/>
                      <a:tailEnd type="none" w="med" len="med"/>
                    </a:lnR>
                    <a:lnT w="7620" cap="flat" cmpd="sng" algn="ctr">
                      <a:solidFill>
                        <a:srgbClr val="A04968"/>
                      </a:solidFill>
                      <a:prstDash val="solid"/>
                      <a:round/>
                      <a:headEnd type="none" w="med" len="med"/>
                      <a:tailEnd type="none" w="med" len="med"/>
                    </a:lnT>
                    <a:lnB w="7620" cap="flat" cmpd="sng" algn="ctr">
                      <a:solidFill>
                        <a:srgbClr val="0090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0090C2"/>
                      </a:solidFill>
                      <a:prstDash val="solid"/>
                      <a:round/>
                      <a:headEnd type="none" w="med" len="med"/>
                      <a:tailEnd type="none" w="med" len="med"/>
                    </a:lnL>
                    <a:lnR w="7620" cap="flat" cmpd="sng" algn="ctr">
                      <a:solidFill>
                        <a:srgbClr val="908CC2"/>
                      </a:solidFill>
                      <a:prstDash val="solid"/>
                      <a:round/>
                      <a:headEnd type="none" w="med" len="med"/>
                      <a:tailEnd type="none" w="med" len="med"/>
                    </a:lnR>
                    <a:lnT w="7620" cap="flat" cmpd="sng" algn="ctr">
                      <a:solidFill>
                        <a:srgbClr val="104368"/>
                      </a:solidFill>
                      <a:prstDash val="solid"/>
                      <a:round/>
                      <a:headEnd type="none" w="med" len="med"/>
                      <a:tailEnd type="none" w="med" len="med"/>
                    </a:lnT>
                    <a:lnB w="7620" cap="flat" cmpd="sng" algn="ctr">
                      <a:solidFill>
                        <a:srgbClr val="908C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8CC2"/>
                      </a:solidFill>
                      <a:prstDash val="solid"/>
                      <a:round/>
                      <a:headEnd type="none" w="med" len="med"/>
                      <a:tailEnd type="none" w="med" len="med"/>
                    </a:lnL>
                    <a:lnR w="7620" cap="flat" cmpd="sng" algn="ctr">
                      <a:solidFill>
                        <a:srgbClr val="9091C2"/>
                      </a:solidFill>
                      <a:prstDash val="solid"/>
                      <a:round/>
                      <a:headEnd type="none" w="med" len="med"/>
                      <a:tailEnd type="none" w="med" len="med"/>
                    </a:lnR>
                    <a:lnT w="7620" cap="flat" cmpd="sng" algn="ctr">
                      <a:solidFill>
                        <a:srgbClr val="804B68"/>
                      </a:solidFill>
                      <a:prstDash val="solid"/>
                      <a:round/>
                      <a:headEnd type="none" w="med" len="med"/>
                      <a:tailEnd type="none" w="med" len="med"/>
                    </a:lnT>
                    <a:lnB w="7620" cap="flat" cmpd="sng" algn="ctr">
                      <a:solidFill>
                        <a:srgbClr val="9091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9091C2"/>
                      </a:solidFill>
                      <a:prstDash val="solid"/>
                      <a:round/>
                      <a:headEnd type="none" w="med" len="med"/>
                      <a:tailEnd type="none" w="med" len="med"/>
                    </a:lnL>
                    <a:lnR w="7620" cap="flat" cmpd="sng" algn="ctr">
                      <a:solidFill>
                        <a:srgbClr val="D088C2"/>
                      </a:solidFill>
                      <a:prstDash val="solid"/>
                      <a:round/>
                      <a:headEnd type="none" w="med" len="med"/>
                      <a:tailEnd type="none" w="med" len="med"/>
                    </a:lnR>
                    <a:lnT w="7620" cap="flat" cmpd="sng" algn="ctr">
                      <a:solidFill>
                        <a:srgbClr val="E08CC2"/>
                      </a:solidFill>
                      <a:prstDash val="solid"/>
                      <a:round/>
                      <a:headEnd type="none" w="med" len="med"/>
                      <a:tailEnd type="none" w="med" len="med"/>
                    </a:lnT>
                    <a:lnB w="7620" cap="flat" cmpd="sng" algn="ctr">
                      <a:solidFill>
                        <a:srgbClr val="D088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D088C2"/>
                      </a:solidFill>
                      <a:prstDash val="solid"/>
                      <a:round/>
                      <a:headEnd type="none" w="med" len="med"/>
                      <a:tailEnd type="none" w="med" len="med"/>
                    </a:lnL>
                    <a:lnR w="7620" cap="flat" cmpd="sng" algn="ctr">
                      <a:solidFill>
                        <a:srgbClr val="D092C2"/>
                      </a:solidFill>
                      <a:prstDash val="solid"/>
                      <a:round/>
                      <a:headEnd type="none" w="med" len="med"/>
                      <a:tailEnd type="none" w="med" len="med"/>
                    </a:lnR>
                    <a:lnT w="7620" cap="flat" cmpd="sng" algn="ctr">
                      <a:solidFill>
                        <a:srgbClr val="F08BC2"/>
                      </a:solidFill>
                      <a:prstDash val="solid"/>
                      <a:round/>
                      <a:headEnd type="none" w="med" len="med"/>
                      <a:tailEnd type="none" w="med" len="med"/>
                    </a:lnT>
                    <a:lnB w="7620" cap="flat" cmpd="sng" algn="ctr">
                      <a:solidFill>
                        <a:srgbClr val="D092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827440179"/>
                  </a:ext>
                </a:extLst>
              </a:tr>
              <a:tr h="171536">
                <a:tc>
                  <a:txBody>
                    <a:bodyPr/>
                    <a:lstStyle/>
                    <a:p>
                      <a:pPr algn="l" rtl="0" fontAlgn="base"/>
                      <a:r>
                        <a:rPr lang="es-MX" sz="700" b="1" i="0">
                          <a:effectLst/>
                          <a:latin typeface="Calibri" panose="020F0502020204030204" pitchFamily="34" charset="0"/>
                        </a:rPr>
                        <a:t>RNF008</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5081C2"/>
                      </a:solidFill>
                      <a:prstDash val="solid"/>
                      <a:round/>
                      <a:headEnd type="none" w="med" len="med"/>
                      <a:tailEnd type="none" w="med" len="med"/>
                    </a:lnL>
                    <a:lnR w="7620" cap="flat" cmpd="sng" algn="ctr">
                      <a:solidFill>
                        <a:srgbClr val="5081C2"/>
                      </a:solidFill>
                      <a:prstDash val="solid"/>
                      <a:round/>
                      <a:headEnd type="none" w="med" len="med"/>
                      <a:tailEnd type="none" w="med" len="med"/>
                    </a:lnR>
                    <a:lnT w="7620" cap="flat" cmpd="sng" algn="ctr">
                      <a:solidFill>
                        <a:srgbClr val="7089C2"/>
                      </a:solidFill>
                      <a:prstDash val="solid"/>
                      <a:round/>
                      <a:headEnd type="none" w="med" len="med"/>
                      <a:tailEnd type="none" w="med" len="med"/>
                    </a:lnT>
                    <a:lnB w="7620" cap="flat" cmpd="sng" algn="ctr">
                      <a:solidFill>
                        <a:srgbClr val="5081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Contraseña </a:t>
                      </a:r>
                      <a:endParaRPr lang="es-MX" sz="1000" b="0" i="0">
                        <a:effectLst/>
                      </a:endParaRPr>
                    </a:p>
                  </a:txBody>
                  <a:tcPr marL="11398" marR="11398" marT="5699" marB="5699">
                    <a:lnL w="7620" cap="flat" cmpd="sng" algn="ctr">
                      <a:solidFill>
                        <a:srgbClr val="5081C2"/>
                      </a:solidFill>
                      <a:prstDash val="solid"/>
                      <a:round/>
                      <a:headEnd type="none" w="med" len="med"/>
                      <a:tailEnd type="none" w="med" len="med"/>
                    </a:lnL>
                    <a:lnR w="7620" cap="flat" cmpd="sng" algn="ctr">
                      <a:solidFill>
                        <a:srgbClr val="D092C2"/>
                      </a:solidFill>
                      <a:prstDash val="solid"/>
                      <a:round/>
                      <a:headEnd type="none" w="med" len="med"/>
                      <a:tailEnd type="none" w="med" len="med"/>
                    </a:lnR>
                    <a:lnT w="7620" cap="flat" cmpd="sng" algn="ctr">
                      <a:solidFill>
                        <a:srgbClr val="1085C2"/>
                      </a:solidFill>
                      <a:prstDash val="solid"/>
                      <a:round/>
                      <a:headEnd type="none" w="med" len="med"/>
                      <a:tailEnd type="none" w="med" len="med"/>
                    </a:lnT>
                    <a:lnB w="7620" cap="flat" cmpd="sng" algn="ctr">
                      <a:solidFill>
                        <a:srgbClr val="D092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D092C2"/>
                      </a:solidFill>
                      <a:prstDash val="solid"/>
                      <a:round/>
                      <a:headEnd type="none" w="med" len="med"/>
                      <a:tailEnd type="none" w="med" len="med"/>
                    </a:lnL>
                    <a:lnR w="7620" cap="flat" cmpd="sng" algn="ctr">
                      <a:solidFill>
                        <a:srgbClr val="A08BC2"/>
                      </a:solidFill>
                      <a:prstDash val="solid"/>
                      <a:round/>
                      <a:headEnd type="none" w="med" len="med"/>
                      <a:tailEnd type="none" w="med" len="med"/>
                    </a:lnR>
                    <a:lnT w="7620" cap="flat" cmpd="sng" algn="ctr">
                      <a:solidFill>
                        <a:srgbClr val="3083C2"/>
                      </a:solidFill>
                      <a:prstDash val="solid"/>
                      <a:round/>
                      <a:headEnd type="none" w="med" len="med"/>
                      <a:tailEnd type="none" w="med" len="med"/>
                    </a:lnT>
                    <a:lnB w="7620" cap="flat" cmpd="sng" algn="ctr">
                      <a:solidFill>
                        <a:srgbClr val="A08B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8BC2"/>
                      </a:solidFill>
                      <a:prstDash val="solid"/>
                      <a:round/>
                      <a:headEnd type="none" w="med" len="med"/>
                      <a:tailEnd type="none" w="med" len="med"/>
                    </a:lnL>
                    <a:lnR w="7620" cap="flat" cmpd="sng" algn="ctr">
                      <a:solidFill>
                        <a:srgbClr val="A08BC2"/>
                      </a:solidFill>
                      <a:prstDash val="solid"/>
                      <a:round/>
                      <a:headEnd type="none" w="med" len="med"/>
                      <a:tailEnd type="none" w="med" len="med"/>
                    </a:lnR>
                    <a:lnT w="7620" cap="flat" cmpd="sng" algn="ctr">
                      <a:solidFill>
                        <a:srgbClr val="0090C2"/>
                      </a:solidFill>
                      <a:prstDash val="solid"/>
                      <a:round/>
                      <a:headEnd type="none" w="med" len="med"/>
                      <a:tailEnd type="none" w="med" len="med"/>
                    </a:lnT>
                    <a:lnB w="7620" cap="flat" cmpd="sng" algn="ctr">
                      <a:solidFill>
                        <a:srgbClr val="A08B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A08BC2"/>
                      </a:solidFill>
                      <a:prstDash val="solid"/>
                      <a:round/>
                      <a:headEnd type="none" w="med" len="med"/>
                      <a:tailEnd type="none" w="med" len="med"/>
                    </a:lnL>
                    <a:lnR w="7620" cap="flat" cmpd="sng" algn="ctr">
                      <a:solidFill>
                        <a:srgbClr val="E091C2"/>
                      </a:solidFill>
                      <a:prstDash val="solid"/>
                      <a:round/>
                      <a:headEnd type="none" w="med" len="med"/>
                      <a:tailEnd type="none" w="med" len="med"/>
                    </a:lnR>
                    <a:lnT w="7620" cap="flat" cmpd="sng" algn="ctr">
                      <a:solidFill>
                        <a:srgbClr val="908CC2"/>
                      </a:solidFill>
                      <a:prstDash val="solid"/>
                      <a:round/>
                      <a:headEnd type="none" w="med" len="med"/>
                      <a:tailEnd type="none" w="med" len="med"/>
                    </a:lnT>
                    <a:lnB w="7620" cap="flat" cmpd="sng" algn="ctr">
                      <a:solidFill>
                        <a:srgbClr val="E091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91C2"/>
                      </a:solidFill>
                      <a:prstDash val="solid"/>
                      <a:round/>
                      <a:headEnd type="none" w="med" len="med"/>
                      <a:tailEnd type="none" w="med" len="med"/>
                    </a:lnL>
                    <a:lnR w="7620" cap="flat" cmpd="sng" algn="ctr">
                      <a:solidFill>
                        <a:srgbClr val="208EC2"/>
                      </a:solidFill>
                      <a:prstDash val="solid"/>
                      <a:round/>
                      <a:headEnd type="none" w="med" len="med"/>
                      <a:tailEnd type="none" w="med" len="med"/>
                    </a:lnR>
                    <a:lnT w="7620" cap="flat" cmpd="sng" algn="ctr">
                      <a:solidFill>
                        <a:srgbClr val="9091C2"/>
                      </a:solidFill>
                      <a:prstDash val="solid"/>
                      <a:round/>
                      <a:headEnd type="none" w="med" len="med"/>
                      <a:tailEnd type="none" w="med" len="med"/>
                    </a:lnT>
                    <a:lnB w="7620" cap="flat" cmpd="sng" algn="ctr">
                      <a:solidFill>
                        <a:srgbClr val="208E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208EC2"/>
                      </a:solidFill>
                      <a:prstDash val="solid"/>
                      <a:round/>
                      <a:headEnd type="none" w="med" len="med"/>
                      <a:tailEnd type="none" w="med" len="med"/>
                    </a:lnL>
                    <a:lnR w="7620" cap="flat" cmpd="sng" algn="ctr">
                      <a:solidFill>
                        <a:srgbClr val="E087C2"/>
                      </a:solidFill>
                      <a:prstDash val="solid"/>
                      <a:round/>
                      <a:headEnd type="none" w="med" len="med"/>
                      <a:tailEnd type="none" w="med" len="med"/>
                    </a:lnR>
                    <a:lnT w="7620" cap="flat" cmpd="sng" algn="ctr">
                      <a:solidFill>
                        <a:srgbClr val="D088C2"/>
                      </a:solidFill>
                      <a:prstDash val="solid"/>
                      <a:round/>
                      <a:headEnd type="none" w="med" len="med"/>
                      <a:tailEnd type="none" w="med" len="med"/>
                    </a:lnT>
                    <a:lnB w="7620" cap="flat" cmpd="sng" algn="ctr">
                      <a:solidFill>
                        <a:srgbClr val="E087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E087C2"/>
                      </a:solidFill>
                      <a:prstDash val="solid"/>
                      <a:round/>
                      <a:headEnd type="none" w="med" len="med"/>
                      <a:tailEnd type="none" w="med" len="med"/>
                    </a:lnL>
                    <a:lnR w="7620" cap="flat" cmpd="sng" algn="ctr">
                      <a:solidFill>
                        <a:srgbClr val="2084C2"/>
                      </a:solidFill>
                      <a:prstDash val="solid"/>
                      <a:round/>
                      <a:headEnd type="none" w="med" len="med"/>
                      <a:tailEnd type="none" w="med" len="med"/>
                    </a:lnR>
                    <a:lnT w="7620" cap="flat" cmpd="sng" algn="ctr">
                      <a:solidFill>
                        <a:srgbClr val="D092C2"/>
                      </a:solidFill>
                      <a:prstDash val="solid"/>
                      <a:round/>
                      <a:headEnd type="none" w="med" len="med"/>
                      <a:tailEnd type="none" w="med" len="med"/>
                    </a:lnT>
                    <a:lnB w="7620" cap="flat" cmpd="sng" algn="ctr">
                      <a:solidFill>
                        <a:srgbClr val="2084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716424984"/>
                  </a:ext>
                </a:extLst>
              </a:tr>
              <a:tr h="171536">
                <a:tc>
                  <a:txBody>
                    <a:bodyPr/>
                    <a:lstStyle/>
                    <a:p>
                      <a:pPr algn="l" rtl="0" fontAlgn="base"/>
                      <a:r>
                        <a:rPr lang="es-MX" sz="700" b="1" i="0">
                          <a:effectLst/>
                          <a:latin typeface="Calibri" panose="020F0502020204030204" pitchFamily="34" charset="0"/>
                        </a:rPr>
                        <a:t>RNF009</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1085C2"/>
                      </a:solidFill>
                      <a:prstDash val="solid"/>
                      <a:round/>
                      <a:headEnd type="none" w="med" len="med"/>
                      <a:tailEnd type="none" w="med" len="med"/>
                    </a:lnL>
                    <a:lnR w="7620" cap="flat" cmpd="sng" algn="ctr">
                      <a:solidFill>
                        <a:srgbClr val="1085C2"/>
                      </a:solidFill>
                      <a:prstDash val="solid"/>
                      <a:round/>
                      <a:headEnd type="none" w="med" len="med"/>
                      <a:tailEnd type="none" w="med" len="med"/>
                    </a:lnR>
                    <a:lnT w="7620" cap="flat" cmpd="sng" algn="ctr">
                      <a:solidFill>
                        <a:srgbClr val="5081C2"/>
                      </a:solidFill>
                      <a:prstDash val="solid"/>
                      <a:round/>
                      <a:headEnd type="none" w="med" len="med"/>
                      <a:tailEnd type="none" w="med" len="med"/>
                    </a:lnT>
                    <a:lnB w="7620" cap="flat" cmpd="sng" algn="ctr">
                      <a:solidFill>
                        <a:srgbClr val="1085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Código de producto </a:t>
                      </a:r>
                      <a:endParaRPr lang="es-MX" sz="1000" b="0" i="0">
                        <a:effectLst/>
                      </a:endParaRPr>
                    </a:p>
                  </a:txBody>
                  <a:tcPr marL="11398" marR="11398" marT="5699" marB="5699">
                    <a:lnL w="7620" cap="flat" cmpd="sng" algn="ctr">
                      <a:solidFill>
                        <a:srgbClr val="1085C2"/>
                      </a:solidFill>
                      <a:prstDash val="solid"/>
                      <a:round/>
                      <a:headEnd type="none" w="med" len="med"/>
                      <a:tailEnd type="none" w="med" len="med"/>
                    </a:lnL>
                    <a:lnR w="7620" cap="flat" cmpd="sng" algn="ctr">
                      <a:solidFill>
                        <a:srgbClr val="E087C2"/>
                      </a:solidFill>
                      <a:prstDash val="solid"/>
                      <a:round/>
                      <a:headEnd type="none" w="med" len="med"/>
                      <a:tailEnd type="none" w="med" len="med"/>
                    </a:lnR>
                    <a:lnT w="7620" cap="flat" cmpd="sng" algn="ctr">
                      <a:solidFill>
                        <a:srgbClr val="D092C2"/>
                      </a:solidFill>
                      <a:prstDash val="solid"/>
                      <a:round/>
                      <a:headEnd type="none" w="med" len="med"/>
                      <a:tailEnd type="none" w="med" len="med"/>
                    </a:lnT>
                    <a:lnB w="7620" cap="flat" cmpd="sng" algn="ctr">
                      <a:solidFill>
                        <a:srgbClr val="E087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87C2"/>
                      </a:solidFill>
                      <a:prstDash val="solid"/>
                      <a:round/>
                      <a:headEnd type="none" w="med" len="med"/>
                      <a:tailEnd type="none" w="med" len="med"/>
                    </a:lnL>
                    <a:lnR w="7620" cap="flat" cmpd="sng" algn="ctr">
                      <a:solidFill>
                        <a:srgbClr val="E087C2"/>
                      </a:solidFill>
                      <a:prstDash val="solid"/>
                      <a:round/>
                      <a:headEnd type="none" w="med" len="med"/>
                      <a:tailEnd type="none" w="med" len="med"/>
                    </a:lnR>
                    <a:lnT w="7620" cap="flat" cmpd="sng" algn="ctr">
                      <a:solidFill>
                        <a:srgbClr val="A08BC2"/>
                      </a:solidFill>
                      <a:prstDash val="solid"/>
                      <a:round/>
                      <a:headEnd type="none" w="med" len="med"/>
                      <a:tailEnd type="none" w="med" len="med"/>
                    </a:lnT>
                    <a:lnB w="7620" cap="flat" cmpd="sng" algn="ctr">
                      <a:solidFill>
                        <a:srgbClr val="E087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87C2"/>
                      </a:solidFill>
                      <a:prstDash val="solid"/>
                      <a:round/>
                      <a:headEnd type="none" w="med" len="med"/>
                      <a:tailEnd type="none" w="med" len="med"/>
                    </a:lnL>
                    <a:lnR w="7620" cap="flat" cmpd="sng" algn="ctr">
                      <a:solidFill>
                        <a:srgbClr val="608AC2"/>
                      </a:solidFill>
                      <a:prstDash val="solid"/>
                      <a:round/>
                      <a:headEnd type="none" w="med" len="med"/>
                      <a:tailEnd type="none" w="med" len="med"/>
                    </a:lnR>
                    <a:lnT w="7620" cap="flat" cmpd="sng" algn="ctr">
                      <a:solidFill>
                        <a:srgbClr val="A08BC2"/>
                      </a:solidFill>
                      <a:prstDash val="solid"/>
                      <a:round/>
                      <a:headEnd type="none" w="med" len="med"/>
                      <a:tailEnd type="none" w="med" len="med"/>
                    </a:lnT>
                    <a:lnB w="7620" cap="flat" cmpd="sng" algn="ctr">
                      <a:solidFill>
                        <a:srgbClr val="608A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608AC2"/>
                      </a:solidFill>
                      <a:prstDash val="solid"/>
                      <a:round/>
                      <a:headEnd type="none" w="med" len="med"/>
                      <a:tailEnd type="none" w="med" len="med"/>
                    </a:lnL>
                    <a:lnR w="7620" cap="flat" cmpd="sng" algn="ctr">
                      <a:solidFill>
                        <a:srgbClr val="608AC2"/>
                      </a:solidFill>
                      <a:prstDash val="solid"/>
                      <a:round/>
                      <a:headEnd type="none" w="med" len="med"/>
                      <a:tailEnd type="none" w="med" len="med"/>
                    </a:lnR>
                    <a:lnT w="7620" cap="flat" cmpd="sng" algn="ctr">
                      <a:solidFill>
                        <a:srgbClr val="E091C2"/>
                      </a:solidFill>
                      <a:prstDash val="solid"/>
                      <a:round/>
                      <a:headEnd type="none" w="med" len="med"/>
                      <a:tailEnd type="none" w="med" len="med"/>
                    </a:lnT>
                    <a:lnB w="7620" cap="flat" cmpd="sng" algn="ctr">
                      <a:solidFill>
                        <a:srgbClr val="608A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608AC2"/>
                      </a:solidFill>
                      <a:prstDash val="solid"/>
                      <a:round/>
                      <a:headEnd type="none" w="med" len="med"/>
                      <a:tailEnd type="none" w="med" len="med"/>
                    </a:lnL>
                    <a:lnR w="7620" cap="flat" cmpd="sng" algn="ctr">
                      <a:solidFill>
                        <a:srgbClr val="608FC2"/>
                      </a:solidFill>
                      <a:prstDash val="solid"/>
                      <a:round/>
                      <a:headEnd type="none" w="med" len="med"/>
                      <a:tailEnd type="none" w="med" len="med"/>
                    </a:lnR>
                    <a:lnT w="7620" cap="flat" cmpd="sng" algn="ctr">
                      <a:solidFill>
                        <a:srgbClr val="208EC2"/>
                      </a:solidFill>
                      <a:prstDash val="solid"/>
                      <a:round/>
                      <a:headEnd type="none" w="med" len="med"/>
                      <a:tailEnd type="none" w="med" len="med"/>
                    </a:lnT>
                    <a:lnB w="7620" cap="flat" cmpd="sng" algn="ctr">
                      <a:solidFill>
                        <a:srgbClr val="608F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608FC2"/>
                      </a:solidFill>
                      <a:prstDash val="solid"/>
                      <a:round/>
                      <a:headEnd type="none" w="med" len="med"/>
                      <a:tailEnd type="none" w="med" len="med"/>
                    </a:lnL>
                    <a:lnR w="7620" cap="flat" cmpd="sng" algn="ctr">
                      <a:solidFill>
                        <a:srgbClr val="0090C2"/>
                      </a:solidFill>
                      <a:prstDash val="solid"/>
                      <a:round/>
                      <a:headEnd type="none" w="med" len="med"/>
                      <a:tailEnd type="none" w="med" len="med"/>
                    </a:lnR>
                    <a:lnT w="7620" cap="flat" cmpd="sng" algn="ctr">
                      <a:solidFill>
                        <a:srgbClr val="E087C2"/>
                      </a:solidFill>
                      <a:prstDash val="solid"/>
                      <a:round/>
                      <a:headEnd type="none" w="med" len="med"/>
                      <a:tailEnd type="none" w="med" len="med"/>
                    </a:lnT>
                    <a:lnB w="7620" cap="flat" cmpd="sng" algn="ctr">
                      <a:solidFill>
                        <a:srgbClr val="0090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0090C2"/>
                      </a:solidFill>
                      <a:prstDash val="solid"/>
                      <a:round/>
                      <a:headEnd type="none" w="med" len="med"/>
                      <a:tailEnd type="none" w="med" len="med"/>
                    </a:lnL>
                    <a:lnR w="7620" cap="flat" cmpd="sng" algn="ctr">
                      <a:solidFill>
                        <a:srgbClr val="309CC2"/>
                      </a:solidFill>
                      <a:prstDash val="solid"/>
                      <a:round/>
                      <a:headEnd type="none" w="med" len="med"/>
                      <a:tailEnd type="none" w="med" len="med"/>
                    </a:lnR>
                    <a:lnT w="7620" cap="flat" cmpd="sng" algn="ctr">
                      <a:solidFill>
                        <a:srgbClr val="2084C2"/>
                      </a:solidFill>
                      <a:prstDash val="solid"/>
                      <a:round/>
                      <a:headEnd type="none" w="med" len="med"/>
                      <a:tailEnd type="none" w="med" len="med"/>
                    </a:lnT>
                    <a:lnB w="7620" cap="flat" cmpd="sng" algn="ctr">
                      <a:solidFill>
                        <a:srgbClr val="309C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272563962"/>
                  </a:ext>
                </a:extLst>
              </a:tr>
              <a:tr h="171536">
                <a:tc>
                  <a:txBody>
                    <a:bodyPr/>
                    <a:lstStyle/>
                    <a:p>
                      <a:pPr algn="l" rtl="0" fontAlgn="base"/>
                      <a:r>
                        <a:rPr lang="es-MX" sz="700" b="1" i="0">
                          <a:effectLst/>
                          <a:latin typeface="Calibri" panose="020F0502020204030204" pitchFamily="34" charset="0"/>
                        </a:rPr>
                        <a:t>RNF010</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B09EC2"/>
                      </a:solidFill>
                      <a:prstDash val="solid"/>
                      <a:round/>
                      <a:headEnd type="none" w="med" len="med"/>
                      <a:tailEnd type="none" w="med" len="med"/>
                    </a:lnL>
                    <a:lnR w="7620" cap="flat" cmpd="sng" algn="ctr">
                      <a:solidFill>
                        <a:srgbClr val="B09EC2"/>
                      </a:solidFill>
                      <a:prstDash val="solid"/>
                      <a:round/>
                      <a:headEnd type="none" w="med" len="med"/>
                      <a:tailEnd type="none" w="med" len="med"/>
                    </a:lnR>
                    <a:lnT w="7620" cap="flat" cmpd="sng" algn="ctr">
                      <a:solidFill>
                        <a:srgbClr val="1085C2"/>
                      </a:solidFill>
                      <a:prstDash val="solid"/>
                      <a:round/>
                      <a:headEnd type="none" w="med" len="med"/>
                      <a:tailEnd type="none" w="med" len="med"/>
                    </a:lnT>
                    <a:lnB w="7620" cap="flat" cmpd="sng" algn="ctr">
                      <a:solidFill>
                        <a:srgbClr val="B09E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Permitir acceso. </a:t>
                      </a:r>
                      <a:endParaRPr lang="es-MX" sz="1000" b="0" i="0">
                        <a:effectLst/>
                      </a:endParaRPr>
                    </a:p>
                  </a:txBody>
                  <a:tcPr marL="11398" marR="11398" marT="5699" marB="5699">
                    <a:lnL w="7620" cap="flat" cmpd="sng" algn="ctr">
                      <a:solidFill>
                        <a:srgbClr val="B09EC2"/>
                      </a:solidFill>
                      <a:prstDash val="solid"/>
                      <a:round/>
                      <a:headEnd type="none" w="med" len="med"/>
                      <a:tailEnd type="none" w="med" len="med"/>
                    </a:lnL>
                    <a:lnR w="7620" cap="flat" cmpd="sng" algn="ctr">
                      <a:solidFill>
                        <a:srgbClr val="A0A4C2"/>
                      </a:solidFill>
                      <a:prstDash val="solid"/>
                      <a:round/>
                      <a:headEnd type="none" w="med" len="med"/>
                      <a:tailEnd type="none" w="med" len="med"/>
                    </a:lnR>
                    <a:lnT w="7620" cap="flat" cmpd="sng" algn="ctr">
                      <a:solidFill>
                        <a:srgbClr val="E087C2"/>
                      </a:solidFill>
                      <a:prstDash val="solid"/>
                      <a:round/>
                      <a:headEnd type="none" w="med" len="med"/>
                      <a:tailEnd type="none" w="med" len="med"/>
                    </a:lnT>
                    <a:lnB w="7620" cap="flat" cmpd="sng" algn="ctr">
                      <a:solidFill>
                        <a:srgbClr val="A0A4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A0A4C2"/>
                      </a:solidFill>
                      <a:prstDash val="solid"/>
                      <a:round/>
                      <a:headEnd type="none" w="med" len="med"/>
                      <a:tailEnd type="none" w="med" len="med"/>
                    </a:lnL>
                    <a:lnR w="7620" cap="flat" cmpd="sng" algn="ctr">
                      <a:solidFill>
                        <a:srgbClr val="8097C2"/>
                      </a:solidFill>
                      <a:prstDash val="solid"/>
                      <a:round/>
                      <a:headEnd type="none" w="med" len="med"/>
                      <a:tailEnd type="none" w="med" len="med"/>
                    </a:lnR>
                    <a:lnT w="7620" cap="flat" cmpd="sng" algn="ctr">
                      <a:solidFill>
                        <a:srgbClr val="E087C2"/>
                      </a:solidFill>
                      <a:prstDash val="solid"/>
                      <a:round/>
                      <a:headEnd type="none" w="med" len="med"/>
                      <a:tailEnd type="none" w="med" len="med"/>
                    </a:lnT>
                    <a:lnB w="7620" cap="flat" cmpd="sng" algn="ctr">
                      <a:solidFill>
                        <a:srgbClr val="8097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97C2"/>
                      </a:solidFill>
                      <a:prstDash val="solid"/>
                      <a:round/>
                      <a:headEnd type="none" w="med" len="med"/>
                      <a:tailEnd type="none" w="med" len="med"/>
                    </a:lnL>
                    <a:lnR w="7620" cap="flat" cmpd="sng" algn="ctr">
                      <a:solidFill>
                        <a:srgbClr val="30A1C2"/>
                      </a:solidFill>
                      <a:prstDash val="solid"/>
                      <a:round/>
                      <a:headEnd type="none" w="med" len="med"/>
                      <a:tailEnd type="none" w="med" len="med"/>
                    </a:lnR>
                    <a:lnT w="7620" cap="flat" cmpd="sng" algn="ctr">
                      <a:solidFill>
                        <a:srgbClr val="608AC2"/>
                      </a:solidFill>
                      <a:prstDash val="solid"/>
                      <a:round/>
                      <a:headEnd type="none" w="med" len="med"/>
                      <a:tailEnd type="none" w="med" len="med"/>
                    </a:lnT>
                    <a:lnB w="7620" cap="flat" cmpd="sng" algn="ctr">
                      <a:solidFill>
                        <a:srgbClr val="30A1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A1C2"/>
                      </a:solidFill>
                      <a:prstDash val="solid"/>
                      <a:round/>
                      <a:headEnd type="none" w="med" len="med"/>
                      <a:tailEnd type="none" w="med" len="med"/>
                    </a:lnL>
                    <a:lnR w="7620" cap="flat" cmpd="sng" algn="ctr">
                      <a:solidFill>
                        <a:srgbClr val="309CC2"/>
                      </a:solidFill>
                      <a:prstDash val="solid"/>
                      <a:round/>
                      <a:headEnd type="none" w="med" len="med"/>
                      <a:tailEnd type="none" w="med" len="med"/>
                    </a:lnR>
                    <a:lnT w="7620" cap="flat" cmpd="sng" algn="ctr">
                      <a:solidFill>
                        <a:srgbClr val="608AC2"/>
                      </a:solidFill>
                      <a:prstDash val="solid"/>
                      <a:round/>
                      <a:headEnd type="none" w="med" len="med"/>
                      <a:tailEnd type="none" w="med" len="med"/>
                    </a:lnT>
                    <a:lnB w="7620" cap="flat" cmpd="sng" algn="ctr">
                      <a:solidFill>
                        <a:srgbClr val="309C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309CC2"/>
                      </a:solidFill>
                      <a:prstDash val="solid"/>
                      <a:round/>
                      <a:headEnd type="none" w="med" len="med"/>
                      <a:tailEnd type="none" w="med" len="med"/>
                    </a:lnL>
                    <a:lnR w="7620" cap="flat" cmpd="sng" algn="ctr">
                      <a:solidFill>
                        <a:srgbClr val="F09AC2"/>
                      </a:solidFill>
                      <a:prstDash val="solid"/>
                      <a:round/>
                      <a:headEnd type="none" w="med" len="med"/>
                      <a:tailEnd type="none" w="med" len="med"/>
                    </a:lnR>
                    <a:lnT w="7620" cap="flat" cmpd="sng" algn="ctr">
                      <a:solidFill>
                        <a:srgbClr val="608FC2"/>
                      </a:solidFill>
                      <a:prstDash val="solid"/>
                      <a:round/>
                      <a:headEnd type="none" w="med" len="med"/>
                      <a:tailEnd type="none" w="med" len="med"/>
                    </a:lnT>
                    <a:lnB w="7620" cap="flat" cmpd="sng" algn="ctr">
                      <a:solidFill>
                        <a:srgbClr val="F09A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F09AC2"/>
                      </a:solidFill>
                      <a:prstDash val="solid"/>
                      <a:round/>
                      <a:headEnd type="none" w="med" len="med"/>
                      <a:tailEnd type="none" w="med" len="med"/>
                    </a:lnL>
                    <a:lnR w="7620" cap="flat" cmpd="sng" algn="ctr">
                      <a:solidFill>
                        <a:srgbClr val="7098C2"/>
                      </a:solidFill>
                      <a:prstDash val="solid"/>
                      <a:round/>
                      <a:headEnd type="none" w="med" len="med"/>
                      <a:tailEnd type="none" w="med" len="med"/>
                    </a:lnR>
                    <a:lnT w="7620" cap="flat" cmpd="sng" algn="ctr">
                      <a:solidFill>
                        <a:srgbClr val="0090C2"/>
                      </a:solidFill>
                      <a:prstDash val="solid"/>
                      <a:round/>
                      <a:headEnd type="none" w="med" len="med"/>
                      <a:tailEnd type="none" w="med" len="med"/>
                    </a:lnT>
                    <a:lnB w="7620" cap="flat" cmpd="sng" algn="ctr">
                      <a:solidFill>
                        <a:srgbClr val="7098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7098C2"/>
                      </a:solidFill>
                      <a:prstDash val="solid"/>
                      <a:round/>
                      <a:headEnd type="none" w="med" len="med"/>
                      <a:tailEnd type="none" w="med" len="med"/>
                    </a:lnL>
                    <a:lnR w="7620" cap="flat" cmpd="sng" algn="ctr">
                      <a:solidFill>
                        <a:srgbClr val="D0A1C2"/>
                      </a:solidFill>
                      <a:prstDash val="solid"/>
                      <a:round/>
                      <a:headEnd type="none" w="med" len="med"/>
                      <a:tailEnd type="none" w="med" len="med"/>
                    </a:lnR>
                    <a:lnT w="7620" cap="flat" cmpd="sng" algn="ctr">
                      <a:solidFill>
                        <a:srgbClr val="309CC2"/>
                      </a:solidFill>
                      <a:prstDash val="solid"/>
                      <a:round/>
                      <a:headEnd type="none" w="med" len="med"/>
                      <a:tailEnd type="none" w="med" len="med"/>
                    </a:lnT>
                    <a:lnB w="7620" cap="flat" cmpd="sng" algn="ctr">
                      <a:solidFill>
                        <a:srgbClr val="D0A1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370904977"/>
                  </a:ext>
                </a:extLst>
              </a:tr>
              <a:tr h="171536">
                <a:tc>
                  <a:txBody>
                    <a:bodyPr/>
                    <a:lstStyle/>
                    <a:p>
                      <a:pPr algn="l" rtl="0" fontAlgn="base"/>
                      <a:r>
                        <a:rPr lang="es-MX" sz="700" b="1" i="0">
                          <a:effectLst/>
                          <a:latin typeface="Calibri" panose="020F0502020204030204" pitchFamily="34" charset="0"/>
                        </a:rPr>
                        <a:t>RNF011</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F09AC2"/>
                      </a:solidFill>
                      <a:prstDash val="solid"/>
                      <a:round/>
                      <a:headEnd type="none" w="med" len="med"/>
                      <a:tailEnd type="none" w="med" len="med"/>
                    </a:lnL>
                    <a:lnR w="7620" cap="flat" cmpd="sng" algn="ctr">
                      <a:solidFill>
                        <a:srgbClr val="F09AC2"/>
                      </a:solidFill>
                      <a:prstDash val="solid"/>
                      <a:round/>
                      <a:headEnd type="none" w="med" len="med"/>
                      <a:tailEnd type="none" w="med" len="med"/>
                    </a:lnR>
                    <a:lnT w="7620" cap="flat" cmpd="sng" algn="ctr">
                      <a:solidFill>
                        <a:srgbClr val="B09EC2"/>
                      </a:solidFill>
                      <a:prstDash val="solid"/>
                      <a:round/>
                      <a:headEnd type="none" w="med" len="med"/>
                      <a:tailEnd type="none" w="med" len="med"/>
                    </a:lnT>
                    <a:lnB w="7620" cap="flat" cmpd="sng" algn="ctr">
                      <a:solidFill>
                        <a:srgbClr val="F09A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Administrar registros de empleados. </a:t>
                      </a:r>
                      <a:endParaRPr lang="es-MX" sz="1000" b="0" i="0">
                        <a:effectLst/>
                      </a:endParaRPr>
                    </a:p>
                  </a:txBody>
                  <a:tcPr marL="11398" marR="11398" marT="5699" marB="5699">
                    <a:lnL w="7620" cap="flat" cmpd="sng" algn="ctr">
                      <a:solidFill>
                        <a:srgbClr val="F09AC2"/>
                      </a:solidFill>
                      <a:prstDash val="solid"/>
                      <a:round/>
                      <a:headEnd type="none" w="med" len="med"/>
                      <a:tailEnd type="none" w="med" len="med"/>
                    </a:lnL>
                    <a:lnR w="7620" cap="flat" cmpd="sng" algn="ctr">
                      <a:solidFill>
                        <a:srgbClr val="60A3C2"/>
                      </a:solidFill>
                      <a:prstDash val="solid"/>
                      <a:round/>
                      <a:headEnd type="none" w="med" len="med"/>
                      <a:tailEnd type="none" w="med" len="med"/>
                    </a:lnR>
                    <a:lnT w="7620" cap="flat" cmpd="sng" algn="ctr">
                      <a:solidFill>
                        <a:srgbClr val="A0A4C2"/>
                      </a:solidFill>
                      <a:prstDash val="solid"/>
                      <a:round/>
                      <a:headEnd type="none" w="med" len="med"/>
                      <a:tailEnd type="none" w="med" len="med"/>
                    </a:lnT>
                    <a:lnB w="7620" cap="flat" cmpd="sng" algn="ctr">
                      <a:solidFill>
                        <a:srgbClr val="60A3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60A3C2"/>
                      </a:solidFill>
                      <a:prstDash val="solid"/>
                      <a:round/>
                      <a:headEnd type="none" w="med" len="med"/>
                      <a:tailEnd type="none" w="med" len="med"/>
                    </a:lnL>
                    <a:lnR w="7620" cap="flat" cmpd="sng" algn="ctr">
                      <a:solidFill>
                        <a:srgbClr val="F09AC2"/>
                      </a:solidFill>
                      <a:prstDash val="solid"/>
                      <a:round/>
                      <a:headEnd type="none" w="med" len="med"/>
                      <a:tailEnd type="none" w="med" len="med"/>
                    </a:lnR>
                    <a:lnT w="7620" cap="flat" cmpd="sng" algn="ctr">
                      <a:solidFill>
                        <a:srgbClr val="8097C2"/>
                      </a:solidFill>
                      <a:prstDash val="solid"/>
                      <a:round/>
                      <a:headEnd type="none" w="med" len="med"/>
                      <a:tailEnd type="none" w="med" len="med"/>
                    </a:lnT>
                    <a:lnB w="7620" cap="flat" cmpd="sng" algn="ctr">
                      <a:solidFill>
                        <a:srgbClr val="F09A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F09AC2"/>
                      </a:solidFill>
                      <a:prstDash val="solid"/>
                      <a:round/>
                      <a:headEnd type="none" w="med" len="med"/>
                      <a:tailEnd type="none" w="med" len="med"/>
                    </a:lnL>
                    <a:lnR w="7620" cap="flat" cmpd="sng" algn="ctr">
                      <a:solidFill>
                        <a:srgbClr val="70A2C2"/>
                      </a:solidFill>
                      <a:prstDash val="solid"/>
                      <a:round/>
                      <a:headEnd type="none" w="med" len="med"/>
                      <a:tailEnd type="none" w="med" len="med"/>
                    </a:lnR>
                    <a:lnT w="7620" cap="flat" cmpd="sng" algn="ctr">
                      <a:solidFill>
                        <a:srgbClr val="30A1C2"/>
                      </a:solidFill>
                      <a:prstDash val="solid"/>
                      <a:round/>
                      <a:headEnd type="none" w="med" len="med"/>
                      <a:tailEnd type="none" w="med" len="med"/>
                    </a:lnT>
                    <a:lnB w="7620" cap="flat" cmpd="sng" algn="ctr">
                      <a:solidFill>
                        <a:srgbClr val="70A2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70A2C2"/>
                      </a:solidFill>
                      <a:prstDash val="solid"/>
                      <a:round/>
                      <a:headEnd type="none" w="med" len="med"/>
                      <a:tailEnd type="none" w="med" len="med"/>
                    </a:lnL>
                    <a:lnR w="7620" cap="flat" cmpd="sng" algn="ctr">
                      <a:solidFill>
                        <a:srgbClr val="C0A7C2"/>
                      </a:solidFill>
                      <a:prstDash val="solid"/>
                      <a:round/>
                      <a:headEnd type="none" w="med" len="med"/>
                      <a:tailEnd type="none" w="med" len="med"/>
                    </a:lnR>
                    <a:lnT w="7620" cap="flat" cmpd="sng" algn="ctr">
                      <a:solidFill>
                        <a:srgbClr val="309CC2"/>
                      </a:solidFill>
                      <a:prstDash val="solid"/>
                      <a:round/>
                      <a:headEnd type="none" w="med" len="med"/>
                      <a:tailEnd type="none" w="med" len="med"/>
                    </a:lnT>
                    <a:lnB w="7620" cap="flat" cmpd="sng" algn="ctr">
                      <a:solidFill>
                        <a:srgbClr val="C0A7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C0A7C2"/>
                      </a:solidFill>
                      <a:prstDash val="solid"/>
                      <a:round/>
                      <a:headEnd type="none" w="med" len="med"/>
                      <a:tailEnd type="none" w="med" len="med"/>
                    </a:lnL>
                    <a:lnR w="7620" cap="flat" cmpd="sng" algn="ctr">
                      <a:solidFill>
                        <a:srgbClr val="C098C2"/>
                      </a:solidFill>
                      <a:prstDash val="solid"/>
                      <a:round/>
                      <a:headEnd type="none" w="med" len="med"/>
                      <a:tailEnd type="none" w="med" len="med"/>
                    </a:lnR>
                    <a:lnT w="7620" cap="flat" cmpd="sng" algn="ctr">
                      <a:solidFill>
                        <a:srgbClr val="F09AC2"/>
                      </a:solidFill>
                      <a:prstDash val="solid"/>
                      <a:round/>
                      <a:headEnd type="none" w="med" len="med"/>
                      <a:tailEnd type="none" w="med" len="med"/>
                    </a:lnT>
                    <a:lnB w="7620" cap="flat" cmpd="sng" algn="ctr">
                      <a:solidFill>
                        <a:srgbClr val="C098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C098C2"/>
                      </a:solidFill>
                      <a:prstDash val="solid"/>
                      <a:round/>
                      <a:headEnd type="none" w="med" len="med"/>
                      <a:tailEnd type="none" w="med" len="med"/>
                    </a:lnL>
                    <a:lnR w="7620" cap="flat" cmpd="sng" algn="ctr">
                      <a:solidFill>
                        <a:srgbClr val="809CC2"/>
                      </a:solidFill>
                      <a:prstDash val="solid"/>
                      <a:round/>
                      <a:headEnd type="none" w="med" len="med"/>
                      <a:tailEnd type="none" w="med" len="med"/>
                    </a:lnR>
                    <a:lnT w="7620" cap="flat" cmpd="sng" algn="ctr">
                      <a:solidFill>
                        <a:srgbClr val="7098C2"/>
                      </a:solidFill>
                      <a:prstDash val="solid"/>
                      <a:round/>
                      <a:headEnd type="none" w="med" len="med"/>
                      <a:tailEnd type="none" w="med" len="med"/>
                    </a:lnT>
                    <a:lnB w="7620" cap="flat" cmpd="sng" algn="ctr">
                      <a:solidFill>
                        <a:srgbClr val="809C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809CC2"/>
                      </a:solidFill>
                      <a:prstDash val="solid"/>
                      <a:round/>
                      <a:headEnd type="none" w="med" len="med"/>
                      <a:tailEnd type="none" w="med" len="med"/>
                    </a:lnL>
                    <a:lnR w="7620" cap="flat" cmpd="sng" algn="ctr">
                      <a:solidFill>
                        <a:srgbClr val="5095C2"/>
                      </a:solidFill>
                      <a:prstDash val="solid"/>
                      <a:round/>
                      <a:headEnd type="none" w="med" len="med"/>
                      <a:tailEnd type="none" w="med" len="med"/>
                    </a:lnR>
                    <a:lnT w="7620" cap="flat" cmpd="sng" algn="ctr">
                      <a:solidFill>
                        <a:srgbClr val="D0A1C2"/>
                      </a:solidFill>
                      <a:prstDash val="solid"/>
                      <a:round/>
                      <a:headEnd type="none" w="med" len="med"/>
                      <a:tailEnd type="none" w="med" len="med"/>
                    </a:lnT>
                    <a:lnB w="7620" cap="flat" cmpd="sng" algn="ctr">
                      <a:solidFill>
                        <a:srgbClr val="5095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4023304040"/>
                  </a:ext>
                </a:extLst>
              </a:tr>
              <a:tr h="171536">
                <a:tc>
                  <a:txBody>
                    <a:bodyPr/>
                    <a:lstStyle/>
                    <a:p>
                      <a:pPr algn="l" rtl="0" fontAlgn="base"/>
                      <a:r>
                        <a:rPr lang="es-MX" sz="700" b="1" i="0">
                          <a:effectLst/>
                          <a:latin typeface="Calibri" panose="020F0502020204030204" pitchFamily="34" charset="0"/>
                        </a:rPr>
                        <a:t>RNF012</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20A7C2"/>
                      </a:solidFill>
                      <a:prstDash val="solid"/>
                      <a:round/>
                      <a:headEnd type="none" w="med" len="med"/>
                      <a:tailEnd type="none" w="med" len="med"/>
                    </a:lnL>
                    <a:lnR w="7620" cap="flat" cmpd="sng" algn="ctr">
                      <a:solidFill>
                        <a:srgbClr val="20A7C2"/>
                      </a:solidFill>
                      <a:prstDash val="solid"/>
                      <a:round/>
                      <a:headEnd type="none" w="med" len="med"/>
                      <a:tailEnd type="none" w="med" len="med"/>
                    </a:lnR>
                    <a:lnT w="7620" cap="flat" cmpd="sng" algn="ctr">
                      <a:solidFill>
                        <a:srgbClr val="F09AC2"/>
                      </a:solidFill>
                      <a:prstDash val="solid"/>
                      <a:round/>
                      <a:headEnd type="none" w="med" len="med"/>
                      <a:tailEnd type="none" w="med" len="med"/>
                    </a:lnT>
                    <a:lnB w="7620" cap="flat" cmpd="sng" algn="ctr">
                      <a:solidFill>
                        <a:srgbClr val="20A7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Tiempo de respuesta. </a:t>
                      </a:r>
                      <a:endParaRPr lang="es-MX" sz="1000" b="0" i="0">
                        <a:effectLst/>
                      </a:endParaRPr>
                    </a:p>
                  </a:txBody>
                  <a:tcPr marL="11398" marR="11398" marT="5699" marB="5699">
                    <a:lnL w="7620" cap="flat" cmpd="sng" algn="ctr">
                      <a:solidFill>
                        <a:srgbClr val="20A7C2"/>
                      </a:solidFill>
                      <a:prstDash val="solid"/>
                      <a:round/>
                      <a:headEnd type="none" w="med" len="med"/>
                      <a:tailEnd type="none" w="med" len="med"/>
                    </a:lnL>
                    <a:lnR w="7620" cap="flat" cmpd="sng" algn="ctr">
                      <a:solidFill>
                        <a:srgbClr val="A095C2"/>
                      </a:solidFill>
                      <a:prstDash val="solid"/>
                      <a:round/>
                      <a:headEnd type="none" w="med" len="med"/>
                      <a:tailEnd type="none" w="med" len="med"/>
                    </a:lnR>
                    <a:lnT w="7620" cap="flat" cmpd="sng" algn="ctr">
                      <a:solidFill>
                        <a:srgbClr val="60A3C2"/>
                      </a:solidFill>
                      <a:prstDash val="solid"/>
                      <a:round/>
                      <a:headEnd type="none" w="med" len="med"/>
                      <a:tailEnd type="none" w="med" len="med"/>
                    </a:lnT>
                    <a:lnB w="7620" cap="flat" cmpd="sng" algn="ctr">
                      <a:solidFill>
                        <a:srgbClr val="A095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A095C2"/>
                      </a:solidFill>
                      <a:prstDash val="solid"/>
                      <a:round/>
                      <a:headEnd type="none" w="med" len="med"/>
                      <a:tailEnd type="none" w="med" len="med"/>
                    </a:lnL>
                    <a:lnR w="7620" cap="flat" cmpd="sng" algn="ctr">
                      <a:solidFill>
                        <a:srgbClr val="C0A7C2"/>
                      </a:solidFill>
                      <a:prstDash val="solid"/>
                      <a:round/>
                      <a:headEnd type="none" w="med" len="med"/>
                      <a:tailEnd type="none" w="med" len="med"/>
                    </a:lnR>
                    <a:lnT w="7620" cap="flat" cmpd="sng" algn="ctr">
                      <a:solidFill>
                        <a:srgbClr val="F09AC2"/>
                      </a:solidFill>
                      <a:prstDash val="solid"/>
                      <a:round/>
                      <a:headEnd type="none" w="med" len="med"/>
                      <a:tailEnd type="none" w="med" len="med"/>
                    </a:lnT>
                    <a:lnB w="7620" cap="flat" cmpd="sng" algn="ctr">
                      <a:solidFill>
                        <a:srgbClr val="C0A7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C0A7C2"/>
                      </a:solidFill>
                      <a:prstDash val="solid"/>
                      <a:round/>
                      <a:headEnd type="none" w="med" len="med"/>
                      <a:tailEnd type="none" w="med" len="med"/>
                    </a:lnL>
                    <a:lnR w="7620" cap="flat" cmpd="sng" algn="ctr">
                      <a:solidFill>
                        <a:srgbClr val="E09BC2"/>
                      </a:solidFill>
                      <a:prstDash val="solid"/>
                      <a:round/>
                      <a:headEnd type="none" w="med" len="med"/>
                      <a:tailEnd type="none" w="med" len="med"/>
                    </a:lnR>
                    <a:lnT w="7620" cap="flat" cmpd="sng" algn="ctr">
                      <a:solidFill>
                        <a:srgbClr val="70A2C2"/>
                      </a:solidFill>
                      <a:prstDash val="solid"/>
                      <a:round/>
                      <a:headEnd type="none" w="med" len="med"/>
                      <a:tailEnd type="none" w="med" len="med"/>
                    </a:lnT>
                    <a:lnB w="7620" cap="flat" cmpd="sng" algn="ctr">
                      <a:solidFill>
                        <a:srgbClr val="E09B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9BC2"/>
                      </a:solidFill>
                      <a:prstDash val="solid"/>
                      <a:round/>
                      <a:headEnd type="none" w="med" len="med"/>
                      <a:tailEnd type="none" w="med" len="med"/>
                    </a:lnL>
                    <a:lnR w="7620" cap="flat" cmpd="sng" algn="ctr">
                      <a:solidFill>
                        <a:srgbClr val="2098C2"/>
                      </a:solidFill>
                      <a:prstDash val="solid"/>
                      <a:round/>
                      <a:headEnd type="none" w="med" len="med"/>
                      <a:tailEnd type="none" w="med" len="med"/>
                    </a:lnR>
                    <a:lnT w="7620" cap="flat" cmpd="sng" algn="ctr">
                      <a:solidFill>
                        <a:srgbClr val="C0A7C2"/>
                      </a:solidFill>
                      <a:prstDash val="solid"/>
                      <a:round/>
                      <a:headEnd type="none" w="med" len="med"/>
                      <a:tailEnd type="none" w="med" len="med"/>
                    </a:lnT>
                    <a:lnB w="7620" cap="flat" cmpd="sng" algn="ctr">
                      <a:solidFill>
                        <a:srgbClr val="2098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2098C2"/>
                      </a:solidFill>
                      <a:prstDash val="solid"/>
                      <a:round/>
                      <a:headEnd type="none" w="med" len="med"/>
                      <a:tailEnd type="none" w="med" len="med"/>
                    </a:lnL>
                    <a:lnR w="7620" cap="flat" cmpd="sng" algn="ctr">
                      <a:solidFill>
                        <a:srgbClr val="E096C2"/>
                      </a:solidFill>
                      <a:prstDash val="solid"/>
                      <a:round/>
                      <a:headEnd type="none" w="med" len="med"/>
                      <a:tailEnd type="none" w="med" len="med"/>
                    </a:lnR>
                    <a:lnT w="7620" cap="flat" cmpd="sng" algn="ctr">
                      <a:solidFill>
                        <a:srgbClr val="C098C2"/>
                      </a:solidFill>
                      <a:prstDash val="solid"/>
                      <a:round/>
                      <a:headEnd type="none" w="med" len="med"/>
                      <a:tailEnd type="none" w="med" len="med"/>
                    </a:lnT>
                    <a:lnB w="7620" cap="flat" cmpd="sng" algn="ctr">
                      <a:solidFill>
                        <a:srgbClr val="E096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96C2"/>
                      </a:solidFill>
                      <a:prstDash val="solid"/>
                      <a:round/>
                      <a:headEnd type="none" w="med" len="med"/>
                      <a:tailEnd type="none" w="med" len="med"/>
                    </a:lnL>
                    <a:lnR w="7620" cap="flat" cmpd="sng" algn="ctr">
                      <a:solidFill>
                        <a:srgbClr val="8097C2"/>
                      </a:solidFill>
                      <a:prstDash val="solid"/>
                      <a:round/>
                      <a:headEnd type="none" w="med" len="med"/>
                      <a:tailEnd type="none" w="med" len="med"/>
                    </a:lnR>
                    <a:lnT w="7620" cap="flat" cmpd="sng" algn="ctr">
                      <a:solidFill>
                        <a:srgbClr val="809CC2"/>
                      </a:solidFill>
                      <a:prstDash val="solid"/>
                      <a:round/>
                      <a:headEnd type="none" w="med" len="med"/>
                      <a:tailEnd type="none" w="med" len="med"/>
                    </a:lnT>
                    <a:lnB w="7620" cap="flat" cmpd="sng" algn="ctr">
                      <a:solidFill>
                        <a:srgbClr val="8097C2"/>
                      </a:solidFill>
                      <a:prstDash val="solid"/>
                      <a:round/>
                      <a:headEnd type="none" w="med" len="med"/>
                      <a:tailEnd type="none" w="med" len="med"/>
                    </a:lnB>
                  </a:tcPr>
                </a:tc>
                <a:tc gridSpan="2">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8097C2"/>
                      </a:solidFill>
                      <a:prstDash val="solid"/>
                      <a:round/>
                      <a:headEnd type="none" w="med" len="med"/>
                      <a:tailEnd type="none" w="med" len="med"/>
                    </a:lnL>
                    <a:lnR w="7620" cap="flat" cmpd="sng" algn="ctr">
                      <a:solidFill>
                        <a:srgbClr val="2098C2"/>
                      </a:solidFill>
                      <a:prstDash val="solid"/>
                      <a:round/>
                      <a:headEnd type="none" w="med" len="med"/>
                      <a:tailEnd type="none" w="med" len="med"/>
                    </a:lnR>
                    <a:lnT w="7620" cap="flat" cmpd="sng" algn="ctr">
                      <a:solidFill>
                        <a:srgbClr val="5095C2"/>
                      </a:solidFill>
                      <a:prstDash val="solid"/>
                      <a:round/>
                      <a:headEnd type="none" w="med" len="med"/>
                      <a:tailEnd type="none" w="med" len="med"/>
                    </a:lnT>
                    <a:lnB w="7620" cap="flat" cmpd="sng" algn="ctr">
                      <a:solidFill>
                        <a:srgbClr val="2098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1979692687"/>
                  </a:ext>
                </a:extLst>
              </a:tr>
              <a:tr h="171536">
                <a:tc>
                  <a:txBody>
                    <a:bodyPr/>
                    <a:lstStyle/>
                    <a:p>
                      <a:pPr algn="l" rtl="0" fontAlgn="base"/>
                      <a:r>
                        <a:rPr lang="es-MX" sz="700" b="1" i="0">
                          <a:effectLst/>
                          <a:latin typeface="Calibri" panose="020F0502020204030204" pitchFamily="34" charset="0"/>
                        </a:rPr>
                        <a:t>RNF013</a:t>
                      </a:r>
                      <a:r>
                        <a:rPr lang="es-MX" sz="700" b="0" i="0">
                          <a:effectLst/>
                          <a:latin typeface="Calibri" panose="020F0502020204030204" pitchFamily="34" charset="0"/>
                        </a:rPr>
                        <a:t> </a:t>
                      </a:r>
                      <a:endParaRPr lang="es-MX" sz="1000" b="0" i="0">
                        <a:effectLst/>
                      </a:endParaRPr>
                    </a:p>
                  </a:txBody>
                  <a:tcPr marL="11398" marR="11398" marT="5699" marB="5699">
                    <a:lnL w="7620" cap="flat" cmpd="sng" algn="ctr">
                      <a:solidFill>
                        <a:srgbClr val="1099C2"/>
                      </a:solidFill>
                      <a:prstDash val="solid"/>
                      <a:round/>
                      <a:headEnd type="none" w="med" len="med"/>
                      <a:tailEnd type="none" w="med" len="med"/>
                    </a:lnL>
                    <a:lnR w="7620" cap="flat" cmpd="sng" algn="ctr">
                      <a:solidFill>
                        <a:srgbClr val="1099C2"/>
                      </a:solidFill>
                      <a:prstDash val="solid"/>
                      <a:round/>
                      <a:headEnd type="none" w="med" len="med"/>
                      <a:tailEnd type="none" w="med" len="med"/>
                    </a:lnR>
                    <a:lnT w="7620" cap="flat" cmpd="sng" algn="ctr">
                      <a:solidFill>
                        <a:srgbClr val="20A7C2"/>
                      </a:solidFill>
                      <a:prstDash val="solid"/>
                      <a:round/>
                      <a:headEnd type="none" w="med" len="med"/>
                      <a:tailEnd type="none" w="med" len="med"/>
                    </a:lnT>
                    <a:lnB w="7620" cap="flat" cmpd="sng" algn="ctr">
                      <a:solidFill>
                        <a:srgbClr val="1099C2"/>
                      </a:solidFill>
                      <a:prstDash val="solid"/>
                      <a:round/>
                      <a:headEnd type="none" w="med" len="med"/>
                      <a:tailEnd type="none" w="med" len="med"/>
                    </a:lnB>
                  </a:tcPr>
                </a:tc>
                <a:tc>
                  <a:txBody>
                    <a:bodyPr/>
                    <a:lstStyle/>
                    <a:p>
                      <a:pPr algn="l" rtl="0" fontAlgn="base"/>
                      <a:r>
                        <a:rPr lang="es-MX" sz="700" b="0" i="0">
                          <a:effectLst/>
                          <a:latin typeface="Calibri" panose="020F0502020204030204" pitchFamily="34" charset="0"/>
                        </a:rPr>
                        <a:t>Actualizar base de datos. </a:t>
                      </a:r>
                      <a:endParaRPr lang="es-MX" sz="1000" b="0" i="0">
                        <a:effectLst/>
                      </a:endParaRPr>
                    </a:p>
                  </a:txBody>
                  <a:tcPr marL="11398" marR="11398" marT="5699" marB="5699">
                    <a:lnL w="7620" cap="flat" cmpd="sng" algn="ctr">
                      <a:solidFill>
                        <a:srgbClr val="1099C2"/>
                      </a:solidFill>
                      <a:prstDash val="solid"/>
                      <a:round/>
                      <a:headEnd type="none" w="med" len="med"/>
                      <a:tailEnd type="none" w="med" len="med"/>
                    </a:lnL>
                    <a:lnR w="7620" cap="flat" cmpd="sng" algn="ctr">
                      <a:solidFill>
                        <a:srgbClr val="E09BC2"/>
                      </a:solidFill>
                      <a:prstDash val="solid"/>
                      <a:round/>
                      <a:headEnd type="none" w="med" len="med"/>
                      <a:tailEnd type="none" w="med" len="med"/>
                    </a:lnR>
                    <a:lnT w="7620" cap="flat" cmpd="sng" algn="ctr">
                      <a:solidFill>
                        <a:srgbClr val="A095C2"/>
                      </a:solidFill>
                      <a:prstDash val="solid"/>
                      <a:round/>
                      <a:headEnd type="none" w="med" len="med"/>
                      <a:tailEnd type="none" w="med" len="med"/>
                    </a:lnT>
                    <a:lnB w="7620" cap="flat" cmpd="sng" algn="ctr">
                      <a:solidFill>
                        <a:srgbClr val="E09B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E09BC2"/>
                      </a:solidFill>
                      <a:prstDash val="solid"/>
                      <a:round/>
                      <a:headEnd type="none" w="med" len="med"/>
                      <a:tailEnd type="none" w="med" len="med"/>
                    </a:lnL>
                    <a:lnR w="7620" cap="flat" cmpd="sng" algn="ctr">
                      <a:solidFill>
                        <a:srgbClr val="60B7C2"/>
                      </a:solidFill>
                      <a:prstDash val="solid"/>
                      <a:round/>
                      <a:headEnd type="none" w="med" len="med"/>
                      <a:tailEnd type="none" w="med" len="med"/>
                    </a:lnR>
                    <a:lnT w="7620" cap="flat" cmpd="sng" algn="ctr">
                      <a:solidFill>
                        <a:srgbClr val="C0A7C2"/>
                      </a:solidFill>
                      <a:prstDash val="solid"/>
                      <a:round/>
                      <a:headEnd type="none" w="med" len="med"/>
                      <a:tailEnd type="none" w="med" len="med"/>
                    </a:lnT>
                    <a:lnB w="7620" cap="flat" cmpd="sng" algn="ctr">
                      <a:solidFill>
                        <a:srgbClr val="60B7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60B7C2"/>
                      </a:solidFill>
                      <a:prstDash val="solid"/>
                      <a:round/>
                      <a:headEnd type="none" w="med" len="med"/>
                      <a:tailEnd type="none" w="med" len="med"/>
                    </a:lnL>
                    <a:lnR w="7620" cap="flat" cmpd="sng" algn="ctr">
                      <a:solidFill>
                        <a:srgbClr val="20BBC2"/>
                      </a:solidFill>
                      <a:prstDash val="solid"/>
                      <a:round/>
                      <a:headEnd type="none" w="med" len="med"/>
                      <a:tailEnd type="none" w="med" len="med"/>
                    </a:lnR>
                    <a:lnT w="7620" cap="flat" cmpd="sng" algn="ctr">
                      <a:solidFill>
                        <a:srgbClr val="E09BC2"/>
                      </a:solidFill>
                      <a:prstDash val="solid"/>
                      <a:round/>
                      <a:headEnd type="none" w="med" len="med"/>
                      <a:tailEnd type="none" w="med" len="med"/>
                    </a:lnT>
                    <a:lnB w="7620" cap="flat" cmpd="sng" algn="ctr">
                      <a:solidFill>
                        <a:srgbClr val="20BB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20BBC2"/>
                      </a:solidFill>
                      <a:prstDash val="solid"/>
                      <a:round/>
                      <a:headEnd type="none" w="med" len="med"/>
                      <a:tailEnd type="none" w="med" len="med"/>
                    </a:lnL>
                    <a:lnR w="7620" cap="flat" cmpd="sng" algn="ctr">
                      <a:solidFill>
                        <a:srgbClr val="70BBC2"/>
                      </a:solidFill>
                      <a:prstDash val="solid"/>
                      <a:round/>
                      <a:headEnd type="none" w="med" len="med"/>
                      <a:tailEnd type="none" w="med" len="med"/>
                    </a:lnR>
                    <a:lnT w="7620" cap="flat" cmpd="sng" algn="ctr">
                      <a:solidFill>
                        <a:srgbClr val="2098C2"/>
                      </a:solidFill>
                      <a:prstDash val="solid"/>
                      <a:round/>
                      <a:headEnd type="none" w="med" len="med"/>
                      <a:tailEnd type="none" w="med" len="med"/>
                    </a:lnT>
                    <a:lnB w="7620" cap="flat" cmpd="sng" algn="ctr">
                      <a:solidFill>
                        <a:srgbClr val="70BB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x</a:t>
                      </a:r>
                      <a:r>
                        <a:rPr lang="es-MX" sz="700" b="0" i="0">
                          <a:effectLst/>
                          <a:latin typeface="Calibri" panose="020F0502020204030204" pitchFamily="34" charset="0"/>
                        </a:rPr>
                        <a:t> </a:t>
                      </a:r>
                      <a:endParaRPr lang="es-MX" sz="1000" b="0" i="0">
                        <a:effectLst/>
                      </a:endParaRPr>
                    </a:p>
                  </a:txBody>
                  <a:tcPr marL="11398" marR="11398" marT="5699" marB="5699" anchor="ctr">
                    <a:lnL w="7620" cap="flat" cmpd="sng" algn="ctr">
                      <a:solidFill>
                        <a:srgbClr val="70BBC2"/>
                      </a:solidFill>
                      <a:prstDash val="solid"/>
                      <a:round/>
                      <a:headEnd type="none" w="med" len="med"/>
                      <a:tailEnd type="none" w="med" len="med"/>
                    </a:lnL>
                    <a:lnR w="7620" cap="flat" cmpd="sng" algn="ctr">
                      <a:solidFill>
                        <a:srgbClr val="F0B3C2"/>
                      </a:solidFill>
                      <a:prstDash val="solid"/>
                      <a:round/>
                      <a:headEnd type="none" w="med" len="med"/>
                      <a:tailEnd type="none" w="med" len="med"/>
                    </a:lnR>
                    <a:lnT w="7620" cap="flat" cmpd="sng" algn="ctr">
                      <a:solidFill>
                        <a:srgbClr val="E096C2"/>
                      </a:solidFill>
                      <a:prstDash val="solid"/>
                      <a:round/>
                      <a:headEnd type="none" w="med" len="med"/>
                      <a:tailEnd type="none" w="med" len="med"/>
                    </a:lnT>
                    <a:lnB w="7620" cap="flat" cmpd="sng" algn="ctr">
                      <a:solidFill>
                        <a:srgbClr val="F0B3C2"/>
                      </a:solidFill>
                      <a:prstDash val="solid"/>
                      <a:round/>
                      <a:headEnd type="none" w="med" len="med"/>
                      <a:tailEnd type="none" w="med" len="med"/>
                    </a:lnB>
                  </a:tcPr>
                </a:tc>
                <a:tc>
                  <a:txBody>
                    <a:bodyPr/>
                    <a:lstStyle/>
                    <a:p>
                      <a:pPr algn="ctr" rtl="0" fontAlgn="base"/>
                      <a:r>
                        <a:rPr lang="es-MX" sz="700" b="1" i="0">
                          <a:effectLst/>
                          <a:latin typeface="Calibri" panose="020F0502020204030204" pitchFamily="34" charset="0"/>
                        </a:rPr>
                        <a:t> </a:t>
                      </a:r>
                    </a:p>
                  </a:txBody>
                  <a:tcPr marL="11398" marR="11398" marT="5699" marB="5699" anchor="ctr">
                    <a:lnL w="7620" cap="flat" cmpd="sng" algn="ctr">
                      <a:solidFill>
                        <a:srgbClr val="F0B3C2"/>
                      </a:solidFill>
                      <a:prstDash val="solid"/>
                      <a:round/>
                      <a:headEnd type="none" w="med" len="med"/>
                      <a:tailEnd type="none" w="med" len="med"/>
                    </a:lnL>
                    <a:lnR w="7620" cap="flat" cmpd="sng" algn="ctr">
                      <a:solidFill>
                        <a:srgbClr val="D0B0C2"/>
                      </a:solidFill>
                      <a:prstDash val="solid"/>
                      <a:round/>
                      <a:headEnd type="none" w="med" len="med"/>
                      <a:tailEnd type="none" w="med" len="med"/>
                    </a:lnR>
                    <a:lnT w="7620" cap="flat" cmpd="sng" algn="ctr">
                      <a:solidFill>
                        <a:srgbClr val="8097C2"/>
                      </a:solidFill>
                      <a:prstDash val="solid"/>
                      <a:round/>
                      <a:headEnd type="none" w="med" len="med"/>
                      <a:tailEnd type="none" w="med" len="med"/>
                    </a:lnT>
                    <a:lnB w="7620" cap="flat" cmpd="sng" algn="ctr">
                      <a:solidFill>
                        <a:srgbClr val="D0B0C2"/>
                      </a:solidFill>
                      <a:prstDash val="solid"/>
                      <a:round/>
                      <a:headEnd type="none" w="med" len="med"/>
                      <a:tailEnd type="none" w="med" len="med"/>
                    </a:lnB>
                  </a:tcPr>
                </a:tc>
                <a:tc gridSpan="2">
                  <a:txBody>
                    <a:bodyPr/>
                    <a:lstStyle/>
                    <a:p>
                      <a:pPr algn="ctr" rtl="0" fontAlgn="base"/>
                      <a:r>
                        <a:rPr lang="es-MX" sz="700" b="1" i="0" dirty="0">
                          <a:effectLst/>
                          <a:latin typeface="Calibri" panose="020F0502020204030204" pitchFamily="34" charset="0"/>
                        </a:rPr>
                        <a:t>x</a:t>
                      </a:r>
                      <a:r>
                        <a:rPr lang="es-MX" sz="700" b="0" i="0" dirty="0">
                          <a:effectLst/>
                          <a:latin typeface="Calibri" panose="020F0502020204030204" pitchFamily="34" charset="0"/>
                        </a:rPr>
                        <a:t> </a:t>
                      </a:r>
                      <a:endParaRPr lang="es-MX" sz="1000" b="0" i="0" dirty="0">
                        <a:effectLst/>
                      </a:endParaRPr>
                    </a:p>
                  </a:txBody>
                  <a:tcPr marL="11398" marR="11398" marT="5699" marB="5699" anchor="ctr">
                    <a:lnL w="7620" cap="flat" cmpd="sng" algn="ctr">
                      <a:solidFill>
                        <a:srgbClr val="D0B0C2"/>
                      </a:solidFill>
                      <a:prstDash val="solid"/>
                      <a:round/>
                      <a:headEnd type="none" w="med" len="med"/>
                      <a:tailEnd type="none" w="med" len="med"/>
                    </a:lnL>
                    <a:lnR w="7620" cap="flat" cmpd="sng" algn="ctr">
                      <a:solidFill>
                        <a:srgbClr val="20B6C2"/>
                      </a:solidFill>
                      <a:prstDash val="solid"/>
                      <a:round/>
                      <a:headEnd type="none" w="med" len="med"/>
                      <a:tailEnd type="none" w="med" len="med"/>
                    </a:lnR>
                    <a:lnT w="7620" cap="flat" cmpd="sng" algn="ctr">
                      <a:solidFill>
                        <a:srgbClr val="2098C2"/>
                      </a:solidFill>
                      <a:prstDash val="solid"/>
                      <a:round/>
                      <a:headEnd type="none" w="med" len="med"/>
                      <a:tailEnd type="none" w="med" len="med"/>
                    </a:lnT>
                    <a:lnB w="7620" cap="flat" cmpd="sng" algn="ctr">
                      <a:solidFill>
                        <a:srgbClr val="20B6C2"/>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340542212"/>
                  </a:ext>
                </a:extLst>
              </a:tr>
            </a:tbl>
          </a:graphicData>
        </a:graphic>
      </p:graphicFrame>
    </p:spTree>
    <p:extLst>
      <p:ext uri="{BB962C8B-B14F-4D97-AF65-F5344CB8AC3E}">
        <p14:creationId xmlns:p14="http://schemas.microsoft.com/office/powerpoint/2010/main" val="29031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Avances en base en los requerimientos</a:t>
            </a:r>
          </a:p>
        </p:txBody>
      </p:sp>
      <p:sp>
        <p:nvSpPr>
          <p:cNvPr id="6" name="Marcador de contenido 5">
            <a:extLst>
              <a:ext uri="{FF2B5EF4-FFF2-40B4-BE49-F238E27FC236}">
                <a16:creationId xmlns:a16="http://schemas.microsoft.com/office/drawing/2014/main" id="{0CB4CB09-951D-AA91-EA8E-D421DE3A08AE}"/>
              </a:ext>
            </a:extLst>
          </p:cNvPr>
          <p:cNvSpPr>
            <a:spLocks noGrp="1"/>
          </p:cNvSpPr>
          <p:nvPr>
            <p:ph sz="half" idx="1"/>
          </p:nvPr>
        </p:nvSpPr>
        <p:spPr>
          <a:xfrm>
            <a:off x="581192" y="2228003"/>
            <a:ext cx="10817735" cy="4110653"/>
          </a:xfrm>
        </p:spPr>
        <p:txBody>
          <a:bodyPr>
            <a:normAutofit lnSpcReduction="10000"/>
          </a:bodyPr>
          <a:lstStyle/>
          <a:p>
            <a:r>
              <a:rPr lang="es-MX" b="0" i="0" dirty="0">
                <a:solidFill>
                  <a:srgbClr val="000000"/>
                </a:solidFill>
                <a:effectLst/>
                <a:latin typeface="WordVisi_MSFontService"/>
              </a:rPr>
              <a:t>Se llevan implementados 5 requerimientos funcionales del sistema, de los 18 que se establecieron en la parte del Mapeo de Requerimientos, y son los siguientes: El primero es el RF001 la cual hace referencia al menú inicial que le pedirá al usuario introducir su clave de empleado y su contraseña, sin embargo, el sistema tendría que validar sus datos, pero estamos en proceso de implementarlo. El segundo es el RF002, nos dice que dispondrá de un menú para registrar nuevos usuarios, el menú está listo, solamente que no sirve debido a que nos falta saber la forma de autenticar a los usuarios. El tercero es el RF007, este nos permite visualizar el inventario de los productos que están en la bodega, lo que falta es enlazar la base de datos, sin embargo, elaboramos una interfaz tentativa de cómo podría ser. El cuarto, es muy similar al anterior, es el RF008, es este podemos visualizar el inventario de la tienda, de la misma forma, lo que falta es enlazar con la base de datos. El quinto, y último, es el RF017, este infiere que el sistema tiene un menú principal donde tiene una lista de opciones las cuales son: Revisar inventario, Punto de venta, Administrar empleados y Salir, este está totalmente implementado. Todos los menús y las instrucciones son claras y fáciles de entender y esto hace referencia a los requerimientos No funcionales RNF001, que nos dice que las interfaces deben ser intuitivas y el RNF003, el cual dice que las interfaces deben ser cómodas visualmente. Por último, todas las funciones implementadas son tentativas, lo que implica que pueden ser modificadas según sea necesario.</a:t>
            </a:r>
            <a:endParaRPr lang="es-MX" dirty="0"/>
          </a:p>
        </p:txBody>
      </p:sp>
    </p:spTree>
    <p:extLst>
      <p:ext uri="{BB962C8B-B14F-4D97-AF65-F5344CB8AC3E}">
        <p14:creationId xmlns:p14="http://schemas.microsoft.com/office/powerpoint/2010/main" val="23878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85615-0FF8-A6EB-7EB2-1BF4557E7185}"/>
              </a:ext>
            </a:extLst>
          </p:cNvPr>
          <p:cNvSpPr>
            <a:spLocks noGrp="1"/>
          </p:cNvSpPr>
          <p:nvPr>
            <p:ph type="title"/>
          </p:nvPr>
        </p:nvSpPr>
        <p:spPr/>
        <p:txBody>
          <a:bodyPr/>
          <a:lstStyle/>
          <a:p>
            <a:r>
              <a:rPr lang="es-MX" dirty="0"/>
              <a:t>Estándar de codificación</a:t>
            </a:r>
          </a:p>
        </p:txBody>
      </p:sp>
      <p:sp>
        <p:nvSpPr>
          <p:cNvPr id="6" name="CuadroTexto 5">
            <a:extLst>
              <a:ext uri="{FF2B5EF4-FFF2-40B4-BE49-F238E27FC236}">
                <a16:creationId xmlns:a16="http://schemas.microsoft.com/office/drawing/2014/main" id="{7E4281F6-311E-C600-0124-B49C8C2AB964}"/>
              </a:ext>
            </a:extLst>
          </p:cNvPr>
          <p:cNvSpPr txBox="1"/>
          <p:nvPr/>
        </p:nvSpPr>
        <p:spPr>
          <a:xfrm>
            <a:off x="275208" y="2246050"/>
            <a:ext cx="11567604" cy="4247317"/>
          </a:xfrm>
          <a:prstGeom prst="rect">
            <a:avLst/>
          </a:prstGeom>
          <a:noFill/>
        </p:spPr>
        <p:txBody>
          <a:bodyPr wrap="square">
            <a:spAutoFit/>
          </a:bodyPr>
          <a:lstStyle/>
          <a:p>
            <a:pPr algn="l" rtl="0" fontAlgn="base"/>
            <a:r>
              <a:rPr lang="es-ES" sz="1800" b="0" i="0" dirty="0">
                <a:solidFill>
                  <a:srgbClr val="000000"/>
                </a:solidFill>
                <a:effectLst/>
                <a:latin typeface="Calibri" panose="020F0502020204030204" pitchFamily="34" charset="0"/>
              </a:rPr>
              <a:t>El estándar utilizado para el nombrado de variables será la llamada Notación Camel; es decir, serán dos palabras unidas por variable, estando la primera en minúsculas, mientras que la primera letra de la segunda estará en mayúscula.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Ejemplo: </a:t>
            </a:r>
            <a:r>
              <a:rPr lang="es-ES" sz="1800" b="0" i="0" dirty="0" err="1">
                <a:solidFill>
                  <a:srgbClr val="000000"/>
                </a:solidFill>
                <a:effectLst/>
                <a:latin typeface="Calibri" panose="020F0502020204030204" pitchFamily="34" charset="0"/>
              </a:rPr>
              <a:t>opcionMenu</a:t>
            </a:r>
            <a:r>
              <a:rPr lang="es-ES" sz="1800" b="0" i="0" dirty="0">
                <a:solidFill>
                  <a:srgbClr val="000000"/>
                </a:solidFill>
                <a:effectLst/>
                <a:latin typeface="Calibri" panose="020F0502020204030204" pitchFamily="34" charset="0"/>
              </a:rPr>
              <a:t>, </a:t>
            </a:r>
            <a:r>
              <a:rPr lang="es-ES" sz="1800" b="0" i="0" dirty="0" err="1">
                <a:solidFill>
                  <a:srgbClr val="000000"/>
                </a:solidFill>
                <a:effectLst/>
                <a:latin typeface="Calibri" panose="020F0502020204030204" pitchFamily="34" charset="0"/>
              </a:rPr>
              <a:t>cantidadProductos</a:t>
            </a:r>
            <a:r>
              <a:rPr lang="es-ES" sz="1800" b="0" i="0" dirty="0">
                <a:solidFill>
                  <a:srgbClr val="000000"/>
                </a:solidFill>
                <a:effectLst/>
                <a:latin typeface="Calibri" panose="020F0502020204030204" pitchFamily="34" charset="0"/>
              </a:rPr>
              <a:t>, etc.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Para el nombrado de funciones se utilizará la notación Pascal. Mantiene la estructura de dos palabras unidas de Camel, pero las dos primeras letras de cada palabra están en mayúscula.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Ejemplo: </a:t>
            </a:r>
            <a:r>
              <a:rPr lang="es-ES" sz="1800" b="0" i="0" dirty="0" err="1">
                <a:solidFill>
                  <a:srgbClr val="000000"/>
                </a:solidFill>
                <a:effectLst/>
                <a:latin typeface="Calibri" panose="020F0502020204030204" pitchFamily="34" charset="0"/>
              </a:rPr>
              <a:t>SueldoEmpleado</a:t>
            </a:r>
            <a:r>
              <a:rPr lang="es-ES" sz="1800" b="0" i="0" dirty="0">
                <a:solidFill>
                  <a:srgbClr val="000000"/>
                </a:solidFill>
                <a:effectLst/>
                <a:latin typeface="Calibri" panose="020F0502020204030204" pitchFamily="34" charset="0"/>
              </a:rPr>
              <a:t>, etc.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Las constantes se escribirán totalmente en mayúsculas, estando conformadas también por dos palabras, pero divididas por un guion bajo.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Ejemplo: </a:t>
            </a:r>
            <a:r>
              <a:rPr lang="es-ES" sz="1800" b="0" i="0" dirty="0" err="1">
                <a:solidFill>
                  <a:srgbClr val="000000"/>
                </a:solidFill>
                <a:effectLst/>
                <a:latin typeface="Calibri" panose="020F0502020204030204" pitchFamily="34" charset="0"/>
              </a:rPr>
              <a:t>CONSTANTE_PRUEBA.Archivos</a:t>
            </a:r>
            <a:r>
              <a:rPr lang="es-ES" sz="1800" b="0" i="0" dirty="0">
                <a:solidFill>
                  <a:srgbClr val="000000"/>
                </a:solidFill>
                <a:effectLst/>
                <a:latin typeface="Calibri" panose="020F0502020204030204" pitchFamily="34" charset="0"/>
              </a:rPr>
              <a:t>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Estándar para el desarrollo de sistemas informáticos del estado de Sonora: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 </a:t>
            </a:r>
            <a:endParaRPr lang="es-ES" b="0" i="0" dirty="0">
              <a:solidFill>
                <a:srgbClr val="000000"/>
              </a:solidFill>
              <a:effectLst/>
              <a:latin typeface="Segoe UI" panose="020B0502040204020203" pitchFamily="34" charset="0"/>
            </a:endParaRPr>
          </a:p>
          <a:p>
            <a:pPr algn="l" rtl="0" fontAlgn="base"/>
            <a:r>
              <a:rPr lang="es-ES" sz="1800" b="0" i="0" dirty="0">
                <a:solidFill>
                  <a:srgbClr val="000000"/>
                </a:solidFill>
                <a:effectLst/>
                <a:latin typeface="Calibri" panose="020F0502020204030204" pitchFamily="34" charset="0"/>
              </a:rPr>
              <a:t>Utilizaremos este estándar ya que este estándar cuida la información de la empresa, la cual tratándose de una base de datos requiere estar protegida. Solo se transferirán al servidor archivos requeridos por el negocio. Utilizará un contenedor sin permisos de ejecución. Y aceptará únicamente archivos y recursos de sólo lectura </a:t>
            </a:r>
            <a:endParaRPr lang="es-E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6139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1" name="Rectangle 10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a:t>DIAGRAMA A BLOQUES</a:t>
            </a:r>
          </a:p>
        </p:txBody>
      </p:sp>
      <p:sp>
        <p:nvSpPr>
          <p:cNvPr id="90" name="Content Placeholder 89">
            <a:extLst>
              <a:ext uri="{FF2B5EF4-FFF2-40B4-BE49-F238E27FC236}">
                <a16:creationId xmlns:a16="http://schemas.microsoft.com/office/drawing/2014/main" id="{0D2A2FEE-CFB8-2FF8-CD3F-1F3B7FF33F83}"/>
              </a:ext>
            </a:extLst>
          </p:cNvPr>
          <p:cNvSpPr>
            <a:spLocks noGrp="1"/>
          </p:cNvSpPr>
          <p:nvPr>
            <p:ph sz="half" idx="1"/>
          </p:nvPr>
        </p:nvSpPr>
        <p:spPr>
          <a:xfrm>
            <a:off x="601255" y="1964168"/>
            <a:ext cx="3409782" cy="4036582"/>
          </a:xfrm>
        </p:spPr>
        <p:txBody>
          <a:bodyPr vert="horz" lIns="91440" tIns="45720" rIns="91440" bIns="45720" rtlCol="0" anchor="ctr">
            <a:normAutofit/>
          </a:bodyPr>
          <a:lstStyle/>
          <a:p>
            <a:endParaRPr lang="en-US">
              <a:solidFill>
                <a:schemeClr val="bg1"/>
              </a:solidFill>
            </a:endParaRPr>
          </a:p>
        </p:txBody>
      </p:sp>
      <p:pic>
        <p:nvPicPr>
          <p:cNvPr id="5" name="Marcador de contenido 4">
            <a:extLst>
              <a:ext uri="{FF2B5EF4-FFF2-40B4-BE49-F238E27FC236}">
                <a16:creationId xmlns:a16="http://schemas.microsoft.com/office/drawing/2014/main" id="{A54F6483-3753-4756-9303-3FAB61BDCB61}"/>
              </a:ext>
            </a:extLst>
          </p:cNvPr>
          <p:cNvPicPr>
            <a:picLocks noChangeAspect="1"/>
          </p:cNvPicPr>
          <p:nvPr/>
        </p:nvPicPr>
        <p:blipFill>
          <a:blip r:embed="rId3"/>
          <a:stretch>
            <a:fillRect/>
          </a:stretch>
        </p:blipFill>
        <p:spPr>
          <a:xfrm>
            <a:off x="4241830" y="1588359"/>
            <a:ext cx="7739974" cy="4295685"/>
          </a:xfrm>
          <a:prstGeom prst="rect">
            <a:avLst/>
          </a:prstGeom>
        </p:spPr>
      </p:pic>
    </p:spTree>
    <p:extLst>
      <p:ext uri="{BB962C8B-B14F-4D97-AF65-F5344CB8AC3E}">
        <p14:creationId xmlns:p14="http://schemas.microsoft.com/office/powerpoint/2010/main" val="349364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Métrica de contribuciones</a:t>
            </a:r>
          </a:p>
        </p:txBody>
      </p:sp>
      <p:pic>
        <p:nvPicPr>
          <p:cNvPr id="5" name="Imagen 4">
            <a:extLst>
              <a:ext uri="{FF2B5EF4-FFF2-40B4-BE49-F238E27FC236}">
                <a16:creationId xmlns:a16="http://schemas.microsoft.com/office/drawing/2014/main" id="{89D20A64-F62F-6A9C-8CAE-7D39731C5B0E}"/>
              </a:ext>
            </a:extLst>
          </p:cNvPr>
          <p:cNvPicPr>
            <a:picLocks noChangeAspect="1"/>
          </p:cNvPicPr>
          <p:nvPr/>
        </p:nvPicPr>
        <p:blipFill>
          <a:blip r:embed="rId3"/>
          <a:stretch>
            <a:fillRect/>
          </a:stretch>
        </p:blipFill>
        <p:spPr>
          <a:xfrm>
            <a:off x="581193" y="2287388"/>
            <a:ext cx="10276915" cy="3840954"/>
          </a:xfrm>
          <a:prstGeom prst="rect">
            <a:avLst/>
          </a:prstGeom>
        </p:spPr>
      </p:pic>
    </p:spTree>
    <p:extLst>
      <p:ext uri="{BB962C8B-B14F-4D97-AF65-F5344CB8AC3E}">
        <p14:creationId xmlns:p14="http://schemas.microsoft.com/office/powerpoint/2010/main" val="10707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00011-FC29-4481-853E-5E2537982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391" r="9091"/>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DB34F5CF-EEE1-407F-9F91-DAF38BFCF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A135DF34-A888-4325-B4A2-13B4077C0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59E8CFA-1FCB-4C13-A1E3-B46F41BA5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5B786142-19B2-4A12-9F96-16486BFD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FF"/>
            </a:solidFill>
            <a:ln>
              <a:noFill/>
            </a:ln>
            <a:effectLst/>
          </p:spPr>
          <p:style>
            <a:lnRef idx="1">
              <a:schemeClr val="accent1"/>
            </a:lnRef>
            <a:fillRef idx="3">
              <a:schemeClr val="accent1"/>
            </a:fillRef>
            <a:effectRef idx="2">
              <a:schemeClr val="accent1"/>
            </a:effectRef>
            <a:fontRef idx="minor">
              <a:schemeClr val="lt1"/>
            </a:fontRef>
          </p:style>
        </p:sp>
      </p:grpSp>
      <p:sp>
        <p:nvSpPr>
          <p:cNvPr id="29" name="Rectangle 28">
            <a:extLst>
              <a:ext uri="{FF2B5EF4-FFF2-40B4-BE49-F238E27FC236}">
                <a16:creationId xmlns:a16="http://schemas.microsoft.com/office/drawing/2014/main" id="{2B088ECE-ADBE-44B1-84A8-2D8A8D135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584200" y="3992231"/>
            <a:ext cx="10990540" cy="1475013"/>
          </a:xfrm>
        </p:spPr>
        <p:txBody>
          <a:bodyPr rtlCol="0">
            <a:normAutofit/>
          </a:bodyPr>
          <a:lstStyle/>
          <a:p>
            <a:pPr rtl="0"/>
            <a:r>
              <a:rPr lang="es-ES" sz="4000" dirty="0">
                <a:solidFill>
                  <a:schemeClr val="bg1"/>
                </a:solidFill>
              </a:rPr>
              <a:t>Gracias</a:t>
            </a:r>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1016</TotalTime>
  <Words>869</Words>
  <Application>Microsoft Office PowerPoint</Application>
  <PresentationFormat>Panorámica</PresentationFormat>
  <Paragraphs>282</Paragraphs>
  <Slides>8</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Calibri</vt:lpstr>
      <vt:lpstr>Gill Sans MT</vt:lpstr>
      <vt:lpstr>Segoe UI</vt:lpstr>
      <vt:lpstr>Wingdings 2</vt:lpstr>
      <vt:lpstr>WordVisi_MSFontService</vt:lpstr>
      <vt:lpstr>Dividendo</vt:lpstr>
      <vt:lpstr>Sistema de cobros y bdd Kuerissimo Piel</vt:lpstr>
      <vt:lpstr>Casos de uso</vt:lpstr>
      <vt:lpstr>Matriz de requerimientos</vt:lpstr>
      <vt:lpstr>Avances en base en los requerimientos</vt:lpstr>
      <vt:lpstr>Estándar de codificación</vt:lpstr>
      <vt:lpstr>DIAGRAMA A BLOQUES</vt:lpstr>
      <vt:lpstr>Métrica de contribuciones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cobros y bdd Kuerissimo Piel</dc:title>
  <dc:creator>Kubas Kuerissimo</dc:creator>
  <cp:lastModifiedBy>Kubas Kuerissimo</cp:lastModifiedBy>
  <cp:revision>3</cp:revision>
  <dcterms:created xsi:type="dcterms:W3CDTF">2022-05-11T04:38:29Z</dcterms:created>
  <dcterms:modified xsi:type="dcterms:W3CDTF">2022-05-12T01:30:46Z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