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404" r:id="rId35"/>
    <p:sldId id="405" r:id="rId36"/>
    <p:sldId id="403" r:id="rId37"/>
    <p:sldId id="406" r:id="rId38"/>
    <p:sldId id="407" r:id="rId39"/>
    <p:sldId id="409" r:id="rId40"/>
    <p:sldId id="410" r:id="rId41"/>
    <p:sldId id="408" r:id="rId42"/>
    <p:sldId id="349" r:id="rId43"/>
    <p:sldId id="4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818DC-7D6A-0A44-9966-F18597A9F6C7}" v="5" dt="2019-08-14T21:28:21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Mak" userId="7c08b01d1811935d" providerId="LiveId" clId="{B93818DC-7D6A-0A44-9966-F18597A9F6C7}"/>
    <pc:docChg chg="modSld">
      <pc:chgData name="Phillip Mak" userId="7c08b01d1811935d" providerId="LiveId" clId="{B93818DC-7D6A-0A44-9966-F18597A9F6C7}" dt="2019-08-14T21:28:41.118" v="83" actId="20577"/>
      <pc:docMkLst>
        <pc:docMk/>
      </pc:docMkLst>
      <pc:sldChg chg="addSp modSp">
        <pc:chgData name="Phillip Mak" userId="7c08b01d1811935d" providerId="LiveId" clId="{B93818DC-7D6A-0A44-9966-F18597A9F6C7}" dt="2019-08-14T21:28:41.118" v="83" actId="20577"/>
        <pc:sldMkLst>
          <pc:docMk/>
          <pc:sldMk cId="1513553299" sldId="408"/>
        </pc:sldMkLst>
        <pc:spChg chg="mod">
          <ac:chgData name="Phillip Mak" userId="7c08b01d1811935d" providerId="LiveId" clId="{B93818DC-7D6A-0A44-9966-F18597A9F6C7}" dt="2019-08-14T21:27:33.294" v="33" actId="1076"/>
          <ac:spMkLst>
            <pc:docMk/>
            <pc:sldMk cId="1513553299" sldId="408"/>
            <ac:spMk id="6" creationId="{3B5C910D-8E1B-6D47-93F6-3B84A230E522}"/>
          </ac:spMkLst>
        </pc:spChg>
        <pc:spChg chg="mod">
          <ac:chgData name="Phillip Mak" userId="7c08b01d1811935d" providerId="LiveId" clId="{B93818DC-7D6A-0A44-9966-F18597A9F6C7}" dt="2019-08-14T21:27:43.922" v="39" actId="1076"/>
          <ac:spMkLst>
            <pc:docMk/>
            <pc:sldMk cId="1513553299" sldId="408"/>
            <ac:spMk id="7" creationId="{2A45DB4D-C3BB-4F4B-9CC0-C3FFEBB3B547}"/>
          </ac:spMkLst>
        </pc:spChg>
        <pc:spChg chg="add mod">
          <ac:chgData name="Phillip Mak" userId="7c08b01d1811935d" providerId="LiveId" clId="{B93818DC-7D6A-0A44-9966-F18597A9F6C7}" dt="2019-08-14T21:28:20.035" v="54" actId="1076"/>
          <ac:spMkLst>
            <pc:docMk/>
            <pc:sldMk cId="1513553299" sldId="408"/>
            <ac:spMk id="13" creationId="{78705C40-9985-C046-9CEB-A0E9C95857ED}"/>
          </ac:spMkLst>
        </pc:spChg>
        <pc:spChg chg="add mod">
          <ac:chgData name="Phillip Mak" userId="7c08b01d1811935d" providerId="LiveId" clId="{B93818DC-7D6A-0A44-9966-F18597A9F6C7}" dt="2019-08-14T21:27:56.500" v="41" actId="1076"/>
          <ac:spMkLst>
            <pc:docMk/>
            <pc:sldMk cId="1513553299" sldId="408"/>
            <ac:spMk id="14" creationId="{1610996A-D1AE-584B-85A1-262E83B6660C}"/>
          </ac:spMkLst>
        </pc:spChg>
        <pc:spChg chg="add mod">
          <ac:chgData name="Phillip Mak" userId="7c08b01d1811935d" providerId="LiveId" clId="{B93818DC-7D6A-0A44-9966-F18597A9F6C7}" dt="2019-08-14T21:28:41.118" v="83" actId="20577"/>
          <ac:spMkLst>
            <pc:docMk/>
            <pc:sldMk cId="1513553299" sldId="408"/>
            <ac:spMk id="17" creationId="{00B2D92A-9E85-A346-A5C7-D600D0EF0023}"/>
          </ac:spMkLst>
        </pc:spChg>
        <pc:spChg chg="mod">
          <ac:chgData name="Phillip Mak" userId="7c08b01d1811935d" providerId="LiveId" clId="{B93818DC-7D6A-0A44-9966-F18597A9F6C7}" dt="2019-08-14T21:28:32.095" v="80" actId="1076"/>
          <ac:spMkLst>
            <pc:docMk/>
            <pc:sldMk cId="1513553299" sldId="408"/>
            <ac:spMk id="18" creationId="{FA5162E1-2C00-5B48-B119-639DC4CB4778}"/>
          </ac:spMkLst>
        </pc:spChg>
        <pc:cxnChg chg="mod">
          <ac:chgData name="Phillip Mak" userId="7c08b01d1811935d" providerId="LiveId" clId="{B93818DC-7D6A-0A44-9966-F18597A9F6C7}" dt="2019-08-14T21:27:41.920" v="38" actId="1035"/>
          <ac:cxnSpMkLst>
            <pc:docMk/>
            <pc:sldMk cId="1513553299" sldId="408"/>
            <ac:cxnSpMk id="9" creationId="{76D42B31-ED40-D04A-8CE7-C9486A61A483}"/>
          </ac:cxnSpMkLst>
        </pc:cxnChg>
        <pc:cxnChg chg="add mod">
          <ac:chgData name="Phillip Mak" userId="7c08b01d1811935d" providerId="LiveId" clId="{B93818DC-7D6A-0A44-9966-F18597A9F6C7}" dt="2019-08-14T21:28:06.773" v="45" actId="14100"/>
          <ac:cxnSpMkLst>
            <pc:docMk/>
            <pc:sldMk cId="1513553299" sldId="408"/>
            <ac:cxnSpMk id="15" creationId="{130511A3-E140-AC4A-9574-E1487A3E8E32}"/>
          </ac:cxnSpMkLst>
        </pc:cxnChg>
        <pc:cxnChg chg="add mod">
          <ac:chgData name="Phillip Mak" userId="7c08b01d1811935d" providerId="LiveId" clId="{B93818DC-7D6A-0A44-9966-F18597A9F6C7}" dt="2019-08-14T21:28:06.773" v="45" actId="14100"/>
          <ac:cxnSpMkLst>
            <pc:docMk/>
            <pc:sldMk cId="1513553299" sldId="408"/>
            <ac:cxnSpMk id="16" creationId="{96E75A6C-5DD8-1148-8390-53CB4E3ADC7B}"/>
          </ac:cxnSpMkLst>
        </pc:cxnChg>
      </pc:sldChg>
    </pc:docChg>
  </pc:docChgLst>
  <pc:docChgLst>
    <pc:chgData name="Phillip Mak" userId="7c08b01d1811935d" providerId="LiveId" clId="{E2367E7C-F800-5149-852C-D04D4DA26D13}"/>
    <pc:docChg chg="custSel delSld modSld">
      <pc:chgData name="Phillip Mak" userId="7c08b01d1811935d" providerId="LiveId" clId="{E2367E7C-F800-5149-852C-D04D4DA26D13}" dt="2019-06-16T19:04:00.429" v="88" actId="20577"/>
      <pc:docMkLst>
        <pc:docMk/>
      </pc:docMkLst>
      <pc:sldChg chg="modSp">
        <pc:chgData name="Phillip Mak" userId="7c08b01d1811935d" providerId="LiveId" clId="{E2367E7C-F800-5149-852C-D04D4DA26D13}" dt="2019-06-16T19:02:03.881" v="25" actId="1036"/>
        <pc:sldMkLst>
          <pc:docMk/>
          <pc:sldMk cId="2270706385" sldId="256"/>
        </pc:sldMkLst>
        <pc:spChg chg="mod">
          <ac:chgData name="Phillip Mak" userId="7c08b01d1811935d" providerId="LiveId" clId="{E2367E7C-F800-5149-852C-D04D4DA26D13}" dt="2019-06-16T19:02:03.881" v="25" actId="1036"/>
          <ac:spMkLst>
            <pc:docMk/>
            <pc:sldMk cId="2270706385" sldId="256"/>
            <ac:spMk id="2" creationId="{99BA2B7A-7182-AB41-BBF9-AA0F2B4A6B53}"/>
          </ac:spMkLst>
        </pc:spChg>
      </pc:sldChg>
      <pc:sldChg chg="delSp modSp">
        <pc:chgData name="Phillip Mak" userId="7c08b01d1811935d" providerId="LiveId" clId="{E2367E7C-F800-5149-852C-D04D4DA26D13}" dt="2019-06-16T19:04:00.429" v="88" actId="20577"/>
        <pc:sldMkLst>
          <pc:docMk/>
          <pc:sldMk cId="3343842768" sldId="260"/>
        </pc:sldMkLst>
        <pc:spChg chg="mod">
          <ac:chgData name="Phillip Mak" userId="7c08b01d1811935d" providerId="LiveId" clId="{E2367E7C-F800-5149-852C-D04D4DA26D13}" dt="2019-06-16T19:04:00.429" v="88" actId="20577"/>
          <ac:spMkLst>
            <pc:docMk/>
            <pc:sldMk cId="3343842768" sldId="260"/>
            <ac:spMk id="2" creationId="{B57843A7-9226-8E4D-A970-F297CA494AED}"/>
          </ac:spMkLst>
        </pc:spChg>
        <pc:spChg chg="mod">
          <ac:chgData name="Phillip Mak" userId="7c08b01d1811935d" providerId="LiveId" clId="{E2367E7C-F800-5149-852C-D04D4DA26D13}" dt="2019-06-16T19:03:57.052" v="87" actId="15"/>
          <ac:spMkLst>
            <pc:docMk/>
            <pc:sldMk cId="3343842768" sldId="260"/>
            <ac:spMk id="3" creationId="{B4F832C8-50A5-9641-B264-D0F4EE84A2C5}"/>
          </ac:spMkLst>
        </pc:spChg>
        <pc:graphicFrameChg chg="del mod modGraphic">
          <ac:chgData name="Phillip Mak" userId="7c08b01d1811935d" providerId="LiveId" clId="{E2367E7C-F800-5149-852C-D04D4DA26D13}" dt="2019-06-16T19:03:51.627" v="82" actId="478"/>
          <ac:graphicFrameMkLst>
            <pc:docMk/>
            <pc:sldMk cId="3343842768" sldId="260"/>
            <ac:graphicFrameMk id="4" creationId="{879D3F7F-8205-924B-BD34-46BE7F70023C}"/>
          </ac:graphicFrameMkLst>
        </pc:graphicFrameChg>
      </pc:sldChg>
    </pc:docChg>
  </pc:docChgLst>
  <pc:docChgLst>
    <pc:chgData name="Phillip Mak" userId="7c08b01d1811935d" providerId="LiveId" clId="{1D716C89-314A-6040-B427-6F9579B9C640}"/>
    <pc:docChg chg="undo custSel addSld delSld modSld sldOrd">
      <pc:chgData name="Phillip Mak" userId="7c08b01d1811935d" providerId="LiveId" clId="{1D716C89-314A-6040-B427-6F9579B9C640}" dt="2019-08-13T01:00:32.315" v="9556" actId="20577"/>
      <pc:docMkLst>
        <pc:docMk/>
      </pc:docMkLst>
      <pc:sldChg chg="addSp delSp modSp add ord">
        <pc:chgData name="Phillip Mak" userId="7c08b01d1811935d" providerId="LiveId" clId="{1D716C89-314A-6040-B427-6F9579B9C640}" dt="2019-06-17T23:37:51.756" v="611" actId="20577"/>
        <pc:sldMkLst>
          <pc:docMk/>
          <pc:sldMk cId="3169648484" sldId="261"/>
        </pc:sldMkLst>
        <pc:spChg chg="mod">
          <ac:chgData name="Phillip Mak" userId="7c08b01d1811935d" providerId="LiveId" clId="{1D716C89-314A-6040-B427-6F9579B9C640}" dt="2019-06-17T23:36:27.495" v="555" actId="20577"/>
          <ac:spMkLst>
            <pc:docMk/>
            <pc:sldMk cId="3169648484" sldId="261"/>
            <ac:spMk id="2" creationId="{7E791B69-057B-8D4D-8E5F-16D29B66549B}"/>
          </ac:spMkLst>
        </pc:spChg>
        <pc:spChg chg="del">
          <ac:chgData name="Phillip Mak" userId="7c08b01d1811935d" providerId="LiveId" clId="{1D716C89-314A-6040-B427-6F9579B9C640}" dt="2019-06-17T22:48:18.232" v="32" actId="478"/>
          <ac:spMkLst>
            <pc:docMk/>
            <pc:sldMk cId="3169648484" sldId="261"/>
            <ac:spMk id="3" creationId="{C72E5923-8094-324A-8666-E2260D908BAF}"/>
          </ac:spMkLst>
        </pc:spChg>
        <pc:spChg chg="add mod">
          <ac:chgData name="Phillip Mak" userId="7c08b01d1811935d" providerId="LiveId" clId="{1D716C89-314A-6040-B427-6F9579B9C640}" dt="2019-06-17T23:23:24.031" v="53" actId="20577"/>
          <ac:spMkLst>
            <pc:docMk/>
            <pc:sldMk cId="3169648484" sldId="261"/>
            <ac:spMk id="4" creationId="{27FEE56F-2E04-5F46-8E54-AC0E218A290B}"/>
          </ac:spMkLst>
        </pc:spChg>
        <pc:spChg chg="add mod">
          <ac:chgData name="Phillip Mak" userId="7c08b01d1811935d" providerId="LiveId" clId="{1D716C89-314A-6040-B427-6F9579B9C640}" dt="2019-06-17T23:23:31.814" v="56" actId="20577"/>
          <ac:spMkLst>
            <pc:docMk/>
            <pc:sldMk cId="3169648484" sldId="261"/>
            <ac:spMk id="5" creationId="{AA5E6F64-F38B-7C45-B584-298156DAC29A}"/>
          </ac:spMkLst>
        </pc:spChg>
        <pc:spChg chg="add del mod">
          <ac:chgData name="Phillip Mak" userId="7c08b01d1811935d" providerId="LiveId" clId="{1D716C89-314A-6040-B427-6F9579B9C640}" dt="2019-06-17T23:24:07.238" v="67"/>
          <ac:spMkLst>
            <pc:docMk/>
            <pc:sldMk cId="3169648484" sldId="261"/>
            <ac:spMk id="13" creationId="{83E0C5CF-6FC9-6448-8E6E-6C573B191867}"/>
          </ac:spMkLst>
        </pc:spChg>
        <pc:spChg chg="add mod">
          <ac:chgData name="Phillip Mak" userId="7c08b01d1811935d" providerId="LiveId" clId="{1D716C89-314A-6040-B427-6F9579B9C640}" dt="2019-06-17T23:28:37.728" v="330" actId="20577"/>
          <ac:spMkLst>
            <pc:docMk/>
            <pc:sldMk cId="3169648484" sldId="261"/>
            <ac:spMk id="14" creationId="{FA59CC95-BEF0-7B42-BC58-B84E806A1002}"/>
          </ac:spMkLst>
        </pc:spChg>
        <pc:spChg chg="add mod">
          <ac:chgData name="Phillip Mak" userId="7c08b01d1811935d" providerId="LiveId" clId="{1D716C89-314A-6040-B427-6F9579B9C640}" dt="2019-06-17T23:36:34.566" v="567" actId="20577"/>
          <ac:spMkLst>
            <pc:docMk/>
            <pc:sldMk cId="3169648484" sldId="261"/>
            <ac:spMk id="15" creationId="{5895B1AC-2878-B144-9C6A-E834CCF2B5F5}"/>
          </ac:spMkLst>
        </pc:spChg>
        <pc:spChg chg="add del mod">
          <ac:chgData name="Phillip Mak" userId="7c08b01d1811935d" providerId="LiveId" clId="{1D716C89-314A-6040-B427-6F9579B9C640}" dt="2019-06-17T23:33:29.290" v="429" actId="478"/>
          <ac:spMkLst>
            <pc:docMk/>
            <pc:sldMk cId="3169648484" sldId="261"/>
            <ac:spMk id="17" creationId="{55BD864D-4E78-D141-B4C5-B1BAF6D9C94D}"/>
          </ac:spMkLst>
        </pc:spChg>
        <pc:spChg chg="add del mod">
          <ac:chgData name="Phillip Mak" userId="7c08b01d1811935d" providerId="LiveId" clId="{1D716C89-314A-6040-B427-6F9579B9C640}" dt="2019-06-17T23:26:43.766" v="210" actId="478"/>
          <ac:spMkLst>
            <pc:docMk/>
            <pc:sldMk cId="3169648484" sldId="261"/>
            <ac:spMk id="19" creationId="{F3D5F0C1-4826-244E-82C0-BDA0FA1B89A4}"/>
          </ac:spMkLst>
        </pc:spChg>
        <pc:spChg chg="add del mod">
          <ac:chgData name="Phillip Mak" userId="7c08b01d1811935d" providerId="LiveId" clId="{1D716C89-314A-6040-B427-6F9579B9C640}" dt="2019-06-17T23:36:28.812" v="556" actId="478"/>
          <ac:spMkLst>
            <pc:docMk/>
            <pc:sldMk cId="3169648484" sldId="261"/>
            <ac:spMk id="22" creationId="{C00CB630-B744-2B42-878F-985FD4D3E72E}"/>
          </ac:spMkLst>
        </pc:spChg>
        <pc:spChg chg="add mod">
          <ac:chgData name="Phillip Mak" userId="7c08b01d1811935d" providerId="LiveId" clId="{1D716C89-314A-6040-B427-6F9579B9C640}" dt="2019-06-17T23:37:51.756" v="611" actId="20577"/>
          <ac:spMkLst>
            <pc:docMk/>
            <pc:sldMk cId="3169648484" sldId="261"/>
            <ac:spMk id="23" creationId="{71B16840-3C5B-D442-99C3-D688C435C9F8}"/>
          </ac:spMkLst>
        </pc:spChg>
        <pc:cxnChg chg="add mod">
          <ac:chgData name="Phillip Mak" userId="7c08b01d1811935d" providerId="LiveId" clId="{1D716C89-314A-6040-B427-6F9579B9C640}" dt="2019-06-17T23:34:35.932" v="480" actId="14100"/>
          <ac:cxnSpMkLst>
            <pc:docMk/>
            <pc:sldMk cId="3169648484" sldId="261"/>
            <ac:cxnSpMk id="7" creationId="{5C50DE29-7336-D543-BCEF-036233E4922F}"/>
          </ac:cxnSpMkLst>
        </pc:cxnChg>
        <pc:cxnChg chg="add mod">
          <ac:chgData name="Phillip Mak" userId="7c08b01d1811935d" providerId="LiveId" clId="{1D716C89-314A-6040-B427-6F9579B9C640}" dt="2019-06-17T23:34:39.588" v="481" actId="14100"/>
          <ac:cxnSpMkLst>
            <pc:docMk/>
            <pc:sldMk cId="3169648484" sldId="261"/>
            <ac:cxnSpMk id="8" creationId="{56B01634-47DF-154A-A1FA-2CF49F002AA2}"/>
          </ac:cxnSpMkLst>
        </pc:cxnChg>
        <pc:cxnChg chg="add del mod">
          <ac:chgData name="Phillip Mak" userId="7c08b01d1811935d" providerId="LiveId" clId="{1D716C89-314A-6040-B427-6F9579B9C640}" dt="2019-06-17T23:33:30.712" v="430" actId="478"/>
          <ac:cxnSpMkLst>
            <pc:docMk/>
            <pc:sldMk cId="3169648484" sldId="261"/>
            <ac:cxnSpMk id="16" creationId="{010ECC63-F8B1-8048-A6A6-CDCDB31C52AB}"/>
          </ac:cxnSpMkLst>
        </pc:cxnChg>
        <pc:cxnChg chg="add del mod">
          <ac:chgData name="Phillip Mak" userId="7c08b01d1811935d" providerId="LiveId" clId="{1D716C89-314A-6040-B427-6F9579B9C640}" dt="2019-06-17T23:26:43.766" v="210" actId="478"/>
          <ac:cxnSpMkLst>
            <pc:docMk/>
            <pc:sldMk cId="3169648484" sldId="261"/>
            <ac:cxnSpMk id="18" creationId="{B3E40861-41F3-A546-ABD7-A262333147E7}"/>
          </ac:cxnSpMkLst>
        </pc:cxnChg>
      </pc:sldChg>
      <pc:sldChg chg="add">
        <pc:chgData name="Phillip Mak" userId="7c08b01d1811935d" providerId="LiveId" clId="{1D716C89-314A-6040-B427-6F9579B9C640}" dt="2019-06-17T23:31:56.086" v="376"/>
        <pc:sldMkLst>
          <pc:docMk/>
          <pc:sldMk cId="3357029743" sldId="262"/>
        </pc:sldMkLst>
      </pc:sldChg>
      <pc:sldChg chg="add">
        <pc:chgData name="Phillip Mak" userId="7c08b01d1811935d" providerId="LiveId" clId="{1D716C89-314A-6040-B427-6F9579B9C640}" dt="2019-06-17T23:34:01.057" v="431"/>
        <pc:sldMkLst>
          <pc:docMk/>
          <pc:sldMk cId="887620042" sldId="263"/>
        </pc:sldMkLst>
      </pc:sldChg>
      <pc:sldChg chg="add">
        <pc:chgData name="Phillip Mak" userId="7c08b01d1811935d" providerId="LiveId" clId="{1D716C89-314A-6040-B427-6F9579B9C640}" dt="2019-06-17T23:36:19.212" v="532"/>
        <pc:sldMkLst>
          <pc:docMk/>
          <pc:sldMk cId="3786710010" sldId="264"/>
        </pc:sldMkLst>
      </pc:sldChg>
      <pc:sldChg chg="modSp add">
        <pc:chgData name="Phillip Mak" userId="7c08b01d1811935d" providerId="LiveId" clId="{1D716C89-314A-6040-B427-6F9579B9C640}" dt="2019-06-17T23:40:07.974" v="722" actId="20577"/>
        <pc:sldMkLst>
          <pc:docMk/>
          <pc:sldMk cId="2578041109" sldId="265"/>
        </pc:sldMkLst>
        <pc:spChg chg="mod">
          <ac:chgData name="Phillip Mak" userId="7c08b01d1811935d" providerId="LiveId" clId="{1D716C89-314A-6040-B427-6F9579B9C640}" dt="2019-06-17T23:39:35.051" v="668" actId="20577"/>
          <ac:spMkLst>
            <pc:docMk/>
            <pc:sldMk cId="2578041109" sldId="265"/>
            <ac:spMk id="2" creationId="{104CB4CF-FEC6-9A4E-ACED-C1E8C8929CFA}"/>
          </ac:spMkLst>
        </pc:spChg>
        <pc:spChg chg="mod">
          <ac:chgData name="Phillip Mak" userId="7c08b01d1811935d" providerId="LiveId" clId="{1D716C89-314A-6040-B427-6F9579B9C640}" dt="2019-06-17T23:40:07.974" v="722" actId="20577"/>
          <ac:spMkLst>
            <pc:docMk/>
            <pc:sldMk cId="2578041109" sldId="265"/>
            <ac:spMk id="3" creationId="{CF60E8E5-DF12-CA44-99C4-81BDD671235A}"/>
          </ac:spMkLst>
        </pc:spChg>
      </pc:sldChg>
      <pc:sldChg chg="modSp add ord">
        <pc:chgData name="Phillip Mak" userId="7c08b01d1811935d" providerId="LiveId" clId="{1D716C89-314A-6040-B427-6F9579B9C640}" dt="2019-06-17T23:50:39.914" v="1213" actId="20577"/>
        <pc:sldMkLst>
          <pc:docMk/>
          <pc:sldMk cId="1905524974" sldId="266"/>
        </pc:sldMkLst>
        <pc:spChg chg="mod">
          <ac:chgData name="Phillip Mak" userId="7c08b01d1811935d" providerId="LiveId" clId="{1D716C89-314A-6040-B427-6F9579B9C640}" dt="2019-06-17T23:45:04.889" v="953" actId="1035"/>
          <ac:spMkLst>
            <pc:docMk/>
            <pc:sldMk cId="1905524974" sldId="266"/>
            <ac:spMk id="2" creationId="{104CB4CF-FEC6-9A4E-ACED-C1E8C8929CFA}"/>
          </ac:spMkLst>
        </pc:spChg>
        <pc:spChg chg="mod">
          <ac:chgData name="Phillip Mak" userId="7c08b01d1811935d" providerId="LiveId" clId="{1D716C89-314A-6040-B427-6F9579B9C640}" dt="2019-06-17T23:50:39.914" v="1213" actId="20577"/>
          <ac:spMkLst>
            <pc:docMk/>
            <pc:sldMk cId="1905524974" sldId="266"/>
            <ac:spMk id="3" creationId="{CF60E8E5-DF12-CA44-99C4-81BDD671235A}"/>
          </ac:spMkLst>
        </pc:spChg>
      </pc:sldChg>
      <pc:sldChg chg="addSp delSp modSp add">
        <pc:chgData name="Phillip Mak" userId="7c08b01d1811935d" providerId="LiveId" clId="{1D716C89-314A-6040-B427-6F9579B9C640}" dt="2019-06-18T00:10:59.536" v="1987" actId="20577"/>
        <pc:sldMkLst>
          <pc:docMk/>
          <pc:sldMk cId="3917744528" sldId="267"/>
        </pc:sldMkLst>
        <pc:spChg chg="mod">
          <ac:chgData name="Phillip Mak" userId="7c08b01d1811935d" providerId="LiveId" clId="{1D716C89-314A-6040-B427-6F9579B9C640}" dt="2019-06-17T23:51:46.493" v="1226" actId="20577"/>
          <ac:spMkLst>
            <pc:docMk/>
            <pc:sldMk cId="3917744528" sldId="267"/>
            <ac:spMk id="2" creationId="{D46EFDE1-3F41-7E4E-B33E-2164E17E9B56}"/>
          </ac:spMkLst>
        </pc:spChg>
        <pc:spChg chg="del">
          <ac:chgData name="Phillip Mak" userId="7c08b01d1811935d" providerId="LiveId" clId="{1D716C89-314A-6040-B427-6F9579B9C640}" dt="2019-06-17T23:52:01.186" v="1227" actId="478"/>
          <ac:spMkLst>
            <pc:docMk/>
            <pc:sldMk cId="3917744528" sldId="267"/>
            <ac:spMk id="3" creationId="{DB2B56E5-806F-3C42-B955-2B73A8C14C7A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4" creationId="{ED31C248-3F96-C14E-A202-FA30F460A054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5" creationId="{29C14ECF-5306-9E4F-897B-C99DE6BA1457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8" creationId="{91B7F7A2-B87E-BF45-BCB8-80ECF96F765B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9" creationId="{DE7B61B5-417B-7C4C-BA83-D66670E46DD5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10" creationId="{B45E3DE6-3605-FD4C-8FBA-02CF03E342AD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11" creationId="{2AB6CEB2-5A7C-5E45-B11A-3389974A265D}"/>
          </ac:spMkLst>
        </pc:spChg>
        <pc:spChg chg="add mod">
          <ac:chgData name="Phillip Mak" userId="7c08b01d1811935d" providerId="LiveId" clId="{1D716C89-314A-6040-B427-6F9579B9C640}" dt="2019-06-17T23:57:11.930" v="1402" actId="1035"/>
          <ac:spMkLst>
            <pc:docMk/>
            <pc:sldMk cId="3917744528" sldId="267"/>
            <ac:spMk id="12" creationId="{FDA33C94-EAAA-9146-A66E-D89A1AD5CC13}"/>
          </ac:spMkLst>
        </pc:spChg>
        <pc:spChg chg="add mod">
          <ac:chgData name="Phillip Mak" userId="7c08b01d1811935d" providerId="LiveId" clId="{1D716C89-314A-6040-B427-6F9579B9C640}" dt="2019-06-17T23:54:25.819" v="1339" actId="20577"/>
          <ac:spMkLst>
            <pc:docMk/>
            <pc:sldMk cId="3917744528" sldId="267"/>
            <ac:spMk id="13" creationId="{AA1C5B5B-3166-6043-9E81-71113064E57C}"/>
          </ac:spMkLst>
        </pc:spChg>
        <pc:spChg chg="add mod">
          <ac:chgData name="Phillip Mak" userId="7c08b01d1811935d" providerId="LiveId" clId="{1D716C89-314A-6040-B427-6F9579B9C640}" dt="2019-06-17T23:54:37.158" v="1341" actId="1076"/>
          <ac:spMkLst>
            <pc:docMk/>
            <pc:sldMk cId="3917744528" sldId="267"/>
            <ac:spMk id="14" creationId="{92064B8E-170E-044E-9AD3-FE12219B7B1C}"/>
          </ac:spMkLst>
        </pc:spChg>
        <pc:spChg chg="add mod">
          <ac:chgData name="Phillip Mak" userId="7c08b01d1811935d" providerId="LiveId" clId="{1D716C89-314A-6040-B427-6F9579B9C640}" dt="2019-06-17T23:54:37.158" v="1341" actId="1076"/>
          <ac:spMkLst>
            <pc:docMk/>
            <pc:sldMk cId="3917744528" sldId="267"/>
            <ac:spMk id="15" creationId="{813454A5-5F68-DD44-9328-0AF52E7B29A5}"/>
          </ac:spMkLst>
        </pc:spChg>
        <pc:spChg chg="add mod">
          <ac:chgData name="Phillip Mak" userId="7c08b01d1811935d" providerId="LiveId" clId="{1D716C89-314A-6040-B427-6F9579B9C640}" dt="2019-06-17T23:58:49.454" v="1466" actId="20577"/>
          <ac:spMkLst>
            <pc:docMk/>
            <pc:sldMk cId="3917744528" sldId="267"/>
            <ac:spMk id="18" creationId="{8C78223E-68CD-A74D-A764-9118B82E1678}"/>
          </ac:spMkLst>
        </pc:spChg>
        <pc:spChg chg="add mod">
          <ac:chgData name="Phillip Mak" userId="7c08b01d1811935d" providerId="LiveId" clId="{1D716C89-314A-6040-B427-6F9579B9C640}" dt="2019-06-18T00:10:59.536" v="1987" actId="20577"/>
          <ac:spMkLst>
            <pc:docMk/>
            <pc:sldMk cId="3917744528" sldId="267"/>
            <ac:spMk id="19" creationId="{89FEB2EB-4469-FD4C-8E51-EB25B62A0FC9}"/>
          </ac:spMkLst>
        </pc:spChg>
        <pc:spChg chg="add mod">
          <ac:chgData name="Phillip Mak" userId="7c08b01d1811935d" providerId="LiveId" clId="{1D716C89-314A-6040-B427-6F9579B9C640}" dt="2019-06-17T23:54:47.396" v="1344" actId="14100"/>
          <ac:spMkLst>
            <pc:docMk/>
            <pc:sldMk cId="3917744528" sldId="267"/>
            <ac:spMk id="20" creationId="{D54719F0-851A-394F-B30A-E825B0806DC7}"/>
          </ac:spMkLst>
        </pc:spChg>
        <pc:spChg chg="add mod">
          <ac:chgData name="Phillip Mak" userId="7c08b01d1811935d" providerId="LiveId" clId="{1D716C89-314A-6040-B427-6F9579B9C640}" dt="2019-06-17T23:57:23.159" v="1404" actId="1076"/>
          <ac:spMkLst>
            <pc:docMk/>
            <pc:sldMk cId="3917744528" sldId="267"/>
            <ac:spMk id="21" creationId="{CCADBDC9-638D-B441-9D3B-516B3F11F874}"/>
          </ac:spMkLst>
        </pc:spChg>
        <pc:spChg chg="add mod">
          <ac:chgData name="Phillip Mak" userId="7c08b01d1811935d" providerId="LiveId" clId="{1D716C89-314A-6040-B427-6F9579B9C640}" dt="2019-06-17T23:57:23.159" v="1404" actId="1076"/>
          <ac:spMkLst>
            <pc:docMk/>
            <pc:sldMk cId="3917744528" sldId="267"/>
            <ac:spMk id="22" creationId="{27882818-31C3-8A47-A1FC-BED1A4788FBF}"/>
          </ac:spMkLst>
        </pc:spChg>
        <pc:spChg chg="add mod">
          <ac:chgData name="Phillip Mak" userId="7c08b01d1811935d" providerId="LiveId" clId="{1D716C89-314A-6040-B427-6F9579B9C640}" dt="2019-06-17T23:58:10.745" v="1440" actId="20577"/>
          <ac:spMkLst>
            <pc:docMk/>
            <pc:sldMk cId="3917744528" sldId="267"/>
            <ac:spMk id="25" creationId="{D4E0FFD8-0E14-E841-984D-3300CCD315A6}"/>
          </ac:spMkLst>
        </pc:spChg>
        <pc:spChg chg="add mod">
          <ac:chgData name="Phillip Mak" userId="7c08b01d1811935d" providerId="LiveId" clId="{1D716C89-314A-6040-B427-6F9579B9C640}" dt="2019-06-17T23:57:23.159" v="1404" actId="1076"/>
          <ac:spMkLst>
            <pc:docMk/>
            <pc:sldMk cId="3917744528" sldId="267"/>
            <ac:spMk id="26" creationId="{E2FFE4CC-8E41-9349-BDD1-6A23B66FAFE3}"/>
          </ac:spMkLst>
        </pc:spChg>
        <pc:spChg chg="add mod">
          <ac:chgData name="Phillip Mak" userId="7c08b01d1811935d" providerId="LiveId" clId="{1D716C89-314A-6040-B427-6F9579B9C640}" dt="2019-06-18T00:00:45.139" v="1751" actId="20577"/>
          <ac:spMkLst>
            <pc:docMk/>
            <pc:sldMk cId="3917744528" sldId="267"/>
            <ac:spMk id="27" creationId="{61CB9A7B-6D74-3D41-94E4-9EE565F80D07}"/>
          </ac:spMkLst>
        </pc:spChg>
        <pc:cxnChg chg="add mod">
          <ac:chgData name="Phillip Mak" userId="7c08b01d1811935d" providerId="LiveId" clId="{1D716C89-314A-6040-B427-6F9579B9C640}" dt="2019-06-17T23:57:11.930" v="1402" actId="1035"/>
          <ac:cxnSpMkLst>
            <pc:docMk/>
            <pc:sldMk cId="3917744528" sldId="267"/>
            <ac:cxnSpMk id="6" creationId="{7C8C08AA-10D8-0047-A7A0-DDAC541FCA1A}"/>
          </ac:cxnSpMkLst>
        </pc:cxnChg>
        <pc:cxnChg chg="add mod">
          <ac:chgData name="Phillip Mak" userId="7c08b01d1811935d" providerId="LiveId" clId="{1D716C89-314A-6040-B427-6F9579B9C640}" dt="2019-06-17T23:57:11.930" v="1402" actId="1035"/>
          <ac:cxnSpMkLst>
            <pc:docMk/>
            <pc:sldMk cId="3917744528" sldId="267"/>
            <ac:cxnSpMk id="7" creationId="{8F962C80-0C1D-0A44-8B4C-23324D10EADE}"/>
          </ac:cxnSpMkLst>
        </pc:cxnChg>
        <pc:cxnChg chg="add mod">
          <ac:chgData name="Phillip Mak" userId="7c08b01d1811935d" providerId="LiveId" clId="{1D716C89-314A-6040-B427-6F9579B9C640}" dt="2019-06-17T23:54:37.158" v="1341" actId="1076"/>
          <ac:cxnSpMkLst>
            <pc:docMk/>
            <pc:sldMk cId="3917744528" sldId="267"/>
            <ac:cxnSpMk id="16" creationId="{B7AAD1A9-4FB1-9940-869E-E9C245CBA84C}"/>
          </ac:cxnSpMkLst>
        </pc:cxnChg>
        <pc:cxnChg chg="add mod">
          <ac:chgData name="Phillip Mak" userId="7c08b01d1811935d" providerId="LiveId" clId="{1D716C89-314A-6040-B427-6F9579B9C640}" dt="2019-06-17T23:54:37.158" v="1341" actId="1076"/>
          <ac:cxnSpMkLst>
            <pc:docMk/>
            <pc:sldMk cId="3917744528" sldId="267"/>
            <ac:cxnSpMk id="17" creationId="{0DA1403E-D890-AA47-8141-DCF059C57A64}"/>
          </ac:cxnSpMkLst>
        </pc:cxnChg>
        <pc:cxnChg chg="add mod">
          <ac:chgData name="Phillip Mak" userId="7c08b01d1811935d" providerId="LiveId" clId="{1D716C89-314A-6040-B427-6F9579B9C640}" dt="2019-06-17T23:57:23.159" v="1404" actId="1076"/>
          <ac:cxnSpMkLst>
            <pc:docMk/>
            <pc:sldMk cId="3917744528" sldId="267"/>
            <ac:cxnSpMk id="23" creationId="{0424E1D7-C72A-B949-9130-AF0F156895B7}"/>
          </ac:cxnSpMkLst>
        </pc:cxnChg>
        <pc:cxnChg chg="add mod">
          <ac:chgData name="Phillip Mak" userId="7c08b01d1811935d" providerId="LiveId" clId="{1D716C89-314A-6040-B427-6F9579B9C640}" dt="2019-06-17T23:57:34.581" v="1413" actId="1035"/>
          <ac:cxnSpMkLst>
            <pc:docMk/>
            <pc:sldMk cId="3917744528" sldId="267"/>
            <ac:cxnSpMk id="24" creationId="{9F4C2BCF-FA84-C346-B08C-D94E09553C3C}"/>
          </ac:cxnSpMkLst>
        </pc:cxnChg>
      </pc:sldChg>
      <pc:sldChg chg="addSp modSp add">
        <pc:chgData name="Phillip Mak" userId="7c08b01d1811935d" providerId="LiveId" clId="{1D716C89-314A-6040-B427-6F9579B9C640}" dt="2019-06-18T00:08:21.903" v="1962" actId="1076"/>
        <pc:sldMkLst>
          <pc:docMk/>
          <pc:sldMk cId="2215539656" sldId="268"/>
        </pc:sldMkLst>
        <pc:spChg chg="mod">
          <ac:chgData name="Phillip Mak" userId="7c08b01d1811935d" providerId="LiveId" clId="{1D716C89-314A-6040-B427-6F9579B9C640}" dt="2019-06-18T00:05:25.965" v="1791" actId="20577"/>
          <ac:spMkLst>
            <pc:docMk/>
            <pc:sldMk cId="2215539656" sldId="268"/>
            <ac:spMk id="2" creationId="{F2A51C6D-9030-9F48-A111-150BE47E05B4}"/>
          </ac:spMkLst>
        </pc:spChg>
        <pc:spChg chg="mod">
          <ac:chgData name="Phillip Mak" userId="7c08b01d1811935d" providerId="LiveId" clId="{1D716C89-314A-6040-B427-6F9579B9C640}" dt="2019-06-18T00:06:46.506" v="1899" actId="20577"/>
          <ac:spMkLst>
            <pc:docMk/>
            <pc:sldMk cId="2215539656" sldId="268"/>
            <ac:spMk id="3" creationId="{C7647723-EA7B-AB43-A36F-EF14A489B1DB}"/>
          </ac:spMkLst>
        </pc:spChg>
        <pc:spChg chg="add">
          <ac:chgData name="Phillip Mak" userId="7c08b01d1811935d" providerId="LiveId" clId="{1D716C89-314A-6040-B427-6F9579B9C640}" dt="2019-06-18T00:05:49.995" v="1854"/>
          <ac:spMkLst>
            <pc:docMk/>
            <pc:sldMk cId="2215539656" sldId="268"/>
            <ac:spMk id="4" creationId="{83E7E970-D350-F345-A59A-F81AE03F3A35}"/>
          </ac:spMkLst>
        </pc:spChg>
        <pc:spChg chg="add">
          <ac:chgData name="Phillip Mak" userId="7c08b01d1811935d" providerId="LiveId" clId="{1D716C89-314A-6040-B427-6F9579B9C640}" dt="2019-06-18T00:05:49.995" v="1854"/>
          <ac:spMkLst>
            <pc:docMk/>
            <pc:sldMk cId="2215539656" sldId="268"/>
            <ac:spMk id="5" creationId="{7F3ECB12-EA14-D348-93D8-DBBFF80DA089}"/>
          </ac:spMkLst>
        </pc:spChg>
        <pc:spChg chg="add mod">
          <ac:chgData name="Phillip Mak" userId="7c08b01d1811935d" providerId="LiveId" clId="{1D716C89-314A-6040-B427-6F9579B9C640}" dt="2019-06-18T00:05:54.874" v="1857" actId="20577"/>
          <ac:spMkLst>
            <pc:docMk/>
            <pc:sldMk cId="2215539656" sldId="268"/>
            <ac:spMk id="8" creationId="{B138BEC1-8B5D-AF4E-9EFB-CA2DB44C5729}"/>
          </ac:spMkLst>
        </pc:spChg>
        <pc:spChg chg="add mod">
          <ac:chgData name="Phillip Mak" userId="7c08b01d1811935d" providerId="LiveId" clId="{1D716C89-314A-6040-B427-6F9579B9C640}" dt="2019-06-18T00:06:02.300" v="1860" actId="1076"/>
          <ac:spMkLst>
            <pc:docMk/>
            <pc:sldMk cId="2215539656" sldId="268"/>
            <ac:spMk id="9" creationId="{C86F8A69-BEBB-F640-A6A7-4A3454B88592}"/>
          </ac:spMkLst>
        </pc:spChg>
        <pc:spChg chg="add mod">
          <ac:chgData name="Phillip Mak" userId="7c08b01d1811935d" providerId="LiveId" clId="{1D716C89-314A-6040-B427-6F9579B9C640}" dt="2019-06-18T00:06:14.804" v="1865" actId="20577"/>
          <ac:spMkLst>
            <pc:docMk/>
            <pc:sldMk cId="2215539656" sldId="268"/>
            <ac:spMk id="11" creationId="{CF16A5A6-122A-894A-BE30-5847D9C64D88}"/>
          </ac:spMkLst>
        </pc:spChg>
        <pc:spChg chg="add mod">
          <ac:chgData name="Phillip Mak" userId="7c08b01d1811935d" providerId="LiveId" clId="{1D716C89-314A-6040-B427-6F9579B9C640}" dt="2019-06-18T00:06:27.445" v="1876" actId="20577"/>
          <ac:spMkLst>
            <pc:docMk/>
            <pc:sldMk cId="2215539656" sldId="268"/>
            <ac:spMk id="13" creationId="{71A89F9A-74D0-E445-9611-93237929A19E}"/>
          </ac:spMkLst>
        </pc:spChg>
        <pc:spChg chg="add mod">
          <ac:chgData name="Phillip Mak" userId="7c08b01d1811935d" providerId="LiveId" clId="{1D716C89-314A-6040-B427-6F9579B9C640}" dt="2019-06-18T00:06:40.284" v="1883" actId="20577"/>
          <ac:spMkLst>
            <pc:docMk/>
            <pc:sldMk cId="2215539656" sldId="268"/>
            <ac:spMk id="15" creationId="{45C3B657-B12D-1546-BFCB-F48831D54343}"/>
          </ac:spMkLst>
        </pc:spChg>
        <pc:spChg chg="add mod">
          <ac:chgData name="Phillip Mak" userId="7c08b01d1811935d" providerId="LiveId" clId="{1D716C89-314A-6040-B427-6F9579B9C640}" dt="2019-06-18T00:07:02.290" v="1901" actId="1076"/>
          <ac:spMkLst>
            <pc:docMk/>
            <pc:sldMk cId="2215539656" sldId="268"/>
            <ac:spMk id="16" creationId="{E8E8413C-FE4B-DC42-93E6-C9A294CB995F}"/>
          </ac:spMkLst>
        </pc:spChg>
        <pc:spChg chg="add mod">
          <ac:chgData name="Phillip Mak" userId="7c08b01d1811935d" providerId="LiveId" clId="{1D716C89-314A-6040-B427-6F9579B9C640}" dt="2019-06-18T00:07:37.011" v="1921" actId="1076"/>
          <ac:spMkLst>
            <pc:docMk/>
            <pc:sldMk cId="2215539656" sldId="268"/>
            <ac:spMk id="17" creationId="{FC2819BF-43C7-D040-BAE9-A45145A372D4}"/>
          </ac:spMkLst>
        </pc:spChg>
        <pc:spChg chg="add mod">
          <ac:chgData name="Phillip Mak" userId="7c08b01d1811935d" providerId="LiveId" clId="{1D716C89-314A-6040-B427-6F9579B9C640}" dt="2019-06-18T00:07:06.741" v="1903" actId="1076"/>
          <ac:spMkLst>
            <pc:docMk/>
            <pc:sldMk cId="2215539656" sldId="268"/>
            <ac:spMk id="18" creationId="{8CC2D76C-8D2B-3947-AE6B-1B65D53F45B5}"/>
          </ac:spMkLst>
        </pc:spChg>
        <pc:spChg chg="add mod">
          <ac:chgData name="Phillip Mak" userId="7c08b01d1811935d" providerId="LiveId" clId="{1D716C89-314A-6040-B427-6F9579B9C640}" dt="2019-06-18T00:07:14.802" v="1905" actId="1076"/>
          <ac:spMkLst>
            <pc:docMk/>
            <pc:sldMk cId="2215539656" sldId="268"/>
            <ac:spMk id="21" creationId="{2CBB7F24-7D49-F442-AF7E-3993BF9F7384}"/>
          </ac:spMkLst>
        </pc:spChg>
        <pc:spChg chg="add mod">
          <ac:chgData name="Phillip Mak" userId="7c08b01d1811935d" providerId="LiveId" clId="{1D716C89-314A-6040-B427-6F9579B9C640}" dt="2019-06-18T00:07:14.802" v="1905" actId="1076"/>
          <ac:spMkLst>
            <pc:docMk/>
            <pc:sldMk cId="2215539656" sldId="268"/>
            <ac:spMk id="22" creationId="{4E82C02F-6477-A741-A750-FBE3059C6C4A}"/>
          </ac:spMkLst>
        </pc:spChg>
        <pc:spChg chg="add mod">
          <ac:chgData name="Phillip Mak" userId="7c08b01d1811935d" providerId="LiveId" clId="{1D716C89-314A-6040-B427-6F9579B9C640}" dt="2019-06-18T00:07:27.418" v="1920" actId="113"/>
          <ac:spMkLst>
            <pc:docMk/>
            <pc:sldMk cId="2215539656" sldId="268"/>
            <ac:spMk id="24" creationId="{07C1F97D-9DAA-A941-A46F-D831A4039F7D}"/>
          </ac:spMkLst>
        </pc:spChg>
        <pc:spChg chg="add mod">
          <ac:chgData name="Phillip Mak" userId="7c08b01d1811935d" providerId="LiveId" clId="{1D716C89-314A-6040-B427-6F9579B9C640}" dt="2019-06-18T00:08:21.903" v="1962" actId="1076"/>
          <ac:spMkLst>
            <pc:docMk/>
            <pc:sldMk cId="2215539656" sldId="268"/>
            <ac:spMk id="25" creationId="{6C6EC0E0-F424-904D-AED4-4100846D0414}"/>
          </ac:spMkLst>
        </pc:spChg>
        <pc:spChg chg="add mod">
          <ac:chgData name="Phillip Mak" userId="7c08b01d1811935d" providerId="LiveId" clId="{1D716C89-314A-6040-B427-6F9579B9C640}" dt="2019-06-18T00:08:18.722" v="1961" actId="20577"/>
          <ac:spMkLst>
            <pc:docMk/>
            <pc:sldMk cId="2215539656" sldId="268"/>
            <ac:spMk id="26" creationId="{CA394D2D-71BA-4749-9665-DEDD44D5B55A}"/>
          </ac:spMkLst>
        </pc:spChg>
        <pc:cxnChg chg="add mod">
          <ac:chgData name="Phillip Mak" userId="7c08b01d1811935d" providerId="LiveId" clId="{1D716C89-314A-6040-B427-6F9579B9C640}" dt="2019-06-18T00:05:57.577" v="1858" actId="1076"/>
          <ac:cxnSpMkLst>
            <pc:docMk/>
            <pc:sldMk cId="2215539656" sldId="268"/>
            <ac:cxnSpMk id="6" creationId="{10429743-962F-474D-AECB-AFE834C1A0B7}"/>
          </ac:cxnSpMkLst>
        </pc:cxnChg>
        <pc:cxnChg chg="add mod">
          <ac:chgData name="Phillip Mak" userId="7c08b01d1811935d" providerId="LiveId" clId="{1D716C89-314A-6040-B427-6F9579B9C640}" dt="2019-06-18T00:06:10.117" v="1863" actId="1076"/>
          <ac:cxnSpMkLst>
            <pc:docMk/>
            <pc:sldMk cId="2215539656" sldId="268"/>
            <ac:cxnSpMk id="7" creationId="{F8E6479E-963F-9E4C-B4D2-EA17EE57ABB2}"/>
          </ac:cxnSpMkLst>
        </pc:cxnChg>
        <pc:cxnChg chg="add mod">
          <ac:chgData name="Phillip Mak" userId="7c08b01d1811935d" providerId="LiveId" clId="{1D716C89-314A-6040-B427-6F9579B9C640}" dt="2019-06-18T00:06:18.431" v="1866" actId="1076"/>
          <ac:cxnSpMkLst>
            <pc:docMk/>
            <pc:sldMk cId="2215539656" sldId="268"/>
            <ac:cxnSpMk id="10" creationId="{1E7C7B8B-423E-4C47-A0F5-853375FB9134}"/>
          </ac:cxnSpMkLst>
        </pc:cxnChg>
        <pc:cxnChg chg="add mod">
          <ac:chgData name="Phillip Mak" userId="7c08b01d1811935d" providerId="LiveId" clId="{1D716C89-314A-6040-B427-6F9579B9C640}" dt="2019-06-18T00:06:24.363" v="1868" actId="1076"/>
          <ac:cxnSpMkLst>
            <pc:docMk/>
            <pc:sldMk cId="2215539656" sldId="268"/>
            <ac:cxnSpMk id="12" creationId="{21D1A392-40B3-E34A-B4EE-98700A4E322C}"/>
          </ac:cxnSpMkLst>
        </pc:cxnChg>
        <pc:cxnChg chg="add mod">
          <ac:chgData name="Phillip Mak" userId="7c08b01d1811935d" providerId="LiveId" clId="{1D716C89-314A-6040-B427-6F9579B9C640}" dt="2019-06-18T00:06:37.029" v="1878" actId="1076"/>
          <ac:cxnSpMkLst>
            <pc:docMk/>
            <pc:sldMk cId="2215539656" sldId="268"/>
            <ac:cxnSpMk id="14" creationId="{57B8553D-6C25-314B-9867-888131A5F609}"/>
          </ac:cxnSpMkLst>
        </pc:cxnChg>
        <pc:cxnChg chg="add mod">
          <ac:chgData name="Phillip Mak" userId="7c08b01d1811935d" providerId="LiveId" clId="{1D716C89-314A-6040-B427-6F9579B9C640}" dt="2019-06-18T00:07:14.802" v="1905" actId="1076"/>
          <ac:cxnSpMkLst>
            <pc:docMk/>
            <pc:sldMk cId="2215539656" sldId="268"/>
            <ac:cxnSpMk id="19" creationId="{4D4E09C2-EE26-544F-A47D-C8616620F284}"/>
          </ac:cxnSpMkLst>
        </pc:cxnChg>
        <pc:cxnChg chg="add mod">
          <ac:chgData name="Phillip Mak" userId="7c08b01d1811935d" providerId="LiveId" clId="{1D716C89-314A-6040-B427-6F9579B9C640}" dt="2019-06-18T00:07:14.802" v="1905" actId="1076"/>
          <ac:cxnSpMkLst>
            <pc:docMk/>
            <pc:sldMk cId="2215539656" sldId="268"/>
            <ac:cxnSpMk id="20" creationId="{AF79B99F-5430-724B-A1A0-1E37E60EC8E6}"/>
          </ac:cxnSpMkLst>
        </pc:cxnChg>
        <pc:cxnChg chg="add mod">
          <ac:chgData name="Phillip Mak" userId="7c08b01d1811935d" providerId="LiveId" clId="{1D716C89-314A-6040-B427-6F9579B9C640}" dt="2019-06-18T00:07:14.802" v="1905" actId="1076"/>
          <ac:cxnSpMkLst>
            <pc:docMk/>
            <pc:sldMk cId="2215539656" sldId="268"/>
            <ac:cxnSpMk id="23" creationId="{E6E1C766-2807-8C43-8957-1920DE656F78}"/>
          </ac:cxnSpMkLst>
        </pc:cxnChg>
      </pc:sldChg>
      <pc:sldChg chg="addSp delSp modSp add">
        <pc:chgData name="Phillip Mak" userId="7c08b01d1811935d" providerId="LiveId" clId="{1D716C89-314A-6040-B427-6F9579B9C640}" dt="2019-06-18T00:42:00.030" v="2438" actId="207"/>
        <pc:sldMkLst>
          <pc:docMk/>
          <pc:sldMk cId="2529309524" sldId="269"/>
        </pc:sldMkLst>
        <pc:spChg chg="mod">
          <ac:chgData name="Phillip Mak" userId="7c08b01d1811935d" providerId="LiveId" clId="{1D716C89-314A-6040-B427-6F9579B9C640}" dt="2019-06-18T00:32:36.983" v="2009" actId="20577"/>
          <ac:spMkLst>
            <pc:docMk/>
            <pc:sldMk cId="2529309524" sldId="269"/>
            <ac:spMk id="2" creationId="{EC5C80BD-09EC-E04B-8CFB-DFE1B3172B9D}"/>
          </ac:spMkLst>
        </pc:spChg>
        <pc:spChg chg="del">
          <ac:chgData name="Phillip Mak" userId="7c08b01d1811935d" providerId="LiveId" clId="{1D716C89-314A-6040-B427-6F9579B9C640}" dt="2019-06-18T00:32:39.212" v="2010" actId="478"/>
          <ac:spMkLst>
            <pc:docMk/>
            <pc:sldMk cId="2529309524" sldId="269"/>
            <ac:spMk id="3" creationId="{FD513258-E5B0-9340-8886-E1040627B16B}"/>
          </ac:spMkLst>
        </pc:spChg>
        <pc:spChg chg="add mod">
          <ac:chgData name="Phillip Mak" userId="7c08b01d1811935d" providerId="LiveId" clId="{1D716C89-314A-6040-B427-6F9579B9C640}" dt="2019-06-18T00:32:52.066" v="2022" actId="14100"/>
          <ac:spMkLst>
            <pc:docMk/>
            <pc:sldMk cId="2529309524" sldId="269"/>
            <ac:spMk id="4" creationId="{01F794EF-C527-E243-8CDA-635AB2F9D9C9}"/>
          </ac:spMkLst>
        </pc:spChg>
        <pc:spChg chg="add mod">
          <ac:chgData name="Phillip Mak" userId="7c08b01d1811935d" providerId="LiveId" clId="{1D716C89-314A-6040-B427-6F9579B9C640}" dt="2019-06-18T00:33:00.367" v="2030" actId="20577"/>
          <ac:spMkLst>
            <pc:docMk/>
            <pc:sldMk cId="2529309524" sldId="269"/>
            <ac:spMk id="5" creationId="{BAD450A2-9E7D-7A4D-926E-4CD7D21DD47F}"/>
          </ac:spMkLst>
        </pc:spChg>
        <pc:spChg chg="add mod">
          <ac:chgData name="Phillip Mak" userId="7c08b01d1811935d" providerId="LiveId" clId="{1D716C89-314A-6040-B427-6F9579B9C640}" dt="2019-06-18T00:33:17.873" v="2056" actId="313"/>
          <ac:spMkLst>
            <pc:docMk/>
            <pc:sldMk cId="2529309524" sldId="269"/>
            <ac:spMk id="6" creationId="{8CA3A3C8-F135-1148-8A95-C15262E91CAE}"/>
          </ac:spMkLst>
        </pc:spChg>
        <pc:spChg chg="add mod">
          <ac:chgData name="Phillip Mak" userId="7c08b01d1811935d" providerId="LiveId" clId="{1D716C89-314A-6040-B427-6F9579B9C640}" dt="2019-06-18T00:36:28.752" v="2247" actId="1035"/>
          <ac:spMkLst>
            <pc:docMk/>
            <pc:sldMk cId="2529309524" sldId="269"/>
            <ac:spMk id="8" creationId="{E06C0B3F-4BBB-7441-8B72-70F97997B5E3}"/>
          </ac:spMkLst>
        </pc:spChg>
        <pc:spChg chg="add mod">
          <ac:chgData name="Phillip Mak" userId="7c08b01d1811935d" providerId="LiveId" clId="{1D716C89-314A-6040-B427-6F9579B9C640}" dt="2019-06-18T00:36:28.752" v="2247" actId="1035"/>
          <ac:spMkLst>
            <pc:docMk/>
            <pc:sldMk cId="2529309524" sldId="269"/>
            <ac:spMk id="10" creationId="{205B041E-EBEB-3F40-8BB4-9C5B6E80468C}"/>
          </ac:spMkLst>
        </pc:spChg>
        <pc:spChg chg="add mod">
          <ac:chgData name="Phillip Mak" userId="7c08b01d1811935d" providerId="LiveId" clId="{1D716C89-314A-6040-B427-6F9579B9C640}" dt="2019-06-18T00:34:57.584" v="2163" actId="20577"/>
          <ac:spMkLst>
            <pc:docMk/>
            <pc:sldMk cId="2529309524" sldId="269"/>
            <ac:spMk id="13" creationId="{24288C40-72E2-DB49-8ED2-BFCE15C2DE52}"/>
          </ac:spMkLst>
        </pc:spChg>
        <pc:spChg chg="add mod">
          <ac:chgData name="Phillip Mak" userId="7c08b01d1811935d" providerId="LiveId" clId="{1D716C89-314A-6040-B427-6F9579B9C640}" dt="2019-06-18T00:41:18.453" v="2425" actId="20577"/>
          <ac:spMkLst>
            <pc:docMk/>
            <pc:sldMk cId="2529309524" sldId="269"/>
            <ac:spMk id="17" creationId="{3576413A-2EE8-DC42-844C-7E8022E35514}"/>
          </ac:spMkLst>
        </pc:spChg>
        <pc:spChg chg="add mod">
          <ac:chgData name="Phillip Mak" userId="7c08b01d1811935d" providerId="LiveId" clId="{1D716C89-314A-6040-B427-6F9579B9C640}" dt="2019-06-18T00:41:34.260" v="2427" actId="207"/>
          <ac:spMkLst>
            <pc:docMk/>
            <pc:sldMk cId="2529309524" sldId="269"/>
            <ac:spMk id="21" creationId="{EFE07D26-27A6-3D41-83A4-4AD27943E0CA}"/>
          </ac:spMkLst>
        </pc:spChg>
        <pc:spChg chg="add mod">
          <ac:chgData name="Phillip Mak" userId="7c08b01d1811935d" providerId="LiveId" clId="{1D716C89-314A-6040-B427-6F9579B9C640}" dt="2019-06-18T00:36:37.613" v="2250" actId="1076"/>
          <ac:spMkLst>
            <pc:docMk/>
            <pc:sldMk cId="2529309524" sldId="269"/>
            <ac:spMk id="23" creationId="{1C056D45-F735-A143-8DF3-ED1E4AA44FAA}"/>
          </ac:spMkLst>
        </pc:spChg>
        <pc:spChg chg="add mod">
          <ac:chgData name="Phillip Mak" userId="7c08b01d1811935d" providerId="LiveId" clId="{1D716C89-314A-6040-B427-6F9579B9C640}" dt="2019-06-18T00:42:00.030" v="2438" actId="207"/>
          <ac:spMkLst>
            <pc:docMk/>
            <pc:sldMk cId="2529309524" sldId="269"/>
            <ac:spMk id="26" creationId="{9E0C0185-4411-7A48-AC4C-1BCA2EDA0305}"/>
          </ac:spMkLst>
        </pc:spChg>
        <pc:spChg chg="add mod">
          <ac:chgData name="Phillip Mak" userId="7c08b01d1811935d" providerId="LiveId" clId="{1D716C89-314A-6040-B427-6F9579B9C640}" dt="2019-06-18T00:37:25.496" v="2310" actId="1076"/>
          <ac:spMkLst>
            <pc:docMk/>
            <pc:sldMk cId="2529309524" sldId="269"/>
            <ac:spMk id="27" creationId="{78AC0C7A-3539-814D-83A5-24FED5AE36D5}"/>
          </ac:spMkLst>
        </pc:spChg>
        <pc:spChg chg="add mod">
          <ac:chgData name="Phillip Mak" userId="7c08b01d1811935d" providerId="LiveId" clId="{1D716C89-314A-6040-B427-6F9579B9C640}" dt="2019-06-18T00:38:12.681" v="2410" actId="20577"/>
          <ac:spMkLst>
            <pc:docMk/>
            <pc:sldMk cId="2529309524" sldId="269"/>
            <ac:spMk id="28" creationId="{D622E2AE-5D4A-BA48-9279-2FDCCA92FCD6}"/>
          </ac:spMkLst>
        </pc:spChg>
        <pc:spChg chg="add del mod">
          <ac:chgData name="Phillip Mak" userId="7c08b01d1811935d" providerId="LiveId" clId="{1D716C89-314A-6040-B427-6F9579B9C640}" dt="2019-06-18T00:41:07.329" v="2413"/>
          <ac:spMkLst>
            <pc:docMk/>
            <pc:sldMk cId="2529309524" sldId="269"/>
            <ac:spMk id="29" creationId="{189891AA-94B3-C246-A5D6-EB92E087A2BB}"/>
          </ac:spMkLst>
        </pc:spChg>
        <pc:cxnChg chg="add mod">
          <ac:chgData name="Phillip Mak" userId="7c08b01d1811935d" providerId="LiveId" clId="{1D716C89-314A-6040-B427-6F9579B9C640}" dt="2019-06-18T00:36:28.752" v="2247" actId="1035"/>
          <ac:cxnSpMkLst>
            <pc:docMk/>
            <pc:sldMk cId="2529309524" sldId="269"/>
            <ac:cxnSpMk id="7" creationId="{84BBE19E-F0EC-3C4B-BE22-8D9436687025}"/>
          </ac:cxnSpMkLst>
        </pc:cxnChg>
        <pc:cxnChg chg="add mod">
          <ac:chgData name="Phillip Mak" userId="7c08b01d1811935d" providerId="LiveId" clId="{1D716C89-314A-6040-B427-6F9579B9C640}" dt="2019-06-18T00:36:28.752" v="2247" actId="1035"/>
          <ac:cxnSpMkLst>
            <pc:docMk/>
            <pc:sldMk cId="2529309524" sldId="269"/>
            <ac:cxnSpMk id="9" creationId="{30C6E4C8-0775-6D44-BAB3-8756AD0F82A9}"/>
          </ac:cxnSpMkLst>
        </pc:cxnChg>
        <pc:cxnChg chg="add mod">
          <ac:chgData name="Phillip Mak" userId="7c08b01d1811935d" providerId="LiveId" clId="{1D716C89-314A-6040-B427-6F9579B9C640}" dt="2019-06-18T00:34:23.326" v="2102" actId="14100"/>
          <ac:cxnSpMkLst>
            <pc:docMk/>
            <pc:sldMk cId="2529309524" sldId="269"/>
            <ac:cxnSpMk id="11" creationId="{0F79DE14-1E28-324C-B873-953B2489332F}"/>
          </ac:cxnSpMkLst>
        </pc:cxnChg>
        <pc:cxnChg chg="add mod">
          <ac:chgData name="Phillip Mak" userId="7c08b01d1811935d" providerId="LiveId" clId="{1D716C89-314A-6040-B427-6F9579B9C640}" dt="2019-06-18T00:35:23.105" v="2168" actId="14100"/>
          <ac:cxnSpMkLst>
            <pc:docMk/>
            <pc:sldMk cId="2529309524" sldId="269"/>
            <ac:cxnSpMk id="14" creationId="{7D9D42D8-E0DE-C14B-B3A3-4C05501E0B9A}"/>
          </ac:cxnSpMkLst>
        </pc:cxnChg>
        <pc:cxnChg chg="add mod">
          <ac:chgData name="Phillip Mak" userId="7c08b01d1811935d" providerId="LiveId" clId="{1D716C89-314A-6040-B427-6F9579B9C640}" dt="2019-06-18T00:35:57.122" v="2213" actId="14100"/>
          <ac:cxnSpMkLst>
            <pc:docMk/>
            <pc:sldMk cId="2529309524" sldId="269"/>
            <ac:cxnSpMk id="18" creationId="{CC6C34F9-C910-3A45-B433-45435E0A5005}"/>
          </ac:cxnSpMkLst>
        </pc:cxnChg>
        <pc:cxnChg chg="add del">
          <ac:chgData name="Phillip Mak" userId="7c08b01d1811935d" providerId="LiveId" clId="{1D716C89-314A-6040-B427-6F9579B9C640}" dt="2019-06-18T00:36:39.039" v="2251" actId="478"/>
          <ac:cxnSpMkLst>
            <pc:docMk/>
            <pc:sldMk cId="2529309524" sldId="269"/>
            <ac:cxnSpMk id="22" creationId="{324DF6BB-D224-7542-BFA5-DC81C9BEAA9C}"/>
          </ac:cxnSpMkLst>
        </pc:cxnChg>
        <pc:cxnChg chg="add mod">
          <ac:chgData name="Phillip Mak" userId="7c08b01d1811935d" providerId="LiveId" clId="{1D716C89-314A-6040-B427-6F9579B9C640}" dt="2019-06-18T00:36:37.613" v="2250" actId="1076"/>
          <ac:cxnSpMkLst>
            <pc:docMk/>
            <pc:sldMk cId="2529309524" sldId="269"/>
            <ac:cxnSpMk id="24" creationId="{E0DC699A-E020-7B44-B47F-7278CDEF92C7}"/>
          </ac:cxnSpMkLst>
        </pc:cxnChg>
        <pc:cxnChg chg="add mod">
          <ac:chgData name="Phillip Mak" userId="7c08b01d1811935d" providerId="LiveId" clId="{1D716C89-314A-6040-B427-6F9579B9C640}" dt="2019-06-18T00:36:44.785" v="2253" actId="1076"/>
          <ac:cxnSpMkLst>
            <pc:docMk/>
            <pc:sldMk cId="2529309524" sldId="269"/>
            <ac:cxnSpMk id="25" creationId="{E061C54F-6B5C-634D-89A6-5F8B5F39605D}"/>
          </ac:cxnSpMkLst>
        </pc:cxnChg>
      </pc:sldChg>
      <pc:sldChg chg="addSp delSp modSp add">
        <pc:chgData name="Phillip Mak" userId="7c08b01d1811935d" providerId="LiveId" clId="{1D716C89-314A-6040-B427-6F9579B9C640}" dt="2019-06-24T23:54:06.992" v="2755" actId="1076"/>
        <pc:sldMkLst>
          <pc:docMk/>
          <pc:sldMk cId="1563293966" sldId="270"/>
        </pc:sldMkLst>
        <pc:spChg chg="mod">
          <ac:chgData name="Phillip Mak" userId="7c08b01d1811935d" providerId="LiveId" clId="{1D716C89-314A-6040-B427-6F9579B9C640}" dt="2019-06-24T23:49:19.355" v="2455" actId="20577"/>
          <ac:spMkLst>
            <pc:docMk/>
            <pc:sldMk cId="1563293966" sldId="270"/>
            <ac:spMk id="2" creationId="{906FBA27-216B-1042-8C39-65A3AC187AAF}"/>
          </ac:spMkLst>
        </pc:spChg>
        <pc:spChg chg="del">
          <ac:chgData name="Phillip Mak" userId="7c08b01d1811935d" providerId="LiveId" clId="{1D716C89-314A-6040-B427-6F9579B9C640}" dt="2019-06-24T23:49:22.208" v="2456" actId="478"/>
          <ac:spMkLst>
            <pc:docMk/>
            <pc:sldMk cId="1563293966" sldId="270"/>
            <ac:spMk id="3" creationId="{295766CC-0744-4443-982C-212A02BBCDC9}"/>
          </ac:spMkLst>
        </pc:spChg>
        <pc:spChg chg="add mod">
          <ac:chgData name="Phillip Mak" userId="7c08b01d1811935d" providerId="LiveId" clId="{1D716C89-314A-6040-B427-6F9579B9C640}" dt="2019-06-24T23:49:48.933" v="2479" actId="20577"/>
          <ac:spMkLst>
            <pc:docMk/>
            <pc:sldMk cId="1563293966" sldId="270"/>
            <ac:spMk id="4" creationId="{F1D3E074-57AB-6E48-8B78-E262E5B37165}"/>
          </ac:spMkLst>
        </pc:spChg>
        <pc:spChg chg="add mod">
          <ac:chgData name="Phillip Mak" userId="7c08b01d1811935d" providerId="LiveId" clId="{1D716C89-314A-6040-B427-6F9579B9C640}" dt="2019-06-24T23:50:28.530" v="2518" actId="1076"/>
          <ac:spMkLst>
            <pc:docMk/>
            <pc:sldMk cId="1563293966" sldId="270"/>
            <ac:spMk id="6" creationId="{8DC11B18-AEBE-B147-8651-5B034C2B63DF}"/>
          </ac:spMkLst>
        </pc:spChg>
        <pc:spChg chg="add mod">
          <ac:chgData name="Phillip Mak" userId="7c08b01d1811935d" providerId="LiveId" clId="{1D716C89-314A-6040-B427-6F9579B9C640}" dt="2019-06-24T23:53:21.645" v="2754" actId="20577"/>
          <ac:spMkLst>
            <pc:docMk/>
            <pc:sldMk cId="1563293966" sldId="270"/>
            <ac:spMk id="7" creationId="{02CAB974-AAF5-1146-9673-352F00266999}"/>
          </ac:spMkLst>
        </pc:spChg>
        <pc:spChg chg="add mod">
          <ac:chgData name="Phillip Mak" userId="7c08b01d1811935d" providerId="LiveId" clId="{1D716C89-314A-6040-B427-6F9579B9C640}" dt="2019-06-24T23:50:12.981" v="2503" actId="1035"/>
          <ac:spMkLst>
            <pc:docMk/>
            <pc:sldMk cId="1563293966" sldId="270"/>
            <ac:spMk id="9" creationId="{B9C9FDA2-5CF2-4F41-8772-6821B5C0629A}"/>
          </ac:spMkLst>
        </pc:spChg>
        <pc:spChg chg="add mod">
          <ac:chgData name="Phillip Mak" userId="7c08b01d1811935d" providerId="LiveId" clId="{1D716C89-314A-6040-B427-6F9579B9C640}" dt="2019-06-24T23:50:24.221" v="2517" actId="20577"/>
          <ac:spMkLst>
            <pc:docMk/>
            <pc:sldMk cId="1563293966" sldId="270"/>
            <ac:spMk id="11" creationId="{30F51F2B-DB74-9C44-8F2C-EF6A174FDD81}"/>
          </ac:spMkLst>
        </pc:spChg>
        <pc:spChg chg="add mod">
          <ac:chgData name="Phillip Mak" userId="7c08b01d1811935d" providerId="LiveId" clId="{1D716C89-314A-6040-B427-6F9579B9C640}" dt="2019-06-24T23:50:52.296" v="2593" actId="20577"/>
          <ac:spMkLst>
            <pc:docMk/>
            <pc:sldMk cId="1563293966" sldId="270"/>
            <ac:spMk id="12" creationId="{D376C7C0-12CF-484B-86A9-2B53DA2E778D}"/>
          </ac:spMkLst>
        </pc:spChg>
        <pc:spChg chg="add mod">
          <ac:chgData name="Phillip Mak" userId="7c08b01d1811935d" providerId="LiveId" clId="{1D716C89-314A-6040-B427-6F9579B9C640}" dt="2019-06-24T23:54:06.992" v="2755" actId="1076"/>
          <ac:spMkLst>
            <pc:docMk/>
            <pc:sldMk cId="1563293966" sldId="270"/>
            <ac:spMk id="13" creationId="{1F463E62-39AF-BA40-BFAD-6D99A543CBD8}"/>
          </ac:spMkLst>
        </pc:spChg>
        <pc:spChg chg="add mod">
          <ac:chgData name="Phillip Mak" userId="7c08b01d1811935d" providerId="LiveId" clId="{1D716C89-314A-6040-B427-6F9579B9C640}" dt="2019-06-24T23:52:47.093" v="2752" actId="20577"/>
          <ac:spMkLst>
            <pc:docMk/>
            <pc:sldMk cId="1563293966" sldId="270"/>
            <ac:spMk id="14" creationId="{B1036BD2-FAD2-2049-8AAD-74012AFADE9F}"/>
          </ac:spMkLst>
        </pc:spChg>
        <pc:cxnChg chg="add mod">
          <ac:chgData name="Phillip Mak" userId="7c08b01d1811935d" providerId="LiveId" clId="{1D716C89-314A-6040-B427-6F9579B9C640}" dt="2019-06-24T23:49:44.483" v="2474" actId="1076"/>
          <ac:cxnSpMkLst>
            <pc:docMk/>
            <pc:sldMk cId="1563293966" sldId="270"/>
            <ac:cxnSpMk id="5" creationId="{BB01D8BE-2212-1145-AAA0-D1751B0D6A5B}"/>
          </ac:cxnSpMkLst>
        </pc:cxnChg>
        <pc:cxnChg chg="add mod">
          <ac:chgData name="Phillip Mak" userId="7c08b01d1811935d" providerId="LiveId" clId="{1D716C89-314A-6040-B427-6F9579B9C640}" dt="2019-06-24T23:50:12.981" v="2503" actId="1035"/>
          <ac:cxnSpMkLst>
            <pc:docMk/>
            <pc:sldMk cId="1563293966" sldId="270"/>
            <ac:cxnSpMk id="8" creationId="{4F56EA64-37A1-BF4F-BC06-78FED426B800}"/>
          </ac:cxnSpMkLst>
        </pc:cxnChg>
        <pc:cxnChg chg="add mod">
          <ac:chgData name="Phillip Mak" userId="7c08b01d1811935d" providerId="LiveId" clId="{1D716C89-314A-6040-B427-6F9579B9C640}" dt="2019-06-24T23:50:18.666" v="2505" actId="1076"/>
          <ac:cxnSpMkLst>
            <pc:docMk/>
            <pc:sldMk cId="1563293966" sldId="270"/>
            <ac:cxnSpMk id="10" creationId="{BF9CB3C4-F026-3A46-B91D-139A4965B89F}"/>
          </ac:cxnSpMkLst>
        </pc:cxnChg>
      </pc:sldChg>
      <pc:sldChg chg="addSp delSp modSp add">
        <pc:chgData name="Phillip Mak" userId="7c08b01d1811935d" providerId="LiveId" clId="{1D716C89-314A-6040-B427-6F9579B9C640}" dt="2019-06-25T00:02:50.274" v="3328" actId="1076"/>
        <pc:sldMkLst>
          <pc:docMk/>
          <pc:sldMk cId="4118126487" sldId="271"/>
        </pc:sldMkLst>
        <pc:spChg chg="mod">
          <ac:chgData name="Phillip Mak" userId="7c08b01d1811935d" providerId="LiveId" clId="{1D716C89-314A-6040-B427-6F9579B9C640}" dt="2019-06-24T23:55:07.858" v="2775" actId="20577"/>
          <ac:spMkLst>
            <pc:docMk/>
            <pc:sldMk cId="4118126487" sldId="271"/>
            <ac:spMk id="2" creationId="{B0C2FE93-05CF-B743-BE9D-FF90078F7985}"/>
          </ac:spMkLst>
        </pc:spChg>
        <pc:spChg chg="del">
          <ac:chgData name="Phillip Mak" userId="7c08b01d1811935d" providerId="LiveId" clId="{1D716C89-314A-6040-B427-6F9579B9C640}" dt="2019-06-24T23:55:10.258" v="2776" actId="478"/>
          <ac:spMkLst>
            <pc:docMk/>
            <pc:sldMk cId="4118126487" sldId="271"/>
            <ac:spMk id="3" creationId="{94E2F8B2-8E07-C046-8BF7-31C518616E82}"/>
          </ac:spMkLst>
        </pc:spChg>
        <pc:spChg chg="add">
          <ac:chgData name="Phillip Mak" userId="7c08b01d1811935d" providerId="LiveId" clId="{1D716C89-314A-6040-B427-6F9579B9C640}" dt="2019-06-24T23:55:10.956" v="2777"/>
          <ac:spMkLst>
            <pc:docMk/>
            <pc:sldMk cId="4118126487" sldId="271"/>
            <ac:spMk id="4" creationId="{DE2B9D3A-4471-1244-9A0E-B9141969EA30}"/>
          </ac:spMkLst>
        </pc:spChg>
        <pc:spChg chg="add">
          <ac:chgData name="Phillip Mak" userId="7c08b01d1811935d" providerId="LiveId" clId="{1D716C89-314A-6040-B427-6F9579B9C640}" dt="2019-06-24T23:55:10.956" v="2777"/>
          <ac:spMkLst>
            <pc:docMk/>
            <pc:sldMk cId="4118126487" sldId="271"/>
            <ac:spMk id="6" creationId="{688668B0-3963-7A4A-8259-A68AF01D4D75}"/>
          </ac:spMkLst>
        </pc:spChg>
        <pc:spChg chg="add mod">
          <ac:chgData name="Phillip Mak" userId="7c08b01d1811935d" providerId="LiveId" clId="{1D716C89-314A-6040-B427-6F9579B9C640}" dt="2019-06-24T23:58:38.166" v="2952" actId="20577"/>
          <ac:spMkLst>
            <pc:docMk/>
            <pc:sldMk cId="4118126487" sldId="271"/>
            <ac:spMk id="8" creationId="{34939513-AD39-004D-827C-71752714DE78}"/>
          </ac:spMkLst>
        </pc:spChg>
        <pc:spChg chg="add mod">
          <ac:chgData name="Phillip Mak" userId="7c08b01d1811935d" providerId="LiveId" clId="{1D716C89-314A-6040-B427-6F9579B9C640}" dt="2019-06-24T23:59:03.317" v="2983" actId="20577"/>
          <ac:spMkLst>
            <pc:docMk/>
            <pc:sldMk cId="4118126487" sldId="271"/>
            <ac:spMk id="9" creationId="{AF5F7DD7-DAD0-A549-B385-ACB69BDCB3C1}"/>
          </ac:spMkLst>
        </pc:spChg>
        <pc:spChg chg="add mod">
          <ac:chgData name="Phillip Mak" userId="7c08b01d1811935d" providerId="LiveId" clId="{1D716C89-314A-6040-B427-6F9579B9C640}" dt="2019-06-25T00:02:50.274" v="3328" actId="1076"/>
          <ac:spMkLst>
            <pc:docMk/>
            <pc:sldMk cId="4118126487" sldId="271"/>
            <ac:spMk id="10" creationId="{624C3C0D-C9B7-1746-A089-33E0BA382811}"/>
          </ac:spMkLst>
        </pc:spChg>
        <pc:spChg chg="add mod">
          <ac:chgData name="Phillip Mak" userId="7c08b01d1811935d" providerId="LiveId" clId="{1D716C89-314A-6040-B427-6F9579B9C640}" dt="2019-06-25T00:00:03.846" v="3133" actId="313"/>
          <ac:spMkLst>
            <pc:docMk/>
            <pc:sldMk cId="4118126487" sldId="271"/>
            <ac:spMk id="11" creationId="{5E3F5591-D69A-C74C-832F-E2BB0000BC30}"/>
          </ac:spMkLst>
        </pc:spChg>
        <pc:spChg chg="add mod">
          <ac:chgData name="Phillip Mak" userId="7c08b01d1811935d" providerId="LiveId" clId="{1D716C89-314A-6040-B427-6F9579B9C640}" dt="2019-06-25T00:01:05.204" v="3173" actId="20577"/>
          <ac:spMkLst>
            <pc:docMk/>
            <pc:sldMk cId="4118126487" sldId="271"/>
            <ac:spMk id="13" creationId="{089610E8-F898-8B44-8D3D-7386CEA10C03}"/>
          </ac:spMkLst>
        </pc:spChg>
        <pc:spChg chg="add mod">
          <ac:chgData name="Phillip Mak" userId="7c08b01d1811935d" providerId="LiveId" clId="{1D716C89-314A-6040-B427-6F9579B9C640}" dt="2019-06-25T00:02:20.936" v="3327" actId="20577"/>
          <ac:spMkLst>
            <pc:docMk/>
            <pc:sldMk cId="4118126487" sldId="271"/>
            <ac:spMk id="14" creationId="{515E915D-FE5C-8B41-B6E7-D79E325136A7}"/>
          </ac:spMkLst>
        </pc:spChg>
        <pc:cxnChg chg="add">
          <ac:chgData name="Phillip Mak" userId="7c08b01d1811935d" providerId="LiveId" clId="{1D716C89-314A-6040-B427-6F9579B9C640}" dt="2019-06-24T23:55:10.956" v="2777"/>
          <ac:cxnSpMkLst>
            <pc:docMk/>
            <pc:sldMk cId="4118126487" sldId="271"/>
            <ac:cxnSpMk id="5" creationId="{3D8C1FE3-3BC4-F441-A070-385D796873D3}"/>
          </ac:cxnSpMkLst>
        </pc:cxnChg>
        <pc:cxnChg chg="add mod">
          <ac:chgData name="Phillip Mak" userId="7c08b01d1811935d" providerId="LiveId" clId="{1D716C89-314A-6040-B427-6F9579B9C640}" dt="2019-06-24T23:58:41.196" v="2953" actId="1076"/>
          <ac:cxnSpMkLst>
            <pc:docMk/>
            <pc:sldMk cId="4118126487" sldId="271"/>
            <ac:cxnSpMk id="7" creationId="{5574C8B2-212F-0645-A47A-2CF980828D0B}"/>
          </ac:cxnSpMkLst>
        </pc:cxnChg>
        <pc:cxnChg chg="add mod">
          <ac:chgData name="Phillip Mak" userId="7c08b01d1811935d" providerId="LiveId" clId="{1D716C89-314A-6040-B427-6F9579B9C640}" dt="2019-06-25T00:00:45.948" v="3135" actId="1076"/>
          <ac:cxnSpMkLst>
            <pc:docMk/>
            <pc:sldMk cId="4118126487" sldId="271"/>
            <ac:cxnSpMk id="12" creationId="{22689B7E-5F9A-334B-BDEF-23A40904BBB1}"/>
          </ac:cxnSpMkLst>
        </pc:cxnChg>
      </pc:sldChg>
      <pc:sldChg chg="modSp add">
        <pc:chgData name="Phillip Mak" userId="7c08b01d1811935d" providerId="LiveId" clId="{1D716C89-314A-6040-B427-6F9579B9C640}" dt="2019-06-24T23:57:57.797" v="2937" actId="20577"/>
        <pc:sldMkLst>
          <pc:docMk/>
          <pc:sldMk cId="1154416436" sldId="272"/>
        </pc:sldMkLst>
        <pc:spChg chg="mod">
          <ac:chgData name="Phillip Mak" userId="7c08b01d1811935d" providerId="LiveId" clId="{1D716C89-314A-6040-B427-6F9579B9C640}" dt="2019-06-24T23:56:26.720" v="2833" actId="20577"/>
          <ac:spMkLst>
            <pc:docMk/>
            <pc:sldMk cId="1154416436" sldId="272"/>
            <ac:spMk id="2" creationId="{7E791B69-057B-8D4D-8E5F-16D29B66549B}"/>
          </ac:spMkLst>
        </pc:spChg>
        <pc:spChg chg="mod">
          <ac:chgData name="Phillip Mak" userId="7c08b01d1811935d" providerId="LiveId" clId="{1D716C89-314A-6040-B427-6F9579B9C640}" dt="2019-06-24T23:57:51.831" v="2931" actId="20577"/>
          <ac:spMkLst>
            <pc:docMk/>
            <pc:sldMk cId="1154416436" sldId="272"/>
            <ac:spMk id="14" creationId="{FA59CC95-BEF0-7B42-BC58-B84E806A1002}"/>
          </ac:spMkLst>
        </pc:spChg>
        <pc:spChg chg="mod">
          <ac:chgData name="Phillip Mak" userId="7c08b01d1811935d" providerId="LiveId" clId="{1D716C89-314A-6040-B427-6F9579B9C640}" dt="2019-06-24T23:57:57.797" v="2937" actId="20577"/>
          <ac:spMkLst>
            <pc:docMk/>
            <pc:sldMk cId="1154416436" sldId="272"/>
            <ac:spMk id="15" creationId="{5895B1AC-2878-B144-9C6A-E834CCF2B5F5}"/>
          </ac:spMkLst>
        </pc:spChg>
      </pc:sldChg>
      <pc:sldChg chg="addSp delSp modSp add">
        <pc:chgData name="Phillip Mak" userId="7c08b01d1811935d" providerId="LiveId" clId="{1D716C89-314A-6040-B427-6F9579B9C640}" dt="2019-07-02T00:17:06.716" v="3527" actId="20577"/>
        <pc:sldMkLst>
          <pc:docMk/>
          <pc:sldMk cId="1358421976" sldId="273"/>
        </pc:sldMkLst>
        <pc:spChg chg="mod">
          <ac:chgData name="Phillip Mak" userId="7c08b01d1811935d" providerId="LiveId" clId="{1D716C89-314A-6040-B427-6F9579B9C640}" dt="2019-07-02T00:15:28.666" v="3381" actId="20577"/>
          <ac:spMkLst>
            <pc:docMk/>
            <pc:sldMk cId="1358421976" sldId="273"/>
            <ac:spMk id="2" creationId="{D3710DC7-16A5-624D-A701-89CBED8379B0}"/>
          </ac:spMkLst>
        </pc:spChg>
        <pc:spChg chg="del">
          <ac:chgData name="Phillip Mak" userId="7c08b01d1811935d" providerId="LiveId" clId="{1D716C89-314A-6040-B427-6F9579B9C640}" dt="2019-07-02T00:15:41.117" v="3383" actId="478"/>
          <ac:spMkLst>
            <pc:docMk/>
            <pc:sldMk cId="1358421976" sldId="273"/>
            <ac:spMk id="3" creationId="{36801E91-A11A-544D-AB80-4A3BB33AA4C7}"/>
          </ac:spMkLst>
        </pc:spChg>
        <pc:spChg chg="add mod">
          <ac:chgData name="Phillip Mak" userId="7c08b01d1811935d" providerId="LiveId" clId="{1D716C89-314A-6040-B427-6F9579B9C640}" dt="2019-07-02T00:16:24.136" v="3445" actId="1035"/>
          <ac:spMkLst>
            <pc:docMk/>
            <pc:sldMk cId="1358421976" sldId="273"/>
            <ac:spMk id="4" creationId="{7AED5F15-1781-634B-B070-96CD0C613C29}"/>
          </ac:spMkLst>
        </pc:spChg>
        <pc:spChg chg="add mod">
          <ac:chgData name="Phillip Mak" userId="7c08b01d1811935d" providerId="LiveId" clId="{1D716C89-314A-6040-B427-6F9579B9C640}" dt="2019-07-02T00:16:24.136" v="3445" actId="1035"/>
          <ac:spMkLst>
            <pc:docMk/>
            <pc:sldMk cId="1358421976" sldId="273"/>
            <ac:spMk id="6" creationId="{10A70820-B785-684B-8AB0-D00DF39489BB}"/>
          </ac:spMkLst>
        </pc:spChg>
        <pc:spChg chg="add mod">
          <ac:chgData name="Phillip Mak" userId="7c08b01d1811935d" providerId="LiveId" clId="{1D716C89-314A-6040-B427-6F9579B9C640}" dt="2019-07-02T00:16:24.136" v="3445" actId="1035"/>
          <ac:spMkLst>
            <pc:docMk/>
            <pc:sldMk cId="1358421976" sldId="273"/>
            <ac:spMk id="7" creationId="{2470E385-DACA-D948-8772-338B0F6C1C7E}"/>
          </ac:spMkLst>
        </pc:spChg>
        <pc:spChg chg="add mod">
          <ac:chgData name="Phillip Mak" userId="7c08b01d1811935d" providerId="LiveId" clId="{1D716C89-314A-6040-B427-6F9579B9C640}" dt="2019-07-02T00:16:43.324" v="3479" actId="20577"/>
          <ac:spMkLst>
            <pc:docMk/>
            <pc:sldMk cId="1358421976" sldId="273"/>
            <ac:spMk id="8" creationId="{5A0834D8-0A61-524E-BCAE-B6353FB4D630}"/>
          </ac:spMkLst>
        </pc:spChg>
        <pc:spChg chg="add mod">
          <ac:chgData name="Phillip Mak" userId="7c08b01d1811935d" providerId="LiveId" clId="{1D716C89-314A-6040-B427-6F9579B9C640}" dt="2019-07-02T00:16:52.318" v="3481" actId="1076"/>
          <ac:spMkLst>
            <pc:docMk/>
            <pc:sldMk cId="1358421976" sldId="273"/>
            <ac:spMk id="9" creationId="{9F67D40B-66A3-AE4C-A3C3-586C95021EEB}"/>
          </ac:spMkLst>
        </pc:spChg>
        <pc:spChg chg="add mod">
          <ac:chgData name="Phillip Mak" userId="7c08b01d1811935d" providerId="LiveId" clId="{1D716C89-314A-6040-B427-6F9579B9C640}" dt="2019-07-02T00:16:52.318" v="3481" actId="1076"/>
          <ac:spMkLst>
            <pc:docMk/>
            <pc:sldMk cId="1358421976" sldId="273"/>
            <ac:spMk id="11" creationId="{D6B085E5-6799-1845-B20B-522A50FEE882}"/>
          </ac:spMkLst>
        </pc:spChg>
        <pc:spChg chg="add mod">
          <ac:chgData name="Phillip Mak" userId="7c08b01d1811935d" providerId="LiveId" clId="{1D716C89-314A-6040-B427-6F9579B9C640}" dt="2019-07-02T00:17:06.716" v="3527" actId="20577"/>
          <ac:spMkLst>
            <pc:docMk/>
            <pc:sldMk cId="1358421976" sldId="273"/>
            <ac:spMk id="12" creationId="{82E39526-386E-0547-BD5D-B401489E6E2C}"/>
          </ac:spMkLst>
        </pc:spChg>
        <pc:cxnChg chg="add mod">
          <ac:chgData name="Phillip Mak" userId="7c08b01d1811935d" providerId="LiveId" clId="{1D716C89-314A-6040-B427-6F9579B9C640}" dt="2019-07-02T00:16:24.136" v="3445" actId="1035"/>
          <ac:cxnSpMkLst>
            <pc:docMk/>
            <pc:sldMk cId="1358421976" sldId="273"/>
            <ac:cxnSpMk id="5" creationId="{10B7BF61-51B5-9D44-B270-97B82D8CEA95}"/>
          </ac:cxnSpMkLst>
        </pc:cxnChg>
        <pc:cxnChg chg="add mod">
          <ac:chgData name="Phillip Mak" userId="7c08b01d1811935d" providerId="LiveId" clId="{1D716C89-314A-6040-B427-6F9579B9C640}" dt="2019-07-02T00:16:52.318" v="3481" actId="1076"/>
          <ac:cxnSpMkLst>
            <pc:docMk/>
            <pc:sldMk cId="1358421976" sldId="273"/>
            <ac:cxnSpMk id="10" creationId="{238D71FE-173E-FB4B-8E7D-45F4371AB217}"/>
          </ac:cxnSpMkLst>
        </pc:cxnChg>
      </pc:sldChg>
      <pc:sldChg chg="addSp delSp modSp add">
        <pc:chgData name="Phillip Mak" userId="7c08b01d1811935d" providerId="LiveId" clId="{1D716C89-314A-6040-B427-6F9579B9C640}" dt="2019-07-02T00:22:02.091" v="3845" actId="20577"/>
        <pc:sldMkLst>
          <pc:docMk/>
          <pc:sldMk cId="1676865303" sldId="274"/>
        </pc:sldMkLst>
        <pc:spChg chg="mod">
          <ac:chgData name="Phillip Mak" userId="7c08b01d1811935d" providerId="LiveId" clId="{1D716C89-314A-6040-B427-6F9579B9C640}" dt="2019-07-02T00:17:39.114" v="3559" actId="20577"/>
          <ac:spMkLst>
            <pc:docMk/>
            <pc:sldMk cId="1676865303" sldId="274"/>
            <ac:spMk id="2" creationId="{A18AAAAE-12C9-FC43-9685-BFE7D81289BC}"/>
          </ac:spMkLst>
        </pc:spChg>
        <pc:spChg chg="del">
          <ac:chgData name="Phillip Mak" userId="7c08b01d1811935d" providerId="LiveId" clId="{1D716C89-314A-6040-B427-6F9579B9C640}" dt="2019-07-02T00:17:42.935" v="3560" actId="478"/>
          <ac:spMkLst>
            <pc:docMk/>
            <pc:sldMk cId="1676865303" sldId="274"/>
            <ac:spMk id="3" creationId="{B065D172-7F7F-954F-B09B-E3AC288F0391}"/>
          </ac:spMkLst>
        </pc:spChg>
        <pc:spChg chg="add">
          <ac:chgData name="Phillip Mak" userId="7c08b01d1811935d" providerId="LiveId" clId="{1D716C89-314A-6040-B427-6F9579B9C640}" dt="2019-07-02T00:17:48.711" v="3561"/>
          <ac:spMkLst>
            <pc:docMk/>
            <pc:sldMk cId="1676865303" sldId="274"/>
            <ac:spMk id="4" creationId="{1D436689-9DA6-0B4C-AF10-9169ED1F7EE6}"/>
          </ac:spMkLst>
        </pc:spChg>
        <pc:spChg chg="add">
          <ac:chgData name="Phillip Mak" userId="7c08b01d1811935d" providerId="LiveId" clId="{1D716C89-314A-6040-B427-6F9579B9C640}" dt="2019-07-02T00:17:48.711" v="3561"/>
          <ac:spMkLst>
            <pc:docMk/>
            <pc:sldMk cId="1676865303" sldId="274"/>
            <ac:spMk id="5" creationId="{AF1E2A7C-389C-3F4B-97C0-3D9BD3BC3C89}"/>
          </ac:spMkLst>
        </pc:spChg>
        <pc:spChg chg="add mod">
          <ac:chgData name="Phillip Mak" userId="7c08b01d1811935d" providerId="LiveId" clId="{1D716C89-314A-6040-B427-6F9579B9C640}" dt="2019-07-02T00:18:05.799" v="3594" actId="14100"/>
          <ac:spMkLst>
            <pc:docMk/>
            <pc:sldMk cId="1676865303" sldId="274"/>
            <ac:spMk id="6" creationId="{6BC25430-D9A7-B247-B10B-9A298FDA0933}"/>
          </ac:spMkLst>
        </pc:spChg>
        <pc:spChg chg="add mod">
          <ac:chgData name="Phillip Mak" userId="7c08b01d1811935d" providerId="LiveId" clId="{1D716C89-314A-6040-B427-6F9579B9C640}" dt="2019-07-02T00:22:02.091" v="3845" actId="20577"/>
          <ac:spMkLst>
            <pc:docMk/>
            <pc:sldMk cId="1676865303" sldId="274"/>
            <ac:spMk id="9" creationId="{19A98C2E-E631-9049-A040-F1901A801176}"/>
          </ac:spMkLst>
        </pc:spChg>
        <pc:spChg chg="add mod">
          <ac:chgData name="Phillip Mak" userId="7c08b01d1811935d" providerId="LiveId" clId="{1D716C89-314A-6040-B427-6F9579B9C640}" dt="2019-07-02T00:21:30.354" v="3819" actId="20577"/>
          <ac:spMkLst>
            <pc:docMk/>
            <pc:sldMk cId="1676865303" sldId="274"/>
            <ac:spMk id="12" creationId="{46C8880C-898D-3F40-8486-AA93187EBD76}"/>
          </ac:spMkLst>
        </pc:spChg>
        <pc:cxnChg chg="add mod">
          <ac:chgData name="Phillip Mak" userId="7c08b01d1811935d" providerId="LiveId" clId="{1D716C89-314A-6040-B427-6F9579B9C640}" dt="2019-07-02T00:18:32.474" v="3597" actId="14100"/>
          <ac:cxnSpMkLst>
            <pc:docMk/>
            <pc:sldMk cId="1676865303" sldId="274"/>
            <ac:cxnSpMk id="7" creationId="{531F5501-73BC-264D-979A-F8DD0DE93F36}"/>
          </ac:cxnSpMkLst>
        </pc:cxnChg>
        <pc:cxnChg chg="add mod">
          <ac:chgData name="Phillip Mak" userId="7c08b01d1811935d" providerId="LiveId" clId="{1D716C89-314A-6040-B427-6F9579B9C640}" dt="2019-07-02T00:19:28.092" v="3676" actId="14100"/>
          <ac:cxnSpMkLst>
            <pc:docMk/>
            <pc:sldMk cId="1676865303" sldId="274"/>
            <ac:cxnSpMk id="10" creationId="{F479C19B-D3F7-E541-966E-2D52430E107F}"/>
          </ac:cxnSpMkLst>
        </pc:cxnChg>
      </pc:sldChg>
      <pc:sldChg chg="addSp delSp modSp add">
        <pc:chgData name="Phillip Mak" userId="7c08b01d1811935d" providerId="LiveId" clId="{1D716C89-314A-6040-B427-6F9579B9C640}" dt="2019-07-02T00:32:46.794" v="3959" actId="14100"/>
        <pc:sldMkLst>
          <pc:docMk/>
          <pc:sldMk cId="3263077540" sldId="275"/>
        </pc:sldMkLst>
        <pc:spChg chg="mod">
          <ac:chgData name="Phillip Mak" userId="7c08b01d1811935d" providerId="LiveId" clId="{1D716C89-314A-6040-B427-6F9579B9C640}" dt="2019-07-02T00:32:29.772" v="3956" actId="20577"/>
          <ac:spMkLst>
            <pc:docMk/>
            <pc:sldMk cId="3263077540" sldId="275"/>
            <ac:spMk id="2" creationId="{3B145B0E-7E74-EC4E-BA63-DA1598004216}"/>
          </ac:spMkLst>
        </pc:spChg>
        <pc:spChg chg="del">
          <ac:chgData name="Phillip Mak" userId="7c08b01d1811935d" providerId="LiveId" clId="{1D716C89-314A-6040-B427-6F9579B9C640}" dt="2019-07-02T00:29:59.400" v="3860" actId="478"/>
          <ac:spMkLst>
            <pc:docMk/>
            <pc:sldMk cId="3263077540" sldId="275"/>
            <ac:spMk id="3" creationId="{F24D6061-3581-C848-888F-8998403CD887}"/>
          </ac:spMkLst>
        </pc:spChg>
        <pc:spChg chg="add">
          <ac:chgData name="Phillip Mak" userId="7c08b01d1811935d" providerId="LiveId" clId="{1D716C89-314A-6040-B427-6F9579B9C640}" dt="2019-07-02T00:30:05.052" v="3861"/>
          <ac:spMkLst>
            <pc:docMk/>
            <pc:sldMk cId="3263077540" sldId="275"/>
            <ac:spMk id="4" creationId="{9E59338D-0716-1149-851C-EB9C2C32FE97}"/>
          </ac:spMkLst>
        </pc:spChg>
        <pc:spChg chg="add mod">
          <ac:chgData name="Phillip Mak" userId="7c08b01d1811935d" providerId="LiveId" clId="{1D716C89-314A-6040-B427-6F9579B9C640}" dt="2019-07-02T00:30:40.326" v="3897" actId="1076"/>
          <ac:spMkLst>
            <pc:docMk/>
            <pc:sldMk cId="3263077540" sldId="275"/>
            <ac:spMk id="5" creationId="{78BAF5EF-4288-1F45-9875-2680867993BC}"/>
          </ac:spMkLst>
        </pc:spChg>
        <pc:spChg chg="add mod">
          <ac:chgData name="Phillip Mak" userId="7c08b01d1811935d" providerId="LiveId" clId="{1D716C89-314A-6040-B427-6F9579B9C640}" dt="2019-07-02T00:30:13.012" v="3876" actId="20577"/>
          <ac:spMkLst>
            <pc:docMk/>
            <pc:sldMk cId="3263077540" sldId="275"/>
            <ac:spMk id="6" creationId="{1A1B893A-85B3-2E4D-B24B-BCFBE5B92660}"/>
          </ac:spMkLst>
        </pc:spChg>
        <pc:spChg chg="add mod">
          <ac:chgData name="Phillip Mak" userId="7c08b01d1811935d" providerId="LiveId" clId="{1D716C89-314A-6040-B427-6F9579B9C640}" dt="2019-07-02T00:30:29.872" v="3896" actId="1076"/>
          <ac:spMkLst>
            <pc:docMk/>
            <pc:sldMk cId="3263077540" sldId="275"/>
            <ac:spMk id="7" creationId="{7B55F9B2-0743-F943-B1F0-1829CF65F63A}"/>
          </ac:spMkLst>
        </pc:spChg>
        <pc:spChg chg="add mod">
          <ac:chgData name="Phillip Mak" userId="7c08b01d1811935d" providerId="LiveId" clId="{1D716C89-314A-6040-B427-6F9579B9C640}" dt="2019-07-02T00:30:48.726" v="3911" actId="14100"/>
          <ac:spMkLst>
            <pc:docMk/>
            <pc:sldMk cId="3263077540" sldId="275"/>
            <ac:spMk id="8" creationId="{996A37A4-E51A-F240-9D22-2BCBADA0679F}"/>
          </ac:spMkLst>
        </pc:spChg>
        <pc:spChg chg="add mod">
          <ac:chgData name="Phillip Mak" userId="7c08b01d1811935d" providerId="LiveId" clId="{1D716C89-314A-6040-B427-6F9579B9C640}" dt="2019-07-02T00:30:54.290" v="3918" actId="20577"/>
          <ac:spMkLst>
            <pc:docMk/>
            <pc:sldMk cId="3263077540" sldId="275"/>
            <ac:spMk id="9" creationId="{501850BC-B1F5-0144-A1C7-7B758860D639}"/>
          </ac:spMkLst>
        </pc:spChg>
        <pc:spChg chg="add mod">
          <ac:chgData name="Phillip Mak" userId="7c08b01d1811935d" providerId="LiveId" clId="{1D716C89-314A-6040-B427-6F9579B9C640}" dt="2019-07-02T00:31:30.091" v="3946" actId="1076"/>
          <ac:spMkLst>
            <pc:docMk/>
            <pc:sldMk cId="3263077540" sldId="275"/>
            <ac:spMk id="15" creationId="{C7B98AD4-4E7F-F14B-8FDC-A5135D28495F}"/>
          </ac:spMkLst>
        </pc:spChg>
        <pc:spChg chg="add mod">
          <ac:chgData name="Phillip Mak" userId="7c08b01d1811935d" providerId="LiveId" clId="{1D716C89-314A-6040-B427-6F9579B9C640}" dt="2019-07-02T00:32:02.191" v="3952" actId="1076"/>
          <ac:spMkLst>
            <pc:docMk/>
            <pc:sldMk cId="3263077540" sldId="275"/>
            <ac:spMk id="19" creationId="{BAD142FD-80EA-DC44-A315-79E3756F41A2}"/>
          </ac:spMkLst>
        </pc:spChg>
        <pc:cxnChg chg="add mod">
          <ac:chgData name="Phillip Mak" userId="7c08b01d1811935d" providerId="LiveId" clId="{1D716C89-314A-6040-B427-6F9579B9C640}" dt="2019-07-02T00:31:07.637" v="3921" actId="14100"/>
          <ac:cxnSpMkLst>
            <pc:docMk/>
            <pc:sldMk cId="3263077540" sldId="275"/>
            <ac:cxnSpMk id="10" creationId="{B2D6A7B7-1EFD-B148-8FB6-044C871DE79B}"/>
          </ac:cxnSpMkLst>
        </pc:cxnChg>
        <pc:cxnChg chg="add mod">
          <ac:chgData name="Phillip Mak" userId="7c08b01d1811935d" providerId="LiveId" clId="{1D716C89-314A-6040-B427-6F9579B9C640}" dt="2019-07-02T00:31:15.589" v="3924" actId="14100"/>
          <ac:cxnSpMkLst>
            <pc:docMk/>
            <pc:sldMk cId="3263077540" sldId="275"/>
            <ac:cxnSpMk id="13" creationId="{CA1348C7-4778-CE44-B98F-B42367C0DCAB}"/>
          </ac:cxnSpMkLst>
        </pc:cxnChg>
        <pc:cxnChg chg="add mod">
          <ac:chgData name="Phillip Mak" userId="7c08b01d1811935d" providerId="LiveId" clId="{1D716C89-314A-6040-B427-6F9579B9C640}" dt="2019-07-02T00:31:53.309" v="3949" actId="14100"/>
          <ac:cxnSpMkLst>
            <pc:docMk/>
            <pc:sldMk cId="3263077540" sldId="275"/>
            <ac:cxnSpMk id="16" creationId="{5A9A1510-E5DE-2049-A626-0610B0E37D75}"/>
          </ac:cxnSpMkLst>
        </pc:cxnChg>
        <pc:cxnChg chg="add mod">
          <ac:chgData name="Phillip Mak" userId="7c08b01d1811935d" providerId="LiveId" clId="{1D716C89-314A-6040-B427-6F9579B9C640}" dt="2019-07-02T00:32:46.794" v="3959" actId="14100"/>
          <ac:cxnSpMkLst>
            <pc:docMk/>
            <pc:sldMk cId="3263077540" sldId="275"/>
            <ac:cxnSpMk id="20" creationId="{A8AF02A4-7A2F-3A44-B756-0400AEF538E6}"/>
          </ac:cxnSpMkLst>
        </pc:cxnChg>
      </pc:sldChg>
      <pc:sldChg chg="addSp delSp modSp add ord">
        <pc:chgData name="Phillip Mak" userId="7c08b01d1811935d" providerId="LiveId" clId="{1D716C89-314A-6040-B427-6F9579B9C640}" dt="2019-07-15T23:39:51.759" v="4453" actId="1076"/>
        <pc:sldMkLst>
          <pc:docMk/>
          <pc:sldMk cId="1689180312" sldId="276"/>
        </pc:sldMkLst>
        <pc:spChg chg="mod">
          <ac:chgData name="Phillip Mak" userId="7c08b01d1811935d" providerId="LiveId" clId="{1D716C89-314A-6040-B427-6F9579B9C640}" dt="2019-07-15T23:38:37.359" v="4389" actId="20577"/>
          <ac:spMkLst>
            <pc:docMk/>
            <pc:sldMk cId="1689180312" sldId="276"/>
            <ac:spMk id="2" creationId="{06D369B1-2296-9747-8CA4-FB50602346D1}"/>
          </ac:spMkLst>
        </pc:spChg>
        <pc:spChg chg="del">
          <ac:chgData name="Phillip Mak" userId="7c08b01d1811935d" providerId="LiveId" clId="{1D716C89-314A-6040-B427-6F9579B9C640}" dt="2019-07-15T23:33:37.260" v="3988" actId="478"/>
          <ac:spMkLst>
            <pc:docMk/>
            <pc:sldMk cId="1689180312" sldId="276"/>
            <ac:spMk id="3" creationId="{094E12FF-3EFB-A248-9C62-AB7B7D7D7AC9}"/>
          </ac:spMkLst>
        </pc:spChg>
        <pc:spChg chg="add mod">
          <ac:chgData name="Phillip Mak" userId="7c08b01d1811935d" providerId="LiveId" clId="{1D716C89-314A-6040-B427-6F9579B9C640}" dt="2019-07-15T23:37:38.820" v="4335" actId="1035"/>
          <ac:spMkLst>
            <pc:docMk/>
            <pc:sldMk cId="1689180312" sldId="276"/>
            <ac:spMk id="4" creationId="{86A3134C-E68F-6041-9231-CE4692BBEF32}"/>
          </ac:spMkLst>
        </pc:spChg>
        <pc:spChg chg="add mod">
          <ac:chgData name="Phillip Mak" userId="7c08b01d1811935d" providerId="LiveId" clId="{1D716C89-314A-6040-B427-6F9579B9C640}" dt="2019-07-15T23:39:51.759" v="4453" actId="1076"/>
          <ac:spMkLst>
            <pc:docMk/>
            <pc:sldMk cId="1689180312" sldId="276"/>
            <ac:spMk id="5" creationId="{EBF3342E-169A-6345-BA98-9EA11ED35856}"/>
          </ac:spMkLst>
        </pc:spChg>
        <pc:spChg chg="add mod">
          <ac:chgData name="Phillip Mak" userId="7c08b01d1811935d" providerId="LiveId" clId="{1D716C89-314A-6040-B427-6F9579B9C640}" dt="2019-07-15T23:37:44.621" v="4348" actId="1035"/>
          <ac:spMkLst>
            <pc:docMk/>
            <pc:sldMk cId="1689180312" sldId="276"/>
            <ac:spMk id="8" creationId="{6DE862E0-0031-654D-9B29-3A3A75376483}"/>
          </ac:spMkLst>
        </pc:spChg>
        <pc:spChg chg="add mod">
          <ac:chgData name="Phillip Mak" userId="7c08b01d1811935d" providerId="LiveId" clId="{1D716C89-314A-6040-B427-6F9579B9C640}" dt="2019-07-15T23:37:38.820" v="4335" actId="1035"/>
          <ac:spMkLst>
            <pc:docMk/>
            <pc:sldMk cId="1689180312" sldId="276"/>
            <ac:spMk id="9" creationId="{54EB4119-E72C-F24F-ADBE-899A8BA390AD}"/>
          </ac:spMkLst>
        </pc:spChg>
        <pc:spChg chg="add mod">
          <ac:chgData name="Phillip Mak" userId="7c08b01d1811935d" providerId="LiveId" clId="{1D716C89-314A-6040-B427-6F9579B9C640}" dt="2019-07-15T23:37:44.621" v="4348" actId="1035"/>
          <ac:spMkLst>
            <pc:docMk/>
            <pc:sldMk cId="1689180312" sldId="276"/>
            <ac:spMk id="10" creationId="{982C584F-C816-784B-B36F-02AC3BA256DF}"/>
          </ac:spMkLst>
        </pc:spChg>
        <pc:spChg chg="add mod">
          <ac:chgData name="Phillip Mak" userId="7c08b01d1811935d" providerId="LiveId" clId="{1D716C89-314A-6040-B427-6F9579B9C640}" dt="2019-07-15T23:37:44.621" v="4348" actId="1035"/>
          <ac:spMkLst>
            <pc:docMk/>
            <pc:sldMk cId="1689180312" sldId="276"/>
            <ac:spMk id="11" creationId="{A8753A86-CD35-3844-94AB-263E00F729D6}"/>
          </ac:spMkLst>
        </pc:spChg>
        <pc:spChg chg="add mod">
          <ac:chgData name="Phillip Mak" userId="7c08b01d1811935d" providerId="LiveId" clId="{1D716C89-314A-6040-B427-6F9579B9C640}" dt="2019-07-15T23:38:08.309" v="4352" actId="1076"/>
          <ac:spMkLst>
            <pc:docMk/>
            <pc:sldMk cId="1689180312" sldId="276"/>
            <ac:spMk id="13" creationId="{B268F764-458A-2743-949B-BBBCD504866F}"/>
          </ac:spMkLst>
        </pc:spChg>
        <pc:spChg chg="add mod">
          <ac:chgData name="Phillip Mak" userId="7c08b01d1811935d" providerId="LiveId" clId="{1D716C89-314A-6040-B427-6F9579B9C640}" dt="2019-07-15T23:38:22.605" v="4372" actId="14100"/>
          <ac:spMkLst>
            <pc:docMk/>
            <pc:sldMk cId="1689180312" sldId="276"/>
            <ac:spMk id="14" creationId="{52709465-F6FF-9B42-821C-59223831D583}"/>
          </ac:spMkLst>
        </pc:spChg>
        <pc:spChg chg="add mod">
          <ac:chgData name="Phillip Mak" userId="7c08b01d1811935d" providerId="LiveId" clId="{1D716C89-314A-6040-B427-6F9579B9C640}" dt="2019-07-15T23:38:58.774" v="4452" actId="20577"/>
          <ac:spMkLst>
            <pc:docMk/>
            <pc:sldMk cId="1689180312" sldId="276"/>
            <ac:spMk id="15" creationId="{F58C6D0D-05EF-534B-B25B-ABFB3184CA63}"/>
          </ac:spMkLst>
        </pc:spChg>
        <pc:cxnChg chg="add mod">
          <ac:chgData name="Phillip Mak" userId="7c08b01d1811935d" providerId="LiveId" clId="{1D716C89-314A-6040-B427-6F9579B9C640}" dt="2019-07-15T23:37:38.820" v="4335" actId="1035"/>
          <ac:cxnSpMkLst>
            <pc:docMk/>
            <pc:sldMk cId="1689180312" sldId="276"/>
            <ac:cxnSpMk id="6" creationId="{B48487E5-CDA8-9E47-A8AF-498AE03E7807}"/>
          </ac:cxnSpMkLst>
        </pc:cxnChg>
        <pc:cxnChg chg="add mod">
          <ac:chgData name="Phillip Mak" userId="7c08b01d1811935d" providerId="LiveId" clId="{1D716C89-314A-6040-B427-6F9579B9C640}" dt="2019-07-15T23:38:03.383" v="4350" actId="1076"/>
          <ac:cxnSpMkLst>
            <pc:docMk/>
            <pc:sldMk cId="1689180312" sldId="276"/>
            <ac:cxnSpMk id="12" creationId="{78042D0A-8DE7-CC4D-B093-D3A3F771F726}"/>
          </ac:cxnSpMkLst>
        </pc:cxnChg>
      </pc:sldChg>
      <pc:sldChg chg="addSp delSp modSp add">
        <pc:chgData name="Phillip Mak" userId="7c08b01d1811935d" providerId="LiveId" clId="{1D716C89-314A-6040-B427-6F9579B9C640}" dt="2019-07-15T23:46:25.108" v="4698" actId="20577"/>
        <pc:sldMkLst>
          <pc:docMk/>
          <pc:sldMk cId="3911742167" sldId="277"/>
        </pc:sldMkLst>
        <pc:spChg chg="mod">
          <ac:chgData name="Phillip Mak" userId="7c08b01d1811935d" providerId="LiveId" clId="{1D716C89-314A-6040-B427-6F9579B9C640}" dt="2019-07-15T23:46:25.108" v="4698" actId="20577"/>
          <ac:spMkLst>
            <pc:docMk/>
            <pc:sldMk cId="3911742167" sldId="277"/>
            <ac:spMk id="2" creationId="{279F7D20-24FD-6449-9BCB-AEA40DF8C4ED}"/>
          </ac:spMkLst>
        </pc:spChg>
        <pc:spChg chg="del">
          <ac:chgData name="Phillip Mak" userId="7c08b01d1811935d" providerId="LiveId" clId="{1D716C89-314A-6040-B427-6F9579B9C640}" dt="2019-07-15T23:41:53.889" v="4474" actId="478"/>
          <ac:spMkLst>
            <pc:docMk/>
            <pc:sldMk cId="3911742167" sldId="277"/>
            <ac:spMk id="3" creationId="{64D70298-2F30-C74C-9554-E0B3DF009415}"/>
          </ac:spMkLst>
        </pc:spChg>
        <pc:spChg chg="add mod">
          <ac:chgData name="Phillip Mak" userId="7c08b01d1811935d" providerId="LiveId" clId="{1D716C89-314A-6040-B427-6F9579B9C640}" dt="2019-07-15T23:42:00.051" v="4477" actId="1076"/>
          <ac:spMkLst>
            <pc:docMk/>
            <pc:sldMk cId="3911742167" sldId="277"/>
            <ac:spMk id="4" creationId="{2EA60904-8EBE-A54D-B7FD-EBEEA0E21A23}"/>
          </ac:spMkLst>
        </pc:spChg>
        <pc:spChg chg="add mod">
          <ac:chgData name="Phillip Mak" userId="7c08b01d1811935d" providerId="LiveId" clId="{1D716C89-314A-6040-B427-6F9579B9C640}" dt="2019-07-15T23:42:35.818" v="4510" actId="20577"/>
          <ac:spMkLst>
            <pc:docMk/>
            <pc:sldMk cId="3911742167" sldId="277"/>
            <ac:spMk id="5" creationId="{856FBC11-0B63-7640-815B-A31839104B3A}"/>
          </ac:spMkLst>
        </pc:spChg>
        <pc:spChg chg="add mod">
          <ac:chgData name="Phillip Mak" userId="7c08b01d1811935d" providerId="LiveId" clId="{1D716C89-314A-6040-B427-6F9579B9C640}" dt="2019-07-15T23:43:15.099" v="4672" actId="313"/>
          <ac:spMkLst>
            <pc:docMk/>
            <pc:sldMk cId="3911742167" sldId="277"/>
            <ac:spMk id="7" creationId="{EA35C78D-873D-9C47-A3FB-72AE1AE7BCC9}"/>
          </ac:spMkLst>
        </pc:spChg>
        <pc:spChg chg="add mod">
          <ac:chgData name="Phillip Mak" userId="7c08b01d1811935d" providerId="LiveId" clId="{1D716C89-314A-6040-B427-6F9579B9C640}" dt="2019-07-15T23:42:17.937" v="4484" actId="20577"/>
          <ac:spMkLst>
            <pc:docMk/>
            <pc:sldMk cId="3911742167" sldId="277"/>
            <ac:spMk id="8" creationId="{B5987D94-5062-E846-8D5B-DE9633D98159}"/>
          </ac:spMkLst>
        </pc:spChg>
        <pc:spChg chg="add mod">
          <ac:chgData name="Phillip Mak" userId="7c08b01d1811935d" providerId="LiveId" clId="{1D716C89-314A-6040-B427-6F9579B9C640}" dt="2019-07-15T23:43:08.005" v="4646" actId="1076"/>
          <ac:spMkLst>
            <pc:docMk/>
            <pc:sldMk cId="3911742167" sldId="277"/>
            <ac:spMk id="9" creationId="{53008D3D-3976-5041-ABA9-3FA894023DC7}"/>
          </ac:spMkLst>
        </pc:spChg>
        <pc:spChg chg="add mod">
          <ac:chgData name="Phillip Mak" userId="7c08b01d1811935d" providerId="LiveId" clId="{1D716C89-314A-6040-B427-6F9579B9C640}" dt="2019-07-15T23:44:13.759" v="4674" actId="1076"/>
          <ac:spMkLst>
            <pc:docMk/>
            <pc:sldMk cId="3911742167" sldId="277"/>
            <ac:spMk id="10" creationId="{136572A9-86AB-AD4B-8F5A-3DDDA71853D2}"/>
          </ac:spMkLst>
        </pc:spChg>
        <pc:spChg chg="add mod">
          <ac:chgData name="Phillip Mak" userId="7c08b01d1811935d" providerId="LiveId" clId="{1D716C89-314A-6040-B427-6F9579B9C640}" dt="2019-07-15T23:44:13.759" v="4674" actId="1076"/>
          <ac:spMkLst>
            <pc:docMk/>
            <pc:sldMk cId="3911742167" sldId="277"/>
            <ac:spMk id="11" creationId="{36389551-0E94-E345-B00F-E869D6BAC1F3}"/>
          </ac:spMkLst>
        </pc:spChg>
        <pc:spChg chg="add mod">
          <ac:chgData name="Phillip Mak" userId="7c08b01d1811935d" providerId="LiveId" clId="{1D716C89-314A-6040-B427-6F9579B9C640}" dt="2019-07-15T23:44:20.173" v="4676" actId="1076"/>
          <ac:spMkLst>
            <pc:docMk/>
            <pc:sldMk cId="3911742167" sldId="277"/>
            <ac:spMk id="12" creationId="{B586C8AA-66FD-A041-B2F0-AE0866CC9CEA}"/>
          </ac:spMkLst>
        </pc:spChg>
        <pc:spChg chg="add mod">
          <ac:chgData name="Phillip Mak" userId="7c08b01d1811935d" providerId="LiveId" clId="{1D716C89-314A-6040-B427-6F9579B9C640}" dt="2019-07-15T23:44:20.173" v="4676" actId="1076"/>
          <ac:spMkLst>
            <pc:docMk/>
            <pc:sldMk cId="3911742167" sldId="277"/>
            <ac:spMk id="13" creationId="{9092828B-CED7-094C-A42B-A028EBA988A8}"/>
          </ac:spMkLst>
        </pc:spChg>
        <pc:spChg chg="add mod">
          <ac:chgData name="Phillip Mak" userId="7c08b01d1811935d" providerId="LiveId" clId="{1D716C89-314A-6040-B427-6F9579B9C640}" dt="2019-07-15T23:44:20.173" v="4676" actId="1076"/>
          <ac:spMkLst>
            <pc:docMk/>
            <pc:sldMk cId="3911742167" sldId="277"/>
            <ac:spMk id="14" creationId="{83BDAA52-4356-D645-89E3-2553699A2F6B}"/>
          </ac:spMkLst>
        </pc:spChg>
        <pc:spChg chg="add mod">
          <ac:chgData name="Phillip Mak" userId="7c08b01d1811935d" providerId="LiveId" clId="{1D716C89-314A-6040-B427-6F9579B9C640}" dt="2019-07-15T23:44:20.173" v="4676" actId="1076"/>
          <ac:spMkLst>
            <pc:docMk/>
            <pc:sldMk cId="3911742167" sldId="277"/>
            <ac:spMk id="15" creationId="{D0714CF1-3195-5F45-A101-E5CA701F6DCA}"/>
          </ac:spMkLst>
        </pc:spChg>
        <pc:spChg chg="add mod">
          <ac:chgData name="Phillip Mak" userId="7c08b01d1811935d" providerId="LiveId" clId="{1D716C89-314A-6040-B427-6F9579B9C640}" dt="2019-07-15T23:44:23.609" v="4678" actId="1076"/>
          <ac:spMkLst>
            <pc:docMk/>
            <pc:sldMk cId="3911742167" sldId="277"/>
            <ac:spMk id="16" creationId="{B25B5E86-BC51-784F-B077-DC0A2A5C556E}"/>
          </ac:spMkLst>
        </pc:spChg>
        <pc:spChg chg="add mod">
          <ac:chgData name="Phillip Mak" userId="7c08b01d1811935d" providerId="LiveId" clId="{1D716C89-314A-6040-B427-6F9579B9C640}" dt="2019-07-15T23:44:23.609" v="4678" actId="1076"/>
          <ac:spMkLst>
            <pc:docMk/>
            <pc:sldMk cId="3911742167" sldId="277"/>
            <ac:spMk id="17" creationId="{A873FF7D-31AE-A141-A647-583461030872}"/>
          </ac:spMkLst>
        </pc:spChg>
        <pc:spChg chg="add mod">
          <ac:chgData name="Phillip Mak" userId="7c08b01d1811935d" providerId="LiveId" clId="{1D716C89-314A-6040-B427-6F9579B9C640}" dt="2019-07-15T23:44:23.609" v="4678" actId="1076"/>
          <ac:spMkLst>
            <pc:docMk/>
            <pc:sldMk cId="3911742167" sldId="277"/>
            <ac:spMk id="18" creationId="{3B586AF7-09ED-D540-83C7-BA1214FC1AA9}"/>
          </ac:spMkLst>
        </pc:spChg>
        <pc:spChg chg="add mod">
          <ac:chgData name="Phillip Mak" userId="7c08b01d1811935d" providerId="LiveId" clId="{1D716C89-314A-6040-B427-6F9579B9C640}" dt="2019-07-15T23:44:23.609" v="4678" actId="1076"/>
          <ac:spMkLst>
            <pc:docMk/>
            <pc:sldMk cId="3911742167" sldId="277"/>
            <ac:spMk id="19" creationId="{A792AB8D-2F74-BC48-B49F-BEDCBF9E186F}"/>
          </ac:spMkLst>
        </pc:spChg>
        <pc:spChg chg="add mod">
          <ac:chgData name="Phillip Mak" userId="7c08b01d1811935d" providerId="LiveId" clId="{1D716C89-314A-6040-B427-6F9579B9C640}" dt="2019-07-15T23:44:28.091" v="4680" actId="1076"/>
          <ac:spMkLst>
            <pc:docMk/>
            <pc:sldMk cId="3911742167" sldId="277"/>
            <ac:spMk id="20" creationId="{0A16EEB3-406F-2B46-AC83-DC587DF2A913}"/>
          </ac:spMkLst>
        </pc:spChg>
        <pc:spChg chg="add mod">
          <ac:chgData name="Phillip Mak" userId="7c08b01d1811935d" providerId="LiveId" clId="{1D716C89-314A-6040-B427-6F9579B9C640}" dt="2019-07-15T23:44:28.091" v="4680" actId="1076"/>
          <ac:spMkLst>
            <pc:docMk/>
            <pc:sldMk cId="3911742167" sldId="277"/>
            <ac:spMk id="21" creationId="{F52AD0BC-937E-B142-8CAE-CBFCDDB1DA42}"/>
          </ac:spMkLst>
        </pc:spChg>
        <pc:spChg chg="add mod">
          <ac:chgData name="Phillip Mak" userId="7c08b01d1811935d" providerId="LiveId" clId="{1D716C89-314A-6040-B427-6F9579B9C640}" dt="2019-07-15T23:44:28.091" v="4680" actId="1076"/>
          <ac:spMkLst>
            <pc:docMk/>
            <pc:sldMk cId="3911742167" sldId="277"/>
            <ac:spMk id="22" creationId="{A4D7AE11-2C6C-7A44-9537-7DCDA8218B32}"/>
          </ac:spMkLst>
        </pc:spChg>
        <pc:spChg chg="add mod">
          <ac:chgData name="Phillip Mak" userId="7c08b01d1811935d" providerId="LiveId" clId="{1D716C89-314A-6040-B427-6F9579B9C640}" dt="2019-07-15T23:44:28.091" v="4680" actId="1076"/>
          <ac:spMkLst>
            <pc:docMk/>
            <pc:sldMk cId="3911742167" sldId="277"/>
            <ac:spMk id="23" creationId="{59C218C7-268B-5C4A-BA13-9FC9A8993413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4" creationId="{375F9648-EE15-554C-8EEC-45A8E04481D2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5" creationId="{7ADB5D45-25C1-C541-86D2-1CB9D8D6ED47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6" creationId="{45865878-AC8E-1B46-A250-21FDBB3FF349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7" creationId="{FF822D9B-24DF-414A-966A-3D7BBC680BD6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8" creationId="{72C409B9-A1E4-5E44-B14C-F27BF8286D51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29" creationId="{E7C32FAD-EA2E-A94A-BD1C-B43D1C2C744F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0" creationId="{86B991D8-8BE6-E746-92EF-18547400E850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1" creationId="{DFC399CD-1C1F-E04D-9E3B-642D4F2FF02C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2" creationId="{A2249225-73A0-9541-8375-1334A8797276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3" creationId="{DCAF7B83-1D9D-C64E-865C-565FBCE55A2C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4" creationId="{B4286B16-A41B-784F-B94D-686104D37EBB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5" creationId="{5DF1220D-6E5D-9345-B275-EF80D86E5F4B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6" creationId="{0234CB51-4E89-2E42-957E-14BFCE1CF7DF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7" creationId="{F5144FE0-64CD-DB43-AE27-8081EC570BFC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8" creationId="{FD6F8300-96CD-1542-B975-8CB7410D9D75}"/>
          </ac:spMkLst>
        </pc:spChg>
        <pc:spChg chg="add mod">
          <ac:chgData name="Phillip Mak" userId="7c08b01d1811935d" providerId="LiveId" clId="{1D716C89-314A-6040-B427-6F9579B9C640}" dt="2019-07-15T23:44:34.908" v="4682" actId="1076"/>
          <ac:spMkLst>
            <pc:docMk/>
            <pc:sldMk cId="3911742167" sldId="277"/>
            <ac:spMk id="39" creationId="{48E26C73-8357-804D-B6CA-D80AB413B97D}"/>
          </ac:spMkLst>
        </pc:spChg>
        <pc:cxnChg chg="add">
          <ac:chgData name="Phillip Mak" userId="7c08b01d1811935d" providerId="LiveId" clId="{1D716C89-314A-6040-B427-6F9579B9C640}" dt="2019-07-15T23:41:54.681" v="4475"/>
          <ac:cxnSpMkLst>
            <pc:docMk/>
            <pc:sldMk cId="3911742167" sldId="277"/>
            <ac:cxnSpMk id="6" creationId="{A18744D6-BC0B-C243-9EA4-B307A899D8E6}"/>
          </ac:cxnSpMkLst>
        </pc:cxnChg>
      </pc:sldChg>
      <pc:sldChg chg="addSp delSp modSp add ord">
        <pc:chgData name="Phillip Mak" userId="7c08b01d1811935d" providerId="LiveId" clId="{1D716C89-314A-6040-B427-6F9579B9C640}" dt="2019-07-16T00:33:23.959" v="6123"/>
        <pc:sldMkLst>
          <pc:docMk/>
          <pc:sldMk cId="2953063350" sldId="278"/>
        </pc:sldMkLst>
        <pc:spChg chg="mod">
          <ac:chgData name="Phillip Mak" userId="7c08b01d1811935d" providerId="LiveId" clId="{1D716C89-314A-6040-B427-6F9579B9C640}" dt="2019-07-15T23:46:58.296" v="4735" actId="20577"/>
          <ac:spMkLst>
            <pc:docMk/>
            <pc:sldMk cId="2953063350" sldId="278"/>
            <ac:spMk id="2" creationId="{6942C49F-94F0-8242-994D-6CFCFB8E2334}"/>
          </ac:spMkLst>
        </pc:spChg>
        <pc:spChg chg="del">
          <ac:chgData name="Phillip Mak" userId="7c08b01d1811935d" providerId="LiveId" clId="{1D716C89-314A-6040-B427-6F9579B9C640}" dt="2019-07-15T23:46:50.213" v="4706" actId="478"/>
          <ac:spMkLst>
            <pc:docMk/>
            <pc:sldMk cId="2953063350" sldId="278"/>
            <ac:spMk id="3" creationId="{8C37178D-5C2F-974E-ABA9-515171FE9CC0}"/>
          </ac:spMkLst>
        </pc:spChg>
        <pc:spChg chg="add">
          <ac:chgData name="Phillip Mak" userId="7c08b01d1811935d" providerId="LiveId" clId="{1D716C89-314A-6040-B427-6F9579B9C640}" dt="2019-07-15T23:46:50.684" v="4707"/>
          <ac:spMkLst>
            <pc:docMk/>
            <pc:sldMk cId="2953063350" sldId="278"/>
            <ac:spMk id="4" creationId="{8BF86A50-3D13-724E-8AB6-D70C5F434E72}"/>
          </ac:spMkLst>
        </pc:spChg>
        <pc:spChg chg="add">
          <ac:chgData name="Phillip Mak" userId="7c08b01d1811935d" providerId="LiveId" clId="{1D716C89-314A-6040-B427-6F9579B9C640}" dt="2019-07-15T23:46:50.684" v="4707"/>
          <ac:spMkLst>
            <pc:docMk/>
            <pc:sldMk cId="2953063350" sldId="278"/>
            <ac:spMk id="5" creationId="{37118670-11CA-694D-B9F5-6BC91BF2DB45}"/>
          </ac:spMkLst>
        </pc:spChg>
        <pc:spChg chg="add mod">
          <ac:chgData name="Phillip Mak" userId="7c08b01d1811935d" providerId="LiveId" clId="{1D716C89-314A-6040-B427-6F9579B9C640}" dt="2019-07-15T23:47:29.598" v="4793" actId="20577"/>
          <ac:spMkLst>
            <pc:docMk/>
            <pc:sldMk cId="2953063350" sldId="278"/>
            <ac:spMk id="7" creationId="{BBEB6256-4E1F-9543-BBD0-5589BBA5E5FD}"/>
          </ac:spMkLst>
        </pc:spChg>
        <pc:spChg chg="add mod">
          <ac:chgData name="Phillip Mak" userId="7c08b01d1811935d" providerId="LiveId" clId="{1D716C89-314A-6040-B427-6F9579B9C640}" dt="2019-07-15T23:54:31.691" v="4903" actId="20577"/>
          <ac:spMkLst>
            <pc:docMk/>
            <pc:sldMk cId="2953063350" sldId="278"/>
            <ac:spMk id="9" creationId="{C3EFF2BE-2E2E-9843-84D1-AAE3D12C2454}"/>
          </ac:spMkLst>
        </pc:spChg>
        <pc:spChg chg="add mod">
          <ac:chgData name="Phillip Mak" userId="7c08b01d1811935d" providerId="LiveId" clId="{1D716C89-314A-6040-B427-6F9579B9C640}" dt="2019-07-15T23:52:36.622" v="4888" actId="20577"/>
          <ac:spMkLst>
            <pc:docMk/>
            <pc:sldMk cId="2953063350" sldId="278"/>
            <ac:spMk id="11" creationId="{550EBDAC-6155-5E43-B553-74536C9EBFF7}"/>
          </ac:spMkLst>
        </pc:spChg>
        <pc:spChg chg="add del">
          <ac:chgData name="Phillip Mak" userId="7c08b01d1811935d" providerId="LiveId" clId="{1D716C89-314A-6040-B427-6F9579B9C640}" dt="2019-07-15T23:52:22.955" v="4882" actId="478"/>
          <ac:spMkLst>
            <pc:docMk/>
            <pc:sldMk cId="2953063350" sldId="278"/>
            <ac:spMk id="12" creationId="{CA2DC340-A62B-FA44-A170-B92152A749ED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3" creationId="{2CCC679F-3EB4-6341-BA92-A8276340DCE8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4" creationId="{C84E47E3-0D7A-614D-A8F5-4B85A6DF3E93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5" creationId="{2F118134-E6DB-A345-9EDF-C705687E6B06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6" creationId="{B89BC99B-A46B-7549-9450-D0F5770E4693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7" creationId="{F65AFAAB-D774-AF45-851C-35EE65725482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8" creationId="{9D0887B4-4E7D-6C4A-ACC3-A99E9C534C8F}"/>
          </ac:spMkLst>
        </pc:spChg>
        <pc:spChg chg="add del">
          <ac:chgData name="Phillip Mak" userId="7c08b01d1811935d" providerId="LiveId" clId="{1D716C89-314A-6040-B427-6F9579B9C640}" dt="2019-07-15T23:52:20.076" v="4881" actId="478"/>
          <ac:spMkLst>
            <pc:docMk/>
            <pc:sldMk cId="2953063350" sldId="278"/>
            <ac:spMk id="19" creationId="{1884E6DD-E357-FC47-BA67-EDFD6FE2AABB}"/>
          </ac:spMkLst>
        </pc:spChg>
        <pc:spChg chg="add del mod">
          <ac:chgData name="Phillip Mak" userId="7c08b01d1811935d" providerId="LiveId" clId="{1D716C89-314A-6040-B427-6F9579B9C640}" dt="2019-07-15T23:55:06.039" v="4906"/>
          <ac:spMkLst>
            <pc:docMk/>
            <pc:sldMk cId="2953063350" sldId="278"/>
            <ac:spMk id="20" creationId="{23EC57CA-7A9D-BE4E-87D0-C27E3C4EB311}"/>
          </ac:spMkLst>
        </pc:spChg>
        <pc:cxnChg chg="add mod">
          <ac:chgData name="Phillip Mak" userId="7c08b01d1811935d" providerId="LiveId" clId="{1D716C89-314A-6040-B427-6F9579B9C640}" dt="2019-07-15T23:47:05.556" v="4739" actId="1035"/>
          <ac:cxnSpMkLst>
            <pc:docMk/>
            <pc:sldMk cId="2953063350" sldId="278"/>
            <ac:cxnSpMk id="6" creationId="{335960B2-1BF2-3941-9F8B-4214D5B6E03A}"/>
          </ac:cxnSpMkLst>
        </pc:cxnChg>
        <pc:cxnChg chg="add mod">
          <ac:chgData name="Phillip Mak" userId="7c08b01d1811935d" providerId="LiveId" clId="{1D716C89-314A-6040-B427-6F9579B9C640}" dt="2019-07-15T23:47:42.237" v="4795" actId="1076"/>
          <ac:cxnSpMkLst>
            <pc:docMk/>
            <pc:sldMk cId="2953063350" sldId="278"/>
            <ac:cxnSpMk id="8" creationId="{BAF01AF9-ABDA-A648-A610-3C96F0FC49BB}"/>
          </ac:cxnSpMkLst>
        </pc:cxnChg>
        <pc:cxnChg chg="add mod">
          <ac:chgData name="Phillip Mak" userId="7c08b01d1811935d" providerId="LiveId" clId="{1D716C89-314A-6040-B427-6F9579B9C640}" dt="2019-07-15T23:48:00.294" v="4830" actId="1076"/>
          <ac:cxnSpMkLst>
            <pc:docMk/>
            <pc:sldMk cId="2953063350" sldId="278"/>
            <ac:cxnSpMk id="10" creationId="{57F11ECA-3C3D-A043-9D8D-F115B97922B2}"/>
          </ac:cxnSpMkLst>
        </pc:cxnChg>
      </pc:sldChg>
      <pc:sldChg chg="addSp delSp modSp add">
        <pc:chgData name="Phillip Mak" userId="7c08b01d1811935d" providerId="LiveId" clId="{1D716C89-314A-6040-B427-6F9579B9C640}" dt="2019-07-16T00:03:18.099" v="5286" actId="20577"/>
        <pc:sldMkLst>
          <pc:docMk/>
          <pc:sldMk cId="2287912848" sldId="279"/>
        </pc:sldMkLst>
        <pc:spChg chg="mod">
          <ac:chgData name="Phillip Mak" userId="7c08b01d1811935d" providerId="LiveId" clId="{1D716C89-314A-6040-B427-6F9579B9C640}" dt="2019-07-15T23:58:51.892" v="5012" actId="20577"/>
          <ac:spMkLst>
            <pc:docMk/>
            <pc:sldMk cId="2287912848" sldId="279"/>
            <ac:spMk id="2" creationId="{1769A520-C421-4649-BF52-55B5B935821F}"/>
          </ac:spMkLst>
        </pc:spChg>
        <pc:spChg chg="del mod">
          <ac:chgData name="Phillip Mak" userId="7c08b01d1811935d" providerId="LiveId" clId="{1D716C89-314A-6040-B427-6F9579B9C640}" dt="2019-07-15T23:58:57.644" v="5015" actId="478"/>
          <ac:spMkLst>
            <pc:docMk/>
            <pc:sldMk cId="2287912848" sldId="279"/>
            <ac:spMk id="3" creationId="{DA9F0A67-3200-424D-87F5-CE9419594C47}"/>
          </ac:spMkLst>
        </pc:spChg>
        <pc:spChg chg="add mod">
          <ac:chgData name="Phillip Mak" userId="7c08b01d1811935d" providerId="LiveId" clId="{1D716C89-314A-6040-B427-6F9579B9C640}" dt="2019-07-16T00:00:51.895" v="5095" actId="1076"/>
          <ac:spMkLst>
            <pc:docMk/>
            <pc:sldMk cId="2287912848" sldId="279"/>
            <ac:spMk id="4" creationId="{412369B4-67AD-A441-A283-52A3DBAA252F}"/>
          </ac:spMkLst>
        </pc:spChg>
        <pc:spChg chg="add del mod">
          <ac:chgData name="Phillip Mak" userId="7c08b01d1811935d" providerId="LiveId" clId="{1D716C89-314A-6040-B427-6F9579B9C640}" dt="2019-07-15T23:59:47.773" v="5034" actId="478"/>
          <ac:spMkLst>
            <pc:docMk/>
            <pc:sldMk cId="2287912848" sldId="279"/>
            <ac:spMk id="5" creationId="{DD01D3F6-2677-F24E-A444-B6CAF32F25C8}"/>
          </ac:spMkLst>
        </pc:spChg>
        <pc:spChg chg="add mod">
          <ac:chgData name="Phillip Mak" userId="7c08b01d1811935d" providerId="LiveId" clId="{1D716C89-314A-6040-B427-6F9579B9C640}" dt="2019-07-16T00:00:43.980" v="5093" actId="1076"/>
          <ac:spMkLst>
            <pc:docMk/>
            <pc:sldMk cId="2287912848" sldId="279"/>
            <ac:spMk id="6" creationId="{9F875EA0-A6EE-694F-918D-19CFDF5E2105}"/>
          </ac:spMkLst>
        </pc:spChg>
        <pc:spChg chg="add mod">
          <ac:chgData name="Phillip Mak" userId="7c08b01d1811935d" providerId="LiveId" clId="{1D716C89-314A-6040-B427-6F9579B9C640}" dt="2019-07-16T00:01:36.372" v="5171" actId="20577"/>
          <ac:spMkLst>
            <pc:docMk/>
            <pc:sldMk cId="2287912848" sldId="279"/>
            <ac:spMk id="9" creationId="{A3855463-23D8-5145-8E54-2655FD362568}"/>
          </ac:spMkLst>
        </pc:spChg>
        <pc:spChg chg="add mod">
          <ac:chgData name="Phillip Mak" userId="7c08b01d1811935d" providerId="LiveId" clId="{1D716C89-314A-6040-B427-6F9579B9C640}" dt="2019-07-16T00:03:07.807" v="5269" actId="1076"/>
          <ac:spMkLst>
            <pc:docMk/>
            <pc:sldMk cId="2287912848" sldId="279"/>
            <ac:spMk id="10" creationId="{F131134F-9F5C-034A-9EFA-9EFE53282074}"/>
          </ac:spMkLst>
        </pc:spChg>
        <pc:spChg chg="add mod">
          <ac:chgData name="Phillip Mak" userId="7c08b01d1811935d" providerId="LiveId" clId="{1D716C89-314A-6040-B427-6F9579B9C640}" dt="2019-07-16T00:03:18.099" v="5286" actId="20577"/>
          <ac:spMkLst>
            <pc:docMk/>
            <pc:sldMk cId="2287912848" sldId="279"/>
            <ac:spMk id="11" creationId="{1612747E-F9F5-FA48-A103-18B10BDC7E32}"/>
          </ac:spMkLst>
        </pc:spChg>
        <pc:cxnChg chg="add mod">
          <ac:chgData name="Phillip Mak" userId="7c08b01d1811935d" providerId="LiveId" clId="{1D716C89-314A-6040-B427-6F9579B9C640}" dt="2019-07-16T00:01:06.515" v="5098" actId="14100"/>
          <ac:cxnSpMkLst>
            <pc:docMk/>
            <pc:sldMk cId="2287912848" sldId="279"/>
            <ac:cxnSpMk id="7" creationId="{AA586215-E952-234C-BA89-597F014AF9D2}"/>
          </ac:cxnSpMkLst>
        </pc:cxnChg>
      </pc:sldChg>
      <pc:sldChg chg="addSp delSp modSp add">
        <pc:chgData name="Phillip Mak" userId="7c08b01d1811935d" providerId="LiveId" clId="{1D716C89-314A-6040-B427-6F9579B9C640}" dt="2019-07-16T00:12:26.739" v="6026" actId="20577"/>
        <pc:sldMkLst>
          <pc:docMk/>
          <pc:sldMk cId="797035868" sldId="280"/>
        </pc:sldMkLst>
        <pc:spChg chg="del">
          <ac:chgData name="Phillip Mak" userId="7c08b01d1811935d" providerId="LiveId" clId="{1D716C89-314A-6040-B427-6F9579B9C640}" dt="2019-07-16T00:04:03.225" v="5288" actId="478"/>
          <ac:spMkLst>
            <pc:docMk/>
            <pc:sldMk cId="797035868" sldId="280"/>
            <ac:spMk id="2" creationId="{1E6F0A86-DF8D-0E42-9721-13AD0D4EB82A}"/>
          </ac:spMkLst>
        </pc:spChg>
        <pc:spChg chg="del">
          <ac:chgData name="Phillip Mak" userId="7c08b01d1811935d" providerId="LiveId" clId="{1D716C89-314A-6040-B427-6F9579B9C640}" dt="2019-07-16T00:04:03.225" v="5288" actId="478"/>
          <ac:spMkLst>
            <pc:docMk/>
            <pc:sldMk cId="797035868" sldId="280"/>
            <ac:spMk id="3" creationId="{23F1C517-F887-684C-B0FA-D37AB3C43C1C}"/>
          </ac:spMkLst>
        </pc:spChg>
        <pc:spChg chg="add mod">
          <ac:chgData name="Phillip Mak" userId="7c08b01d1811935d" providerId="LiveId" clId="{1D716C89-314A-6040-B427-6F9579B9C640}" dt="2019-07-16T00:04:07.551" v="5290" actId="1076"/>
          <ac:spMkLst>
            <pc:docMk/>
            <pc:sldMk cId="797035868" sldId="280"/>
            <ac:spMk id="4" creationId="{62A2566E-7363-414F-BD0A-4AC78CD11C90}"/>
          </ac:spMkLst>
        </pc:spChg>
        <pc:spChg chg="add mod">
          <ac:chgData name="Phillip Mak" userId="7c08b01d1811935d" providerId="LiveId" clId="{1D716C89-314A-6040-B427-6F9579B9C640}" dt="2019-07-16T00:04:07.551" v="5290" actId="1076"/>
          <ac:spMkLst>
            <pc:docMk/>
            <pc:sldMk cId="797035868" sldId="280"/>
            <ac:spMk id="5" creationId="{729FA4E9-C417-2C47-9923-8F5DC6BF2999}"/>
          </ac:spMkLst>
        </pc:spChg>
        <pc:spChg chg="add mod">
          <ac:chgData name="Phillip Mak" userId="7c08b01d1811935d" providerId="LiveId" clId="{1D716C89-314A-6040-B427-6F9579B9C640}" dt="2019-07-16T00:07:13.192" v="5554" actId="1036"/>
          <ac:spMkLst>
            <pc:docMk/>
            <pc:sldMk cId="797035868" sldId="280"/>
            <ac:spMk id="6" creationId="{B29B8C57-6162-474B-9EE9-83E723A26603}"/>
          </ac:spMkLst>
        </pc:spChg>
        <pc:spChg chg="add mod">
          <ac:chgData name="Phillip Mak" userId="7c08b01d1811935d" providerId="LiveId" clId="{1D716C89-314A-6040-B427-6F9579B9C640}" dt="2019-07-16T00:07:13.192" v="5554" actId="1036"/>
          <ac:spMkLst>
            <pc:docMk/>
            <pc:sldMk cId="797035868" sldId="280"/>
            <ac:spMk id="7" creationId="{55E95A8E-CE3F-444B-87EB-B0754B00FF6D}"/>
          </ac:spMkLst>
        </pc:spChg>
        <pc:spChg chg="add mod">
          <ac:chgData name="Phillip Mak" userId="7c08b01d1811935d" providerId="LiveId" clId="{1D716C89-314A-6040-B427-6F9579B9C640}" dt="2019-07-16T00:07:13.192" v="5554" actId="1036"/>
          <ac:spMkLst>
            <pc:docMk/>
            <pc:sldMk cId="797035868" sldId="280"/>
            <ac:spMk id="9" creationId="{3C0EBB6A-8052-BE40-ABE7-1C6D2DA35908}"/>
          </ac:spMkLst>
        </pc:spChg>
        <pc:spChg chg="add mod">
          <ac:chgData name="Phillip Mak" userId="7c08b01d1811935d" providerId="LiveId" clId="{1D716C89-314A-6040-B427-6F9579B9C640}" dt="2019-07-16T00:07:13.192" v="5554" actId="1036"/>
          <ac:spMkLst>
            <pc:docMk/>
            <pc:sldMk cId="797035868" sldId="280"/>
            <ac:spMk id="10" creationId="{08046F1E-FB67-E347-BAE4-5B0BFAB6249C}"/>
          </ac:spMkLst>
        </pc:spChg>
        <pc:spChg chg="add mod">
          <ac:chgData name="Phillip Mak" userId="7c08b01d1811935d" providerId="LiveId" clId="{1D716C89-314A-6040-B427-6F9579B9C640}" dt="2019-07-16T00:09:24.800" v="5806" actId="1035"/>
          <ac:spMkLst>
            <pc:docMk/>
            <pc:sldMk cId="797035868" sldId="280"/>
            <ac:spMk id="11" creationId="{1E14C486-2063-294E-9388-1DE2A932F90F}"/>
          </ac:spMkLst>
        </pc:spChg>
        <pc:spChg chg="add mod">
          <ac:chgData name="Phillip Mak" userId="7c08b01d1811935d" providerId="LiveId" clId="{1D716C89-314A-6040-B427-6F9579B9C640}" dt="2019-07-16T00:10:01.819" v="5825" actId="1076"/>
          <ac:spMkLst>
            <pc:docMk/>
            <pc:sldMk cId="797035868" sldId="280"/>
            <ac:spMk id="12" creationId="{98B9DF4B-2824-5E4C-8603-E312D3FEDAEB}"/>
          </ac:spMkLst>
        </pc:spChg>
        <pc:spChg chg="add mod">
          <ac:chgData name="Phillip Mak" userId="7c08b01d1811935d" providerId="LiveId" clId="{1D716C89-314A-6040-B427-6F9579B9C640}" dt="2019-07-16T00:09:24.800" v="5806" actId="1035"/>
          <ac:spMkLst>
            <pc:docMk/>
            <pc:sldMk cId="797035868" sldId="280"/>
            <ac:spMk id="14" creationId="{6714CF5B-3DFA-3849-94A2-8A71DC801DCC}"/>
          </ac:spMkLst>
        </pc:spChg>
        <pc:spChg chg="add mod">
          <ac:chgData name="Phillip Mak" userId="7c08b01d1811935d" providerId="LiveId" clId="{1D716C89-314A-6040-B427-6F9579B9C640}" dt="2019-07-16T00:09:24.800" v="5806" actId="1035"/>
          <ac:spMkLst>
            <pc:docMk/>
            <pc:sldMk cId="797035868" sldId="280"/>
            <ac:spMk id="15" creationId="{1619E891-81F8-1941-886F-7F5A7ABB856C}"/>
          </ac:spMkLst>
        </pc:spChg>
        <pc:spChg chg="add mod">
          <ac:chgData name="Phillip Mak" userId="7c08b01d1811935d" providerId="LiveId" clId="{1D716C89-314A-6040-B427-6F9579B9C640}" dt="2019-07-16T00:10:25.692" v="5859" actId="20577"/>
          <ac:spMkLst>
            <pc:docMk/>
            <pc:sldMk cId="797035868" sldId="280"/>
            <ac:spMk id="16" creationId="{E2176A44-174E-3F41-8B44-7E1BDBBA09D1}"/>
          </ac:spMkLst>
        </pc:spChg>
        <pc:spChg chg="add mod">
          <ac:chgData name="Phillip Mak" userId="7c08b01d1811935d" providerId="LiveId" clId="{1D716C89-314A-6040-B427-6F9579B9C640}" dt="2019-07-16T00:10:22.886" v="5856" actId="20577"/>
          <ac:spMkLst>
            <pc:docMk/>
            <pc:sldMk cId="797035868" sldId="280"/>
            <ac:spMk id="17" creationId="{8A556B97-8BB3-3D46-82AB-4CC30EAF7EB9}"/>
          </ac:spMkLst>
        </pc:spChg>
        <pc:spChg chg="add mod">
          <ac:chgData name="Phillip Mak" userId="7c08b01d1811935d" providerId="LiveId" clId="{1D716C89-314A-6040-B427-6F9579B9C640}" dt="2019-07-16T00:11:21.805" v="5966" actId="1076"/>
          <ac:spMkLst>
            <pc:docMk/>
            <pc:sldMk cId="797035868" sldId="280"/>
            <ac:spMk id="19" creationId="{E038B85E-8A76-C148-8117-78881EBFA266}"/>
          </ac:spMkLst>
        </pc:spChg>
        <pc:spChg chg="add mod">
          <ac:chgData name="Phillip Mak" userId="7c08b01d1811935d" providerId="LiveId" clId="{1D716C89-314A-6040-B427-6F9579B9C640}" dt="2019-07-16T00:12:26.739" v="6026" actId="20577"/>
          <ac:spMkLst>
            <pc:docMk/>
            <pc:sldMk cId="797035868" sldId="280"/>
            <ac:spMk id="20" creationId="{7EAD7F78-4688-E240-9AF1-0AA55E7E0D0F}"/>
          </ac:spMkLst>
        </pc:spChg>
        <pc:cxnChg chg="add mod">
          <ac:chgData name="Phillip Mak" userId="7c08b01d1811935d" providerId="LiveId" clId="{1D716C89-314A-6040-B427-6F9579B9C640}" dt="2019-07-16T00:07:13.192" v="5554" actId="1036"/>
          <ac:cxnSpMkLst>
            <pc:docMk/>
            <pc:sldMk cId="797035868" sldId="280"/>
            <ac:cxnSpMk id="8" creationId="{3567F81B-34BD-7B42-A1B3-D641CCB6AC9B}"/>
          </ac:cxnSpMkLst>
        </pc:cxnChg>
        <pc:cxnChg chg="add mod">
          <ac:chgData name="Phillip Mak" userId="7c08b01d1811935d" providerId="LiveId" clId="{1D716C89-314A-6040-B427-6F9579B9C640}" dt="2019-07-16T00:09:24.800" v="5806" actId="1035"/>
          <ac:cxnSpMkLst>
            <pc:docMk/>
            <pc:sldMk cId="797035868" sldId="280"/>
            <ac:cxnSpMk id="13" creationId="{3033104D-1990-064A-ABB0-599EC7F26D42}"/>
          </ac:cxnSpMkLst>
        </pc:cxnChg>
        <pc:cxnChg chg="add mod">
          <ac:chgData name="Phillip Mak" userId="7c08b01d1811935d" providerId="LiveId" clId="{1D716C89-314A-6040-B427-6F9579B9C640}" dt="2019-07-16T00:10:08.596" v="5827" actId="1076"/>
          <ac:cxnSpMkLst>
            <pc:docMk/>
            <pc:sldMk cId="797035868" sldId="280"/>
            <ac:cxnSpMk id="18" creationId="{57DBB3A7-73B3-524B-8E12-22BFAF73039A}"/>
          </ac:cxnSpMkLst>
        </pc:cxnChg>
      </pc:sldChg>
      <pc:sldChg chg="addSp delSp modSp add">
        <pc:chgData name="Phillip Mak" userId="7c08b01d1811935d" providerId="LiveId" clId="{1D716C89-314A-6040-B427-6F9579B9C640}" dt="2019-07-16T00:14:00.646" v="6096" actId="478"/>
        <pc:sldMkLst>
          <pc:docMk/>
          <pc:sldMk cId="712436312" sldId="281"/>
        </pc:sldMkLst>
        <pc:spChg chg="del">
          <ac:chgData name="Phillip Mak" userId="7c08b01d1811935d" providerId="LiveId" clId="{1D716C89-314A-6040-B427-6F9579B9C640}" dt="2019-07-16T00:12:54.615" v="6028" actId="478"/>
          <ac:spMkLst>
            <pc:docMk/>
            <pc:sldMk cId="712436312" sldId="281"/>
            <ac:spMk id="2" creationId="{A44E909E-C819-C648-A8E6-51C85F6C2C39}"/>
          </ac:spMkLst>
        </pc:spChg>
        <pc:spChg chg="del">
          <ac:chgData name="Phillip Mak" userId="7c08b01d1811935d" providerId="LiveId" clId="{1D716C89-314A-6040-B427-6F9579B9C640}" dt="2019-07-16T00:12:54.615" v="6028" actId="478"/>
          <ac:spMkLst>
            <pc:docMk/>
            <pc:sldMk cId="712436312" sldId="281"/>
            <ac:spMk id="3" creationId="{AC3CB9ED-85B7-984B-B0A0-ADCC7F810400}"/>
          </ac:spMkLst>
        </pc:spChg>
        <pc:spChg chg="add mod">
          <ac:chgData name="Phillip Mak" userId="7c08b01d1811935d" providerId="LiveId" clId="{1D716C89-314A-6040-B427-6F9579B9C640}" dt="2019-07-16T00:13:49.461" v="6093" actId="1037"/>
          <ac:spMkLst>
            <pc:docMk/>
            <pc:sldMk cId="712436312" sldId="281"/>
            <ac:spMk id="4" creationId="{D85EECEA-2B3C-124D-A20F-C64E87A5EBA6}"/>
          </ac:spMkLst>
        </pc:spChg>
        <pc:spChg chg="add mod">
          <ac:chgData name="Phillip Mak" userId="7c08b01d1811935d" providerId="LiveId" clId="{1D716C89-314A-6040-B427-6F9579B9C640}" dt="2019-07-16T00:13:49.461" v="6093" actId="1037"/>
          <ac:spMkLst>
            <pc:docMk/>
            <pc:sldMk cId="712436312" sldId="281"/>
            <ac:spMk id="5" creationId="{63FC5F00-6A20-D146-B3C7-6C1A5B1680EB}"/>
          </ac:spMkLst>
        </pc:spChg>
        <pc:spChg chg="add mod">
          <ac:chgData name="Phillip Mak" userId="7c08b01d1811935d" providerId="LiveId" clId="{1D716C89-314A-6040-B427-6F9579B9C640}" dt="2019-07-16T00:13:49.461" v="6093" actId="1037"/>
          <ac:spMkLst>
            <pc:docMk/>
            <pc:sldMk cId="712436312" sldId="281"/>
            <ac:spMk id="6" creationId="{A6C03C4E-8CF3-774B-8C4F-F60C65217065}"/>
          </ac:spMkLst>
        </pc:spChg>
        <pc:spChg chg="add mod">
          <ac:chgData name="Phillip Mak" userId="7c08b01d1811935d" providerId="LiveId" clId="{1D716C89-314A-6040-B427-6F9579B9C640}" dt="2019-07-16T00:13:00.971" v="6030" actId="1076"/>
          <ac:spMkLst>
            <pc:docMk/>
            <pc:sldMk cId="712436312" sldId="281"/>
            <ac:spMk id="8" creationId="{DFDAD79D-2982-3541-9FD4-775F85054420}"/>
          </ac:spMkLst>
        </pc:spChg>
        <pc:spChg chg="add del mod">
          <ac:chgData name="Phillip Mak" userId="7c08b01d1811935d" providerId="LiveId" clId="{1D716C89-314A-6040-B427-6F9579B9C640}" dt="2019-07-16T00:14:00.646" v="6096" actId="478"/>
          <ac:spMkLst>
            <pc:docMk/>
            <pc:sldMk cId="712436312" sldId="281"/>
            <ac:spMk id="9" creationId="{EFA26407-4F50-FD4C-8FF9-0460E96E3F3B}"/>
          </ac:spMkLst>
        </pc:spChg>
        <pc:spChg chg="add mod">
          <ac:chgData name="Phillip Mak" userId="7c08b01d1811935d" providerId="LiveId" clId="{1D716C89-314A-6040-B427-6F9579B9C640}" dt="2019-07-16T00:13:57.809" v="6095" actId="14100"/>
          <ac:spMkLst>
            <pc:docMk/>
            <pc:sldMk cId="712436312" sldId="281"/>
            <ac:spMk id="10" creationId="{34D6408A-B3BD-7745-8677-988C45937905}"/>
          </ac:spMkLst>
        </pc:spChg>
        <pc:cxnChg chg="add mod">
          <ac:chgData name="Phillip Mak" userId="7c08b01d1811935d" providerId="LiveId" clId="{1D716C89-314A-6040-B427-6F9579B9C640}" dt="2019-07-16T00:13:00.971" v="6030" actId="1076"/>
          <ac:cxnSpMkLst>
            <pc:docMk/>
            <pc:sldMk cId="712436312" sldId="281"/>
            <ac:cxnSpMk id="7" creationId="{F2C045AA-AE8B-C145-8746-18A7470843C5}"/>
          </ac:cxnSpMkLst>
        </pc:cxnChg>
      </pc:sldChg>
      <pc:sldChg chg="addSp delSp modSp add">
        <pc:chgData name="Phillip Mak" userId="7c08b01d1811935d" providerId="LiveId" clId="{1D716C89-314A-6040-B427-6F9579B9C640}" dt="2019-07-16T03:20:05.854" v="6205" actId="313"/>
        <pc:sldMkLst>
          <pc:docMk/>
          <pc:sldMk cId="528036677" sldId="282"/>
        </pc:sldMkLst>
        <pc:spChg chg="mod">
          <ac:chgData name="Phillip Mak" userId="7c08b01d1811935d" providerId="LiveId" clId="{1D716C89-314A-6040-B427-6F9579B9C640}" dt="2019-07-16T00:33:19.575" v="6121" actId="20577"/>
          <ac:spMkLst>
            <pc:docMk/>
            <pc:sldMk cId="528036677" sldId="282"/>
            <ac:spMk id="2" creationId="{1A9C90F1-E18E-CD4A-8952-41BDE1590891}"/>
          </ac:spMkLst>
        </pc:spChg>
        <pc:spChg chg="del">
          <ac:chgData name="Phillip Mak" userId="7c08b01d1811935d" providerId="LiveId" clId="{1D716C89-314A-6040-B427-6F9579B9C640}" dt="2019-07-16T00:33:33.755" v="6125" actId="478"/>
          <ac:spMkLst>
            <pc:docMk/>
            <pc:sldMk cId="528036677" sldId="282"/>
            <ac:spMk id="3" creationId="{601626D4-9E6F-BE47-8013-AF8BA8BD6FD7}"/>
          </ac:spMkLst>
        </pc:spChg>
        <pc:spChg chg="add">
          <ac:chgData name="Phillip Mak" userId="7c08b01d1811935d" providerId="LiveId" clId="{1D716C89-314A-6040-B427-6F9579B9C640}" dt="2019-07-16T00:33:32.059" v="6124"/>
          <ac:spMkLst>
            <pc:docMk/>
            <pc:sldMk cId="528036677" sldId="282"/>
            <ac:spMk id="4" creationId="{04881E9D-49CF-FC4C-B984-E3F59FDF51EF}"/>
          </ac:spMkLst>
        </pc:spChg>
        <pc:spChg chg="add mod">
          <ac:chgData name="Phillip Mak" userId="7c08b01d1811935d" providerId="LiveId" clId="{1D716C89-314A-6040-B427-6F9579B9C640}" dt="2019-07-16T00:33:53.652" v="6153" actId="14100"/>
          <ac:spMkLst>
            <pc:docMk/>
            <pc:sldMk cId="528036677" sldId="282"/>
            <ac:spMk id="5" creationId="{11B5F031-431C-4645-BEF8-744469F686B0}"/>
          </ac:spMkLst>
        </pc:spChg>
        <pc:spChg chg="add del">
          <ac:chgData name="Phillip Mak" userId="7c08b01d1811935d" providerId="LiveId" clId="{1D716C89-314A-6040-B427-6F9579B9C640}" dt="2019-07-16T00:33:39.564" v="6126" actId="478"/>
          <ac:spMkLst>
            <pc:docMk/>
            <pc:sldMk cId="528036677" sldId="282"/>
            <ac:spMk id="7" creationId="{CA50BD5D-45EB-B14C-9B2E-8D70CAEAC431}"/>
          </ac:spMkLst>
        </pc:spChg>
        <pc:spChg chg="add mod">
          <ac:chgData name="Phillip Mak" userId="7c08b01d1811935d" providerId="LiveId" clId="{1D716C89-314A-6040-B427-6F9579B9C640}" dt="2019-07-16T00:34:13.698" v="6184" actId="313"/>
          <ac:spMkLst>
            <pc:docMk/>
            <pc:sldMk cId="528036677" sldId="282"/>
            <ac:spMk id="9" creationId="{13C0CCA3-EF99-7B48-A3CA-EDAF13515F71}"/>
          </ac:spMkLst>
        </pc:spChg>
        <pc:spChg chg="add mod">
          <ac:chgData name="Phillip Mak" userId="7c08b01d1811935d" providerId="LiveId" clId="{1D716C89-314A-6040-B427-6F9579B9C640}" dt="2019-07-16T03:20:05.854" v="6205" actId="313"/>
          <ac:spMkLst>
            <pc:docMk/>
            <pc:sldMk cId="528036677" sldId="282"/>
            <ac:spMk id="12" creationId="{1537841B-E08C-A244-A537-3C52CB01972E}"/>
          </ac:spMkLst>
        </pc:spChg>
        <pc:cxnChg chg="add del">
          <ac:chgData name="Phillip Mak" userId="7c08b01d1811935d" providerId="LiveId" clId="{1D716C89-314A-6040-B427-6F9579B9C640}" dt="2019-07-16T00:33:49.942" v="6152" actId="478"/>
          <ac:cxnSpMkLst>
            <pc:docMk/>
            <pc:sldMk cId="528036677" sldId="282"/>
            <ac:cxnSpMk id="6" creationId="{703D2BD2-B9E3-9C46-B1A8-B433D3CE365C}"/>
          </ac:cxnSpMkLst>
        </pc:cxnChg>
        <pc:cxnChg chg="add del">
          <ac:chgData name="Phillip Mak" userId="7c08b01d1811935d" providerId="LiveId" clId="{1D716C89-314A-6040-B427-6F9579B9C640}" dt="2019-07-16T00:33:39.564" v="6126" actId="478"/>
          <ac:cxnSpMkLst>
            <pc:docMk/>
            <pc:sldMk cId="528036677" sldId="282"/>
            <ac:cxnSpMk id="8" creationId="{7EFC771F-8B80-F64B-8209-1A06DCDCE3F6}"/>
          </ac:cxnSpMkLst>
        </pc:cxnChg>
        <pc:cxnChg chg="add mod">
          <ac:chgData name="Phillip Mak" userId="7c08b01d1811935d" providerId="LiveId" clId="{1D716C89-314A-6040-B427-6F9579B9C640}" dt="2019-07-16T00:34:28.286" v="6185" actId="11529"/>
          <ac:cxnSpMkLst>
            <pc:docMk/>
            <pc:sldMk cId="528036677" sldId="282"/>
            <ac:cxnSpMk id="11" creationId="{21F9E6D2-69B5-6F44-B881-49C82292F37F}"/>
          </ac:cxnSpMkLst>
        </pc:cxnChg>
      </pc:sldChg>
      <pc:sldChg chg="addSp delSp modSp add">
        <pc:chgData name="Phillip Mak" userId="7c08b01d1811935d" providerId="LiveId" clId="{1D716C89-314A-6040-B427-6F9579B9C640}" dt="2019-07-23T23:34:11.311" v="6641" actId="20577"/>
        <pc:sldMkLst>
          <pc:docMk/>
          <pc:sldMk cId="961258608" sldId="283"/>
        </pc:sldMkLst>
        <pc:spChg chg="mod">
          <ac:chgData name="Phillip Mak" userId="7c08b01d1811935d" providerId="LiveId" clId="{1D716C89-314A-6040-B427-6F9579B9C640}" dt="2019-07-23T23:33:05.626" v="6454" actId="1076"/>
          <ac:spMkLst>
            <pc:docMk/>
            <pc:sldMk cId="961258608" sldId="283"/>
            <ac:spMk id="2" creationId="{FD999F44-95D3-E945-9526-CD12F9540E6B}"/>
          </ac:spMkLst>
        </pc:spChg>
        <pc:spChg chg="del">
          <ac:chgData name="Phillip Mak" userId="7c08b01d1811935d" providerId="LiveId" clId="{1D716C89-314A-6040-B427-6F9579B9C640}" dt="2019-07-23T23:26:03.143" v="6207" actId="478"/>
          <ac:spMkLst>
            <pc:docMk/>
            <pc:sldMk cId="961258608" sldId="283"/>
            <ac:spMk id="3" creationId="{62E1B81F-404D-3E46-8F07-42999D3EC115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6" creationId="{B3353D26-3C91-D848-9CD9-F87BF6F76F8B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7" creationId="{E26E9EB8-5FDA-3847-8EF6-3519D5B1C3CF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8" creationId="{C348E173-9F78-B74F-B493-A365FBEF1C3C}"/>
          </ac:spMkLst>
        </pc:spChg>
        <pc:spChg chg="add mod">
          <ac:chgData name="Phillip Mak" userId="7c08b01d1811935d" providerId="LiveId" clId="{1D716C89-314A-6040-B427-6F9579B9C640}" dt="2019-07-23T23:31:29.748" v="6416" actId="20577"/>
          <ac:spMkLst>
            <pc:docMk/>
            <pc:sldMk cId="961258608" sldId="283"/>
            <ac:spMk id="9" creationId="{8EC68197-4D20-574F-BA31-7308D3879FF8}"/>
          </ac:spMkLst>
        </pc:spChg>
        <pc:spChg chg="add mod">
          <ac:chgData name="Phillip Mak" userId="7c08b01d1811935d" providerId="LiveId" clId="{1D716C89-314A-6040-B427-6F9579B9C640}" dt="2019-07-23T23:31:38.075" v="6429" actId="313"/>
          <ac:spMkLst>
            <pc:docMk/>
            <pc:sldMk cId="961258608" sldId="283"/>
            <ac:spMk id="10" creationId="{DBEDE6EB-656A-1E43-A61D-509233D17573}"/>
          </ac:spMkLst>
        </pc:spChg>
        <pc:spChg chg="add mod">
          <ac:chgData name="Phillip Mak" userId="7c08b01d1811935d" providerId="LiveId" clId="{1D716C89-314A-6040-B427-6F9579B9C640}" dt="2019-07-23T23:31:48.605" v="6432" actId="313"/>
          <ac:spMkLst>
            <pc:docMk/>
            <pc:sldMk cId="961258608" sldId="283"/>
            <ac:spMk id="11" creationId="{D9709DC4-9117-1345-85C5-068CCA2D87AF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12" creationId="{A0F61714-5A35-D64C-8FDE-C25773217976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13" creationId="{0339D3E6-127D-E549-BAF3-ABD4CFF3F1DA}"/>
          </ac:spMkLst>
        </pc:spChg>
        <pc:spChg chg="add del mod">
          <ac:chgData name="Phillip Mak" userId="7c08b01d1811935d" providerId="LiveId" clId="{1D716C89-314A-6040-B427-6F9579B9C640}" dt="2019-07-23T23:29:46.409" v="6292"/>
          <ac:spMkLst>
            <pc:docMk/>
            <pc:sldMk cId="961258608" sldId="283"/>
            <ac:spMk id="14" creationId="{DD25F70F-1DF8-A049-B815-4AEB3DDCAD87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15" creationId="{2D2A5C2F-1F57-4F4E-A1E5-7D490F923B4D}"/>
          </ac:spMkLst>
        </pc:spChg>
        <pc:spChg chg="add mod">
          <ac:chgData name="Phillip Mak" userId="7c08b01d1811935d" providerId="LiveId" clId="{1D716C89-314A-6040-B427-6F9579B9C640}" dt="2019-07-23T23:30:22.781" v="6327" actId="1035"/>
          <ac:spMkLst>
            <pc:docMk/>
            <pc:sldMk cId="961258608" sldId="283"/>
            <ac:spMk id="16" creationId="{F9CBD5E3-1566-E848-88F5-52C8A50F26F2}"/>
          </ac:spMkLst>
        </pc:spChg>
        <pc:spChg chg="add mod">
          <ac:chgData name="Phillip Mak" userId="7c08b01d1811935d" providerId="LiveId" clId="{1D716C89-314A-6040-B427-6F9579B9C640}" dt="2019-07-23T23:30:26.588" v="6330" actId="20577"/>
          <ac:spMkLst>
            <pc:docMk/>
            <pc:sldMk cId="961258608" sldId="283"/>
            <ac:spMk id="17" creationId="{ED7BFA3C-95E8-E04C-BBBA-B768C76047E8}"/>
          </ac:spMkLst>
        </pc:spChg>
        <pc:spChg chg="add mod">
          <ac:chgData name="Phillip Mak" userId="7c08b01d1811935d" providerId="LiveId" clId="{1D716C89-314A-6040-B427-6F9579B9C640}" dt="2019-07-23T23:30:41.746" v="6356" actId="20577"/>
          <ac:spMkLst>
            <pc:docMk/>
            <pc:sldMk cId="961258608" sldId="283"/>
            <ac:spMk id="18" creationId="{4E531B06-6FD4-4E45-B084-0E7E2012CE10}"/>
          </ac:spMkLst>
        </pc:spChg>
        <pc:spChg chg="add mod">
          <ac:chgData name="Phillip Mak" userId="7c08b01d1811935d" providerId="LiveId" clId="{1D716C89-314A-6040-B427-6F9579B9C640}" dt="2019-07-23T23:31:54.156" v="6435" actId="20577"/>
          <ac:spMkLst>
            <pc:docMk/>
            <pc:sldMk cId="961258608" sldId="283"/>
            <ac:spMk id="19" creationId="{59907B8E-84B5-254C-A4F2-66890292C4DF}"/>
          </ac:spMkLst>
        </pc:spChg>
        <pc:spChg chg="add mod">
          <ac:chgData name="Phillip Mak" userId="7c08b01d1811935d" providerId="LiveId" clId="{1D716C89-314A-6040-B427-6F9579B9C640}" dt="2019-07-23T23:31:56.825" v="6438" actId="20577"/>
          <ac:spMkLst>
            <pc:docMk/>
            <pc:sldMk cId="961258608" sldId="283"/>
            <ac:spMk id="20" creationId="{10480171-7527-794F-851A-CCCB066ACBEA}"/>
          </ac:spMkLst>
        </pc:spChg>
        <pc:spChg chg="add del mod">
          <ac:chgData name="Phillip Mak" userId="7c08b01d1811935d" providerId="LiveId" clId="{1D716C89-314A-6040-B427-6F9579B9C640}" dt="2019-07-23T23:32:09.547" v="6453"/>
          <ac:spMkLst>
            <pc:docMk/>
            <pc:sldMk cId="961258608" sldId="283"/>
            <ac:spMk id="21" creationId="{E1771402-F2B0-C541-B748-6761D8E07A83}"/>
          </ac:spMkLst>
        </pc:spChg>
        <pc:spChg chg="add mod">
          <ac:chgData name="Phillip Mak" userId="7c08b01d1811935d" providerId="LiveId" clId="{1D716C89-314A-6040-B427-6F9579B9C640}" dt="2019-07-23T23:32:04.744" v="6445" actId="20577"/>
          <ac:spMkLst>
            <pc:docMk/>
            <pc:sldMk cId="961258608" sldId="283"/>
            <ac:spMk id="22" creationId="{3700F731-6967-FD45-85BE-F5CF5B26CF13}"/>
          </ac:spMkLst>
        </pc:spChg>
        <pc:spChg chg="add mod">
          <ac:chgData name="Phillip Mak" userId="7c08b01d1811935d" providerId="LiveId" clId="{1D716C89-314A-6040-B427-6F9579B9C640}" dt="2019-07-23T23:32:08.542" v="6451" actId="20577"/>
          <ac:spMkLst>
            <pc:docMk/>
            <pc:sldMk cId="961258608" sldId="283"/>
            <ac:spMk id="23" creationId="{CBA00057-BFA7-524B-AD4D-5053EEF9D041}"/>
          </ac:spMkLst>
        </pc:spChg>
        <pc:spChg chg="add mod">
          <ac:chgData name="Phillip Mak" userId="7c08b01d1811935d" providerId="LiveId" clId="{1D716C89-314A-6040-B427-6F9579B9C640}" dt="2019-07-23T23:34:11.311" v="6641" actId="20577"/>
          <ac:spMkLst>
            <pc:docMk/>
            <pc:sldMk cId="961258608" sldId="283"/>
            <ac:spMk id="24" creationId="{E3001CA5-1ED4-3C49-9292-48E78B9FDDDE}"/>
          </ac:spMkLst>
        </pc:spChg>
        <pc:cxnChg chg="add mod">
          <ac:chgData name="Phillip Mak" userId="7c08b01d1811935d" providerId="LiveId" clId="{1D716C89-314A-6040-B427-6F9579B9C640}" dt="2019-07-23T23:30:22.781" v="6327" actId="1035"/>
          <ac:cxnSpMkLst>
            <pc:docMk/>
            <pc:sldMk cId="961258608" sldId="283"/>
            <ac:cxnSpMk id="4" creationId="{CAA0F718-E9CF-8845-9C5F-0E66E74AE1FB}"/>
          </ac:cxnSpMkLst>
        </pc:cxnChg>
        <pc:cxnChg chg="add mod">
          <ac:chgData name="Phillip Mak" userId="7c08b01d1811935d" providerId="LiveId" clId="{1D716C89-314A-6040-B427-6F9579B9C640}" dt="2019-07-23T23:30:22.781" v="6327" actId="1035"/>
          <ac:cxnSpMkLst>
            <pc:docMk/>
            <pc:sldMk cId="961258608" sldId="283"/>
            <ac:cxnSpMk id="5" creationId="{A75E023F-5913-FE41-ACEE-F92567D1CAEC}"/>
          </ac:cxnSpMkLst>
        </pc:cxnChg>
      </pc:sldChg>
      <pc:sldChg chg="addSp delSp modSp add">
        <pc:chgData name="Phillip Mak" userId="7c08b01d1811935d" providerId="LiveId" clId="{1D716C89-314A-6040-B427-6F9579B9C640}" dt="2019-07-24T00:38:51.287" v="7014" actId="1035"/>
        <pc:sldMkLst>
          <pc:docMk/>
          <pc:sldMk cId="1891879175" sldId="284"/>
        </pc:sldMkLst>
        <pc:spChg chg="mod">
          <ac:chgData name="Phillip Mak" userId="7c08b01d1811935d" providerId="LiveId" clId="{1D716C89-314A-6040-B427-6F9579B9C640}" dt="2019-07-24T00:32:39.180" v="6673" actId="20577"/>
          <ac:spMkLst>
            <pc:docMk/>
            <pc:sldMk cId="1891879175" sldId="284"/>
            <ac:spMk id="2" creationId="{5DDC3817-15AB-D748-9888-F1FB139CF421}"/>
          </ac:spMkLst>
        </pc:spChg>
        <pc:spChg chg="del">
          <ac:chgData name="Phillip Mak" userId="7c08b01d1811935d" providerId="LiveId" clId="{1D716C89-314A-6040-B427-6F9579B9C640}" dt="2019-07-24T00:33:09.709" v="6674" actId="478"/>
          <ac:spMkLst>
            <pc:docMk/>
            <pc:sldMk cId="1891879175" sldId="284"/>
            <ac:spMk id="3" creationId="{E6C64921-673F-DB4B-85C3-CE1C12D37A4E}"/>
          </ac:spMkLst>
        </pc:spChg>
        <pc:spChg chg="add mod">
          <ac:chgData name="Phillip Mak" userId="7c08b01d1811935d" providerId="LiveId" clId="{1D716C89-314A-6040-B427-6F9579B9C640}" dt="2019-07-24T00:33:37.997" v="6690" actId="20577"/>
          <ac:spMkLst>
            <pc:docMk/>
            <pc:sldMk cId="1891879175" sldId="284"/>
            <ac:spMk id="4" creationId="{E4731E59-F5D3-4845-9BBF-E6B19C6FEF45}"/>
          </ac:spMkLst>
        </pc:spChg>
        <pc:spChg chg="add">
          <ac:chgData name="Phillip Mak" userId="7c08b01d1811935d" providerId="LiveId" clId="{1D716C89-314A-6040-B427-6F9579B9C640}" dt="2019-07-24T00:33:10.363" v="6675"/>
          <ac:spMkLst>
            <pc:docMk/>
            <pc:sldMk cId="1891879175" sldId="284"/>
            <ac:spMk id="5" creationId="{2EB31337-5D01-984A-AB31-FB5456A64386}"/>
          </ac:spMkLst>
        </pc:spChg>
        <pc:spChg chg="add mod">
          <ac:chgData name="Phillip Mak" userId="7c08b01d1811935d" providerId="LiveId" clId="{1D716C89-314A-6040-B427-6F9579B9C640}" dt="2019-07-24T00:38:00.980" v="6901" actId="14100"/>
          <ac:spMkLst>
            <pc:docMk/>
            <pc:sldMk cId="1891879175" sldId="284"/>
            <ac:spMk id="8" creationId="{DD06701D-A4F2-F240-83BD-E85AF5DCB28F}"/>
          </ac:spMkLst>
        </pc:spChg>
        <pc:spChg chg="add del mod">
          <ac:chgData name="Phillip Mak" userId="7c08b01d1811935d" providerId="LiveId" clId="{1D716C89-314A-6040-B427-6F9579B9C640}" dt="2019-07-24T00:36:08.865" v="6813" actId="478"/>
          <ac:spMkLst>
            <pc:docMk/>
            <pc:sldMk cId="1891879175" sldId="284"/>
            <ac:spMk id="9" creationId="{A991EB25-E07E-774A-BFD9-03E4581FF7F3}"/>
          </ac:spMkLst>
        </pc:spChg>
        <pc:spChg chg="add del mod">
          <ac:chgData name="Phillip Mak" userId="7c08b01d1811935d" providerId="LiveId" clId="{1D716C89-314A-6040-B427-6F9579B9C640}" dt="2019-07-24T00:36:17.200" v="6817" actId="478"/>
          <ac:spMkLst>
            <pc:docMk/>
            <pc:sldMk cId="1891879175" sldId="284"/>
            <ac:spMk id="12" creationId="{73DFD20D-00D6-484E-B848-E6A5EA240D39}"/>
          </ac:spMkLst>
        </pc:spChg>
        <pc:spChg chg="add mod">
          <ac:chgData name="Phillip Mak" userId="7c08b01d1811935d" providerId="LiveId" clId="{1D716C89-314A-6040-B427-6F9579B9C640}" dt="2019-07-24T00:36:28.939" v="6821" actId="1076"/>
          <ac:spMkLst>
            <pc:docMk/>
            <pc:sldMk cId="1891879175" sldId="284"/>
            <ac:spMk id="13" creationId="{83D16479-975E-5049-9C1D-29A7A3259BEC}"/>
          </ac:spMkLst>
        </pc:spChg>
        <pc:spChg chg="add mod">
          <ac:chgData name="Phillip Mak" userId="7c08b01d1811935d" providerId="LiveId" clId="{1D716C89-314A-6040-B427-6F9579B9C640}" dt="2019-07-24T00:37:42.914" v="6899" actId="20577"/>
          <ac:spMkLst>
            <pc:docMk/>
            <pc:sldMk cId="1891879175" sldId="284"/>
            <ac:spMk id="14" creationId="{3684F80D-5E8F-BC45-945D-E54050DF29E2}"/>
          </ac:spMkLst>
        </pc:spChg>
        <pc:spChg chg="add mod">
          <ac:chgData name="Phillip Mak" userId="7c08b01d1811935d" providerId="LiveId" clId="{1D716C89-314A-6040-B427-6F9579B9C640}" dt="2019-07-24T00:37:24.511" v="6886" actId="20577"/>
          <ac:spMkLst>
            <pc:docMk/>
            <pc:sldMk cId="1891879175" sldId="284"/>
            <ac:spMk id="15" creationId="{BB992E78-CBDB-424F-8E03-37628F8BE259}"/>
          </ac:spMkLst>
        </pc:spChg>
        <pc:spChg chg="add mod">
          <ac:chgData name="Phillip Mak" userId="7c08b01d1811935d" providerId="LiveId" clId="{1D716C89-314A-6040-B427-6F9579B9C640}" dt="2019-07-24T00:38:07.434" v="6923" actId="20577"/>
          <ac:spMkLst>
            <pc:docMk/>
            <pc:sldMk cId="1891879175" sldId="284"/>
            <ac:spMk id="16" creationId="{641E1501-99D0-FD40-9C65-8E76E050ED0C}"/>
          </ac:spMkLst>
        </pc:spChg>
        <pc:spChg chg="add mod">
          <ac:chgData name="Phillip Mak" userId="7c08b01d1811935d" providerId="LiveId" clId="{1D716C89-314A-6040-B427-6F9579B9C640}" dt="2019-07-24T00:38:51.287" v="7014" actId="1035"/>
          <ac:spMkLst>
            <pc:docMk/>
            <pc:sldMk cId="1891879175" sldId="284"/>
            <ac:spMk id="17" creationId="{9A2556F7-D208-AE48-A2B9-ED18C69EAEDD}"/>
          </ac:spMkLst>
        </pc:spChg>
        <pc:cxnChg chg="add mod">
          <ac:chgData name="Phillip Mak" userId="7c08b01d1811935d" providerId="LiveId" clId="{1D716C89-314A-6040-B427-6F9579B9C640}" dt="2019-07-24T00:38:19.945" v="6924" actId="1076"/>
          <ac:cxnSpMkLst>
            <pc:docMk/>
            <pc:sldMk cId="1891879175" sldId="284"/>
            <ac:cxnSpMk id="6" creationId="{6FD2E749-1071-D04E-B4C9-4226E1C69E12}"/>
          </ac:cxnSpMkLst>
        </pc:cxnChg>
        <pc:cxnChg chg="add mod">
          <ac:chgData name="Phillip Mak" userId="7c08b01d1811935d" providerId="LiveId" clId="{1D716C89-314A-6040-B427-6F9579B9C640}" dt="2019-07-24T00:36:19.261" v="6818" actId="1076"/>
          <ac:cxnSpMkLst>
            <pc:docMk/>
            <pc:sldMk cId="1891879175" sldId="284"/>
            <ac:cxnSpMk id="10" creationId="{2A5FBD6F-BF8B-114C-8B37-47CB5B5691A5}"/>
          </ac:cxnSpMkLst>
        </pc:cxnChg>
      </pc:sldChg>
      <pc:sldChg chg="addSp delSp modSp add">
        <pc:chgData name="Phillip Mak" userId="7c08b01d1811935d" providerId="LiveId" clId="{1D716C89-314A-6040-B427-6F9579B9C640}" dt="2019-08-13T00:59:29.222" v="9534" actId="1076"/>
        <pc:sldMkLst>
          <pc:docMk/>
          <pc:sldMk cId="509782288" sldId="285"/>
        </pc:sldMkLst>
        <pc:spChg chg="mod">
          <ac:chgData name="Phillip Mak" userId="7c08b01d1811935d" providerId="LiveId" clId="{1D716C89-314A-6040-B427-6F9579B9C640}" dt="2019-07-24T00:43:43.726" v="7241" actId="20577"/>
          <ac:spMkLst>
            <pc:docMk/>
            <pc:sldMk cId="509782288" sldId="285"/>
            <ac:spMk id="2" creationId="{0625A26A-89D8-254A-95A8-D66F3B3723D4}"/>
          </ac:spMkLst>
        </pc:spChg>
        <pc:spChg chg="del">
          <ac:chgData name="Phillip Mak" userId="7c08b01d1811935d" providerId="LiveId" clId="{1D716C89-314A-6040-B427-6F9579B9C640}" dt="2019-07-24T00:40:02.804" v="7016" actId="478"/>
          <ac:spMkLst>
            <pc:docMk/>
            <pc:sldMk cId="509782288" sldId="285"/>
            <ac:spMk id="3" creationId="{4E207A3B-DF0C-634D-97F4-048B45EC22FE}"/>
          </ac:spMkLst>
        </pc:spChg>
        <pc:spChg chg="add mod">
          <ac:chgData name="Phillip Mak" userId="7c08b01d1811935d" providerId="LiveId" clId="{1D716C89-314A-6040-B427-6F9579B9C640}" dt="2019-08-13T00:59:29.222" v="9534" actId="1076"/>
          <ac:spMkLst>
            <pc:docMk/>
            <pc:sldMk cId="509782288" sldId="285"/>
            <ac:spMk id="3" creationId="{D2AA9FE2-BEAD-5444-9568-12178FC1929C}"/>
          </ac:spMkLst>
        </pc:spChg>
        <pc:spChg chg="add mod">
          <ac:chgData name="Phillip Mak" userId="7c08b01d1811935d" providerId="LiveId" clId="{1D716C89-314A-6040-B427-6F9579B9C640}" dt="2019-07-24T00:40:48.465" v="7105" actId="1076"/>
          <ac:spMkLst>
            <pc:docMk/>
            <pc:sldMk cId="509782288" sldId="285"/>
            <ac:spMk id="5" creationId="{CA6D7091-22D4-FC49-BF14-85E84DCB49E5}"/>
          </ac:spMkLst>
        </pc:spChg>
        <pc:spChg chg="add del mod">
          <ac:chgData name="Phillip Mak" userId="7c08b01d1811935d" providerId="LiveId" clId="{1D716C89-314A-6040-B427-6F9579B9C640}" dt="2019-07-24T00:42:18.613" v="7146"/>
          <ac:spMkLst>
            <pc:docMk/>
            <pc:sldMk cId="509782288" sldId="285"/>
            <ac:spMk id="6" creationId="{25C354FF-265A-3147-BD59-85B6364AB845}"/>
          </ac:spMkLst>
        </pc:spChg>
        <pc:spChg chg="add mod">
          <ac:chgData name="Phillip Mak" userId="7c08b01d1811935d" providerId="LiveId" clId="{1D716C89-314A-6040-B427-6F9579B9C640}" dt="2019-08-13T00:58:21.533" v="9400" actId="1076"/>
          <ac:spMkLst>
            <pc:docMk/>
            <pc:sldMk cId="509782288" sldId="285"/>
            <ac:spMk id="7" creationId="{D9FB2889-49C7-E74D-B380-8BC1049CFF58}"/>
          </ac:spMkLst>
        </pc:spChg>
        <pc:spChg chg="add mod">
          <ac:chgData name="Phillip Mak" userId="7c08b01d1811935d" providerId="LiveId" clId="{1D716C89-314A-6040-B427-6F9579B9C640}" dt="2019-07-24T00:42:35.517" v="7168" actId="1076"/>
          <ac:spMkLst>
            <pc:docMk/>
            <pc:sldMk cId="509782288" sldId="285"/>
            <ac:spMk id="8" creationId="{20417BEF-A913-2B47-82C3-29ACC4539B95}"/>
          </ac:spMkLst>
        </pc:spChg>
        <pc:spChg chg="add mod">
          <ac:chgData name="Phillip Mak" userId="7c08b01d1811935d" providerId="LiveId" clId="{1D716C89-314A-6040-B427-6F9579B9C640}" dt="2019-07-24T00:42:45.693" v="7170" actId="20577"/>
          <ac:spMkLst>
            <pc:docMk/>
            <pc:sldMk cId="509782288" sldId="285"/>
            <ac:spMk id="9" creationId="{196CCDDF-A83B-3F48-AFA0-AC5A0837AB61}"/>
          </ac:spMkLst>
        </pc:spChg>
        <pc:spChg chg="add del mod">
          <ac:chgData name="Phillip Mak" userId="7c08b01d1811935d" providerId="LiveId" clId="{1D716C89-314A-6040-B427-6F9579B9C640}" dt="2019-07-24T00:42:50.018" v="7175"/>
          <ac:spMkLst>
            <pc:docMk/>
            <pc:sldMk cId="509782288" sldId="285"/>
            <ac:spMk id="10" creationId="{1D63EB00-99FC-9B49-87A2-3330EE50D450}"/>
          </ac:spMkLst>
        </pc:spChg>
        <pc:spChg chg="add mod">
          <ac:chgData name="Phillip Mak" userId="7c08b01d1811935d" providerId="LiveId" clId="{1D716C89-314A-6040-B427-6F9579B9C640}" dt="2019-07-24T00:43:06.531" v="7176" actId="1076"/>
          <ac:spMkLst>
            <pc:docMk/>
            <pc:sldMk cId="509782288" sldId="285"/>
            <ac:spMk id="11" creationId="{421ADFFD-9D32-6044-84A4-83AD7271D990}"/>
          </ac:spMkLst>
        </pc:spChg>
        <pc:spChg chg="add mod">
          <ac:chgData name="Phillip Mak" userId="7c08b01d1811935d" providerId="LiveId" clId="{1D716C89-314A-6040-B427-6F9579B9C640}" dt="2019-07-24T00:44:19.454" v="7275" actId="20577"/>
          <ac:spMkLst>
            <pc:docMk/>
            <pc:sldMk cId="509782288" sldId="285"/>
            <ac:spMk id="12" creationId="{62B80505-061B-EC47-9545-4496FB6D7355}"/>
          </ac:spMkLst>
        </pc:spChg>
        <pc:spChg chg="add mod">
          <ac:chgData name="Phillip Mak" userId="7c08b01d1811935d" providerId="LiveId" clId="{1D716C89-314A-6040-B427-6F9579B9C640}" dt="2019-07-24T00:50:20.125" v="7624" actId="20577"/>
          <ac:spMkLst>
            <pc:docMk/>
            <pc:sldMk cId="509782288" sldId="285"/>
            <ac:spMk id="13" creationId="{E20834B2-706F-8B4D-A1C2-E6FA996BEC9D}"/>
          </ac:spMkLst>
        </pc:spChg>
        <pc:picChg chg="add mod">
          <ac:chgData name="Phillip Mak" userId="7c08b01d1811935d" providerId="LiveId" clId="{1D716C89-314A-6040-B427-6F9579B9C640}" dt="2019-07-24T00:40:11.693" v="7018" actId="1076"/>
          <ac:picMkLst>
            <pc:docMk/>
            <pc:sldMk cId="509782288" sldId="285"/>
            <ac:picMk id="4" creationId="{6493B20A-F24A-F340-949B-582641BFF5A7}"/>
          </ac:picMkLst>
        </pc:picChg>
      </pc:sldChg>
      <pc:sldChg chg="addSp delSp modSp add">
        <pc:chgData name="Phillip Mak" userId="7c08b01d1811935d" providerId="LiveId" clId="{1D716C89-314A-6040-B427-6F9579B9C640}" dt="2019-08-13T01:00:32.315" v="9556" actId="20577"/>
        <pc:sldMkLst>
          <pc:docMk/>
          <pc:sldMk cId="2363666446" sldId="286"/>
        </pc:sldMkLst>
        <pc:spChg chg="add del mod">
          <ac:chgData name="Phillip Mak" userId="7c08b01d1811935d" providerId="LiveId" clId="{1D716C89-314A-6040-B427-6F9579B9C640}" dt="2019-07-24T00:45:55.359" v="7279"/>
          <ac:spMkLst>
            <pc:docMk/>
            <pc:sldMk cId="2363666446" sldId="286"/>
            <ac:spMk id="2" creationId="{61650E91-7D68-0042-8569-2B3305F7EC42}"/>
          </ac:spMkLst>
        </pc:spChg>
        <pc:spChg chg="del">
          <ac:chgData name="Phillip Mak" userId="7c08b01d1811935d" providerId="LiveId" clId="{1D716C89-314A-6040-B427-6F9579B9C640}" dt="2019-07-24T00:45:57.609" v="7280" actId="478"/>
          <ac:spMkLst>
            <pc:docMk/>
            <pc:sldMk cId="2363666446" sldId="286"/>
            <ac:spMk id="3" creationId="{7A94DEAB-ECDD-6648-8504-066E3201E2E2}"/>
          </ac:spMkLst>
        </pc:spChg>
        <pc:spChg chg="add mod">
          <ac:chgData name="Phillip Mak" userId="7c08b01d1811935d" providerId="LiveId" clId="{1D716C89-314A-6040-B427-6F9579B9C640}" dt="2019-07-24T00:46:27.208" v="7323" actId="1076"/>
          <ac:spMkLst>
            <pc:docMk/>
            <pc:sldMk cId="2363666446" sldId="286"/>
            <ac:spMk id="5" creationId="{75E0361E-FCB4-CF4D-8CBB-09354273C58F}"/>
          </ac:spMkLst>
        </pc:spChg>
        <pc:spChg chg="add mod">
          <ac:chgData name="Phillip Mak" userId="7c08b01d1811935d" providerId="LiveId" clId="{1D716C89-314A-6040-B427-6F9579B9C640}" dt="2019-07-24T00:47:13.403" v="7479" actId="20577"/>
          <ac:spMkLst>
            <pc:docMk/>
            <pc:sldMk cId="2363666446" sldId="286"/>
            <ac:spMk id="6" creationId="{C4210201-B37C-6640-A784-2541598EB4D8}"/>
          </ac:spMkLst>
        </pc:spChg>
        <pc:spChg chg="add mod">
          <ac:chgData name="Phillip Mak" userId="7c08b01d1811935d" providerId="LiveId" clId="{1D716C89-314A-6040-B427-6F9579B9C640}" dt="2019-07-24T00:48:17.890" v="7526" actId="20577"/>
          <ac:spMkLst>
            <pc:docMk/>
            <pc:sldMk cId="2363666446" sldId="286"/>
            <ac:spMk id="7" creationId="{CDA66B0A-7322-B546-AD8F-B8D5D030B8D8}"/>
          </ac:spMkLst>
        </pc:spChg>
        <pc:spChg chg="add mod">
          <ac:chgData name="Phillip Mak" userId="7c08b01d1811935d" providerId="LiveId" clId="{1D716C89-314A-6040-B427-6F9579B9C640}" dt="2019-08-13T01:00:32.315" v="9556" actId="20577"/>
          <ac:spMkLst>
            <pc:docMk/>
            <pc:sldMk cId="2363666446" sldId="286"/>
            <ac:spMk id="8" creationId="{185B9C7F-36C6-E44A-BA08-9A74F56E8A9E}"/>
          </ac:spMkLst>
        </pc:spChg>
        <pc:spChg chg="add mod">
          <ac:chgData name="Phillip Mak" userId="7c08b01d1811935d" providerId="LiveId" clId="{1D716C89-314A-6040-B427-6F9579B9C640}" dt="2019-07-24T00:48:59.762" v="7594" actId="20577"/>
          <ac:spMkLst>
            <pc:docMk/>
            <pc:sldMk cId="2363666446" sldId="286"/>
            <ac:spMk id="9" creationId="{D2D87480-1C5D-0F45-8BAA-B6049A1C3009}"/>
          </ac:spMkLst>
        </pc:spChg>
        <pc:spChg chg="add mod">
          <ac:chgData name="Phillip Mak" userId="7c08b01d1811935d" providerId="LiveId" clId="{1D716C89-314A-6040-B427-6F9579B9C640}" dt="2019-07-24T00:49:17.433" v="7596" actId="1076"/>
          <ac:spMkLst>
            <pc:docMk/>
            <pc:sldMk cId="2363666446" sldId="286"/>
            <ac:spMk id="10" creationId="{8653E1F0-1FC0-6845-9194-7A17D2A63ED5}"/>
          </ac:spMkLst>
        </pc:spChg>
        <pc:picChg chg="add mod">
          <ac:chgData name="Phillip Mak" userId="7c08b01d1811935d" providerId="LiveId" clId="{1D716C89-314A-6040-B427-6F9579B9C640}" dt="2019-07-24T00:46:08.174" v="7283" actId="1076"/>
          <ac:picMkLst>
            <pc:docMk/>
            <pc:sldMk cId="2363666446" sldId="286"/>
            <ac:picMk id="4" creationId="{01979A5B-1EF6-044E-A700-E5083914BE8A}"/>
          </ac:picMkLst>
        </pc:picChg>
      </pc:sldChg>
      <pc:sldChg chg="modSp add">
        <pc:chgData name="Phillip Mak" userId="7c08b01d1811935d" providerId="LiveId" clId="{1D716C89-314A-6040-B427-6F9579B9C640}" dt="2019-07-24T00:51:24.972" v="7773" actId="20577"/>
        <pc:sldMkLst>
          <pc:docMk/>
          <pc:sldMk cId="1604425627" sldId="287"/>
        </pc:sldMkLst>
        <pc:spChg chg="mod">
          <ac:chgData name="Phillip Mak" userId="7c08b01d1811935d" providerId="LiveId" clId="{1D716C89-314A-6040-B427-6F9579B9C640}" dt="2019-07-24T00:50:40.306" v="7634" actId="20577"/>
          <ac:spMkLst>
            <pc:docMk/>
            <pc:sldMk cId="1604425627" sldId="287"/>
            <ac:spMk id="2" creationId="{8A3D1045-0BD3-A84C-BEAF-C6A62F744975}"/>
          </ac:spMkLst>
        </pc:spChg>
        <pc:spChg chg="mod">
          <ac:chgData name="Phillip Mak" userId="7c08b01d1811935d" providerId="LiveId" clId="{1D716C89-314A-6040-B427-6F9579B9C640}" dt="2019-07-24T00:51:24.972" v="7773" actId="20577"/>
          <ac:spMkLst>
            <pc:docMk/>
            <pc:sldMk cId="1604425627" sldId="287"/>
            <ac:spMk id="3" creationId="{B1D2BB30-7624-A345-A6BE-9F4A08BB2C3E}"/>
          </ac:spMkLst>
        </pc:spChg>
      </pc:sldChg>
      <pc:sldChg chg="addSp delSp modSp add">
        <pc:chgData name="Phillip Mak" userId="7c08b01d1811935d" providerId="LiveId" clId="{1D716C89-314A-6040-B427-6F9579B9C640}" dt="2019-07-24T00:58:49.271" v="7967" actId="20577"/>
        <pc:sldMkLst>
          <pc:docMk/>
          <pc:sldMk cId="3094081125" sldId="288"/>
        </pc:sldMkLst>
        <pc:spChg chg="mod">
          <ac:chgData name="Phillip Mak" userId="7c08b01d1811935d" providerId="LiveId" clId="{1D716C89-314A-6040-B427-6F9579B9C640}" dt="2019-07-24T00:57:04.970" v="7775"/>
          <ac:spMkLst>
            <pc:docMk/>
            <pc:sldMk cId="3094081125" sldId="288"/>
            <ac:spMk id="2" creationId="{61650E91-7D68-0042-8569-2B3305F7EC42}"/>
          </ac:spMkLst>
        </pc:spChg>
        <pc:spChg chg="add mod">
          <ac:chgData name="Phillip Mak" userId="7c08b01d1811935d" providerId="LiveId" clId="{1D716C89-314A-6040-B427-6F9579B9C640}" dt="2019-07-24T00:57:37.339" v="7833" actId="313"/>
          <ac:spMkLst>
            <pc:docMk/>
            <pc:sldMk cId="3094081125" sldId="288"/>
            <ac:spMk id="3" creationId="{71213C45-AE3F-A14A-B28E-93F6926732BA}"/>
          </ac:spMkLst>
        </pc:spChg>
        <pc:spChg chg="del">
          <ac:chgData name="Phillip Mak" userId="7c08b01d1811935d" providerId="LiveId" clId="{1D716C89-314A-6040-B427-6F9579B9C640}" dt="2019-07-24T00:57:09.363" v="7776" actId="478"/>
          <ac:spMkLst>
            <pc:docMk/>
            <pc:sldMk cId="3094081125" sldId="288"/>
            <ac:spMk id="5" creationId="{75E0361E-FCB4-CF4D-8CBB-09354273C58F}"/>
          </ac:spMkLst>
        </pc:spChg>
        <pc:spChg chg="del">
          <ac:chgData name="Phillip Mak" userId="7c08b01d1811935d" providerId="LiveId" clId="{1D716C89-314A-6040-B427-6F9579B9C640}" dt="2019-07-24T00:57:10.567" v="7777" actId="478"/>
          <ac:spMkLst>
            <pc:docMk/>
            <pc:sldMk cId="3094081125" sldId="288"/>
            <ac:spMk id="6" creationId="{C4210201-B37C-6640-A784-2541598EB4D8}"/>
          </ac:spMkLst>
        </pc:spChg>
        <pc:spChg chg="del">
          <ac:chgData name="Phillip Mak" userId="7c08b01d1811935d" providerId="LiveId" clId="{1D716C89-314A-6040-B427-6F9579B9C640}" dt="2019-07-24T00:57:09.363" v="7776" actId="478"/>
          <ac:spMkLst>
            <pc:docMk/>
            <pc:sldMk cId="3094081125" sldId="288"/>
            <ac:spMk id="7" creationId="{CDA66B0A-7322-B546-AD8F-B8D5D030B8D8}"/>
          </ac:spMkLst>
        </pc:spChg>
        <pc:spChg chg="del">
          <ac:chgData name="Phillip Mak" userId="7c08b01d1811935d" providerId="LiveId" clId="{1D716C89-314A-6040-B427-6F9579B9C640}" dt="2019-07-24T00:57:16.289" v="7778" actId="478"/>
          <ac:spMkLst>
            <pc:docMk/>
            <pc:sldMk cId="3094081125" sldId="288"/>
            <ac:spMk id="9" creationId="{D2D87480-1C5D-0F45-8BAA-B6049A1C3009}"/>
          </ac:spMkLst>
        </pc:spChg>
        <pc:spChg chg="del">
          <ac:chgData name="Phillip Mak" userId="7c08b01d1811935d" providerId="LiveId" clId="{1D716C89-314A-6040-B427-6F9579B9C640}" dt="2019-07-24T00:57:16.289" v="7778" actId="478"/>
          <ac:spMkLst>
            <pc:docMk/>
            <pc:sldMk cId="3094081125" sldId="288"/>
            <ac:spMk id="10" creationId="{8653E1F0-1FC0-6845-9194-7A17D2A63ED5}"/>
          </ac:spMkLst>
        </pc:spChg>
        <pc:spChg chg="add mod">
          <ac:chgData name="Phillip Mak" userId="7c08b01d1811935d" providerId="LiveId" clId="{1D716C89-314A-6040-B427-6F9579B9C640}" dt="2019-07-24T00:57:55.717" v="7846" actId="1076"/>
          <ac:spMkLst>
            <pc:docMk/>
            <pc:sldMk cId="3094081125" sldId="288"/>
            <ac:spMk id="11" creationId="{9B3D2FB3-5E61-C842-ACA1-687225D80FB4}"/>
          </ac:spMkLst>
        </pc:spChg>
        <pc:spChg chg="add mod">
          <ac:chgData name="Phillip Mak" userId="7c08b01d1811935d" providerId="LiveId" clId="{1D716C89-314A-6040-B427-6F9579B9C640}" dt="2019-07-24T00:58:12.502" v="7864" actId="1076"/>
          <ac:spMkLst>
            <pc:docMk/>
            <pc:sldMk cId="3094081125" sldId="288"/>
            <ac:spMk id="12" creationId="{85A7035C-EE57-544F-AA46-C48BFDCBE83A}"/>
          </ac:spMkLst>
        </pc:spChg>
        <pc:spChg chg="add mod">
          <ac:chgData name="Phillip Mak" userId="7c08b01d1811935d" providerId="LiveId" clId="{1D716C89-314A-6040-B427-6F9579B9C640}" dt="2019-07-24T00:58:36.167" v="7923" actId="14100"/>
          <ac:spMkLst>
            <pc:docMk/>
            <pc:sldMk cId="3094081125" sldId="288"/>
            <ac:spMk id="13" creationId="{2831C109-CB65-4741-931F-6AB455154D25}"/>
          </ac:spMkLst>
        </pc:spChg>
        <pc:spChg chg="add mod">
          <ac:chgData name="Phillip Mak" userId="7c08b01d1811935d" providerId="LiveId" clId="{1D716C89-314A-6040-B427-6F9579B9C640}" dt="2019-07-24T00:58:49.271" v="7967" actId="20577"/>
          <ac:spMkLst>
            <pc:docMk/>
            <pc:sldMk cId="3094081125" sldId="288"/>
            <ac:spMk id="14" creationId="{3DBCD6A6-FFC6-0F47-A729-6E8E5EC64EEB}"/>
          </ac:spMkLst>
        </pc:spChg>
      </pc:sldChg>
      <pc:sldChg chg="addSp delSp modSp add modTransition">
        <pc:chgData name="Phillip Mak" userId="7c08b01d1811935d" providerId="LiveId" clId="{1D716C89-314A-6040-B427-6F9579B9C640}" dt="2019-08-13T00:00:41.436" v="9374" actId="1035"/>
        <pc:sldMkLst>
          <pc:docMk/>
          <pc:sldMk cId="3878977479" sldId="349"/>
        </pc:sldMkLst>
        <pc:spChg chg="add del mod">
          <ac:chgData name="Phillip Mak" userId="7c08b01d1811935d" providerId="LiveId" clId="{1D716C89-314A-6040-B427-6F9579B9C640}" dt="2019-08-12T23:58:13.442" v="9232" actId="478"/>
          <ac:spMkLst>
            <pc:docMk/>
            <pc:sldMk cId="3878977479" sldId="349"/>
            <ac:spMk id="3" creationId="{F325D127-A089-AA4B-90C7-F13611A7188E}"/>
          </ac:spMkLst>
        </pc:spChg>
        <pc:spChg chg="add mod">
          <ac:chgData name="Phillip Mak" userId="7c08b01d1811935d" providerId="LiveId" clId="{1D716C89-314A-6040-B427-6F9579B9C640}" dt="2019-08-12T23:58:39.903" v="9243" actId="1076"/>
          <ac:spMkLst>
            <pc:docMk/>
            <pc:sldMk cId="3878977479" sldId="349"/>
            <ac:spMk id="4" creationId="{C78F310D-9463-1C4C-AA44-06D466267029}"/>
          </ac:spMkLst>
        </pc:spChg>
        <pc:spChg chg="add mod">
          <ac:chgData name="Phillip Mak" userId="7c08b01d1811935d" providerId="LiveId" clId="{1D716C89-314A-6040-B427-6F9579B9C640}" dt="2019-08-12T23:59:31.707" v="9316" actId="20577"/>
          <ac:spMkLst>
            <pc:docMk/>
            <pc:sldMk cId="3878977479" sldId="349"/>
            <ac:spMk id="5" creationId="{E851A37D-F7CE-7B41-A71E-FDEF5D339FAC}"/>
          </ac:spMkLst>
        </pc:spChg>
        <pc:spChg chg="mod topLvl">
          <ac:chgData name="Phillip Mak" userId="7c08b01d1811935d" providerId="LiveId" clId="{1D716C89-314A-6040-B427-6F9579B9C640}" dt="2019-08-12T23:58:49.730" v="9244" actId="165"/>
          <ac:spMkLst>
            <pc:docMk/>
            <pc:sldMk cId="3878977479" sldId="349"/>
            <ac:spMk id="44" creationId="{8D52943F-9B50-3A4A-915C-441981ADA8B9}"/>
          </ac:spMkLst>
        </pc:spChg>
        <pc:spChg chg="mod topLvl">
          <ac:chgData name="Phillip Mak" userId="7c08b01d1811935d" providerId="LiveId" clId="{1D716C89-314A-6040-B427-6F9579B9C640}" dt="2019-08-12T23:58:49.730" v="9244" actId="165"/>
          <ac:spMkLst>
            <pc:docMk/>
            <pc:sldMk cId="3878977479" sldId="349"/>
            <ac:spMk id="45" creationId="{440D97E5-96ED-9942-B5AA-7BE72E1C9FB0}"/>
          </ac:spMkLst>
        </pc:spChg>
        <pc:spChg chg="mod topLvl">
          <ac:chgData name="Phillip Mak" userId="7c08b01d1811935d" providerId="LiveId" clId="{1D716C89-314A-6040-B427-6F9579B9C640}" dt="2019-08-12T23:59:13.604" v="9284" actId="1035"/>
          <ac:spMkLst>
            <pc:docMk/>
            <pc:sldMk cId="3878977479" sldId="349"/>
            <ac:spMk id="46" creationId="{CF29A614-02AB-F141-AB1F-38D11AD955A7}"/>
          </ac:spMkLst>
        </pc:spChg>
        <pc:spChg chg="mod topLvl">
          <ac:chgData name="Phillip Mak" userId="7c08b01d1811935d" providerId="LiveId" clId="{1D716C89-314A-6040-B427-6F9579B9C640}" dt="2019-08-12T23:58:57.122" v="9258" actId="1036"/>
          <ac:spMkLst>
            <pc:docMk/>
            <pc:sldMk cId="3878977479" sldId="349"/>
            <ac:spMk id="47" creationId="{38D42121-9285-674C-AA49-83E62781F9AF}"/>
          </ac:spMkLst>
        </pc:spChg>
        <pc:spChg chg="mod topLvl">
          <ac:chgData name="Phillip Mak" userId="7c08b01d1811935d" providerId="LiveId" clId="{1D716C89-314A-6040-B427-6F9579B9C640}" dt="2019-08-13T00:00:41.436" v="9374" actId="1035"/>
          <ac:spMkLst>
            <pc:docMk/>
            <pc:sldMk cId="3878977479" sldId="349"/>
            <ac:spMk id="48" creationId="{875AE7EB-9346-ED40-8087-289270F1F40F}"/>
          </ac:spMkLst>
        </pc:spChg>
        <pc:spChg chg="mod topLvl">
          <ac:chgData name="Phillip Mak" userId="7c08b01d1811935d" providerId="LiveId" clId="{1D716C89-314A-6040-B427-6F9579B9C640}" dt="2019-08-12T23:59:02.337" v="9259" actId="20577"/>
          <ac:spMkLst>
            <pc:docMk/>
            <pc:sldMk cId="3878977479" sldId="349"/>
            <ac:spMk id="49" creationId="{78138506-216C-F345-9FC0-49019B0B882F}"/>
          </ac:spMkLst>
        </pc:spChg>
        <pc:spChg chg="mod topLvl">
          <ac:chgData name="Phillip Mak" userId="7c08b01d1811935d" providerId="LiveId" clId="{1D716C89-314A-6040-B427-6F9579B9C640}" dt="2019-08-13T00:00:23.588" v="9336" actId="20577"/>
          <ac:spMkLst>
            <pc:docMk/>
            <pc:sldMk cId="3878977479" sldId="349"/>
            <ac:spMk id="50" creationId="{AB613B58-E7DC-CA4E-8181-03248469F16C}"/>
          </ac:spMkLst>
        </pc:spChg>
        <pc:spChg chg="mod topLvl">
          <ac:chgData name="Phillip Mak" userId="7c08b01d1811935d" providerId="LiveId" clId="{1D716C89-314A-6040-B427-6F9579B9C640}" dt="2019-08-13T00:00:41.436" v="9374" actId="1035"/>
          <ac:spMkLst>
            <pc:docMk/>
            <pc:sldMk cId="3878977479" sldId="349"/>
            <ac:spMk id="51" creationId="{C4A76296-C840-5E4E-B7E9-6E4F3A8386C4}"/>
          </ac:spMkLst>
        </pc:spChg>
        <pc:spChg chg="del mod">
          <ac:chgData name="Phillip Mak" userId="7c08b01d1811935d" providerId="LiveId" clId="{1D716C89-314A-6040-B427-6F9579B9C640}" dt="2019-08-12T23:58:11.455" v="9231" actId="478"/>
          <ac:spMkLst>
            <pc:docMk/>
            <pc:sldMk cId="3878977479" sldId="349"/>
            <ac:spMk id="30722" creationId="{00000000-0000-0000-0000-000000000000}"/>
          </ac:spMkLst>
        </pc:spChg>
        <pc:spChg chg="del">
          <ac:chgData name="Phillip Mak" userId="7c08b01d1811935d" providerId="LiveId" clId="{1D716C89-314A-6040-B427-6F9579B9C640}" dt="2019-08-12T23:58:16.968" v="9233" actId="478"/>
          <ac:spMkLst>
            <pc:docMk/>
            <pc:sldMk cId="3878977479" sldId="349"/>
            <ac:spMk id="30726" creationId="{00000000-0000-0000-0000-000000000000}"/>
          </ac:spMkLst>
        </pc:spChg>
        <pc:grpChg chg="add del mod">
          <ac:chgData name="Phillip Mak" userId="7c08b01d1811935d" providerId="LiveId" clId="{1D716C89-314A-6040-B427-6F9579B9C640}" dt="2019-08-12T23:58:49.730" v="9244" actId="165"/>
          <ac:grpSpMkLst>
            <pc:docMk/>
            <pc:sldMk cId="3878977479" sldId="349"/>
            <ac:grpSpMk id="41" creationId="{DB2E5988-BFA0-8546-8C95-2005245EC2D7}"/>
          </ac:grpSpMkLst>
        </pc:grpChg>
        <pc:grpChg chg="mod topLvl">
          <ac:chgData name="Phillip Mak" userId="7c08b01d1811935d" providerId="LiveId" clId="{1D716C89-314A-6040-B427-6F9579B9C640}" dt="2019-08-12T23:58:49.730" v="9244" actId="165"/>
          <ac:grpSpMkLst>
            <pc:docMk/>
            <pc:sldMk cId="3878977479" sldId="349"/>
            <ac:grpSpMk id="42" creationId="{956AA020-9840-D247-A03E-57E71F8388F6}"/>
          </ac:grpSpMkLst>
        </pc:grpChg>
        <pc:grpChg chg="mod topLvl">
          <ac:chgData name="Phillip Mak" userId="7c08b01d1811935d" providerId="LiveId" clId="{1D716C89-314A-6040-B427-6F9579B9C640}" dt="2019-08-12T23:58:49.730" v="9244" actId="165"/>
          <ac:grpSpMkLst>
            <pc:docMk/>
            <pc:sldMk cId="3878977479" sldId="349"/>
            <ac:grpSpMk id="43" creationId="{F73F5B1B-DDAC-164F-8373-74F2ABE08FCF}"/>
          </ac:grpSpMkLst>
        </pc:grpChg>
        <pc:grpChg chg="mod">
          <ac:chgData name="Phillip Mak" userId="7c08b01d1811935d" providerId="LiveId" clId="{1D716C89-314A-6040-B427-6F9579B9C640}" dt="2019-08-12T23:58:24.341" v="9235"/>
          <ac:grpSpMkLst>
            <pc:docMk/>
            <pc:sldMk cId="3878977479" sldId="349"/>
            <ac:grpSpMk id="55" creationId="{C3DA8B7D-ABAB-334E-A2EF-9CF514DB2163}"/>
          </ac:grpSpMkLst>
        </pc:grpChg>
        <pc:grpChg chg="mod">
          <ac:chgData name="Phillip Mak" userId="7c08b01d1811935d" providerId="LiveId" clId="{1D716C89-314A-6040-B427-6F9579B9C640}" dt="2019-08-12T23:58:22.547" v="9234" actId="1076"/>
          <ac:grpSpMkLst>
            <pc:docMk/>
            <pc:sldMk cId="3878977479" sldId="349"/>
            <ac:grpSpMk id="30724" creationId="{00000000-0000-0000-0000-000000000000}"/>
          </ac:grpSpMkLst>
        </pc:grpChg>
        <pc:inkChg chg="add">
          <ac:chgData name="Phillip Mak" userId="7c08b01d1811935d" providerId="LiveId" clId="{1D716C89-314A-6040-B427-6F9579B9C640}" dt="2019-08-12T23:59:47.661" v="9317" actId="9405"/>
          <ac:inkMkLst>
            <pc:docMk/>
            <pc:sldMk cId="3878977479" sldId="349"/>
            <ac:inkMk id="6" creationId="{8DD733D0-8F3D-764A-9EA1-706E62985688}"/>
          </ac:inkMkLst>
        </pc:inkChg>
        <pc:inkChg chg="add">
          <ac:chgData name="Phillip Mak" userId="7c08b01d1811935d" providerId="LiveId" clId="{1D716C89-314A-6040-B427-6F9579B9C640}" dt="2019-08-12T23:59:50.789" v="9318" actId="9405"/>
          <ac:inkMkLst>
            <pc:docMk/>
            <pc:sldMk cId="3878977479" sldId="349"/>
            <ac:inkMk id="7" creationId="{2270743C-36FB-B248-9090-232CFF78E09E}"/>
          </ac:inkMkLst>
        </pc:inkChg>
        <pc:inkChg chg="add">
          <ac:chgData name="Phillip Mak" userId="7c08b01d1811935d" providerId="LiveId" clId="{1D716C89-314A-6040-B427-6F9579B9C640}" dt="2019-08-12T23:59:58.629" v="9319" actId="9405"/>
          <ac:inkMkLst>
            <pc:docMk/>
            <pc:sldMk cId="3878977479" sldId="349"/>
            <ac:inkMk id="8" creationId="{7315A524-F867-2640-A356-D84E6A4328A2}"/>
          </ac:inkMkLst>
        </pc:inkChg>
        <pc:inkChg chg="add">
          <ac:chgData name="Phillip Mak" userId="7c08b01d1811935d" providerId="LiveId" clId="{1D716C89-314A-6040-B427-6F9579B9C640}" dt="2019-08-13T00:00:01.667" v="9320" actId="9405"/>
          <ac:inkMkLst>
            <pc:docMk/>
            <pc:sldMk cId="3878977479" sldId="349"/>
            <ac:inkMk id="9" creationId="{27AE3A16-9A1E-9649-9277-0619D4CA77B5}"/>
          </ac:inkMkLst>
        </pc:inkChg>
      </pc:sldChg>
      <pc:sldChg chg="addSp delSp modSp add">
        <pc:chgData name="Phillip Mak" userId="7c08b01d1811935d" providerId="LiveId" clId="{1D716C89-314A-6040-B427-6F9579B9C640}" dt="2019-07-30T00:26:08.956" v="8486" actId="20577"/>
        <pc:sldMkLst>
          <pc:docMk/>
          <pc:sldMk cId="2566885338" sldId="403"/>
        </pc:sldMkLst>
        <pc:spChg chg="add del mod">
          <ac:chgData name="Phillip Mak" userId="7c08b01d1811935d" providerId="LiveId" clId="{1D716C89-314A-6040-B427-6F9579B9C640}" dt="2019-07-30T00:20:24.502" v="8347" actId="478"/>
          <ac:spMkLst>
            <pc:docMk/>
            <pc:sldMk cId="2566885338" sldId="403"/>
            <ac:spMk id="7" creationId="{AC77F546-7229-554E-8C01-BAF524E1FD3F}"/>
          </ac:spMkLst>
        </pc:spChg>
        <pc:spChg chg="add del mod">
          <ac:chgData name="Phillip Mak" userId="7c08b01d1811935d" providerId="LiveId" clId="{1D716C89-314A-6040-B427-6F9579B9C640}" dt="2019-07-30T00:25:44.092" v="8459" actId="478"/>
          <ac:spMkLst>
            <pc:docMk/>
            <pc:sldMk cId="2566885338" sldId="403"/>
            <ac:spMk id="14" creationId="{9710B5DE-B529-2D48-A76C-06C9F39E4EF0}"/>
          </ac:spMkLst>
        </pc:spChg>
        <pc:spChg chg="add mod">
          <ac:chgData name="Phillip Mak" userId="7c08b01d1811935d" providerId="LiveId" clId="{1D716C89-314A-6040-B427-6F9579B9C640}" dt="2019-07-30T00:19:26.304" v="8254" actId="20577"/>
          <ac:spMkLst>
            <pc:docMk/>
            <pc:sldMk cId="2566885338" sldId="403"/>
            <ac:spMk id="15" creationId="{8ACCC75A-6788-1D42-9528-DD32ED549134}"/>
          </ac:spMkLst>
        </pc:spChg>
        <pc:spChg chg="add mod">
          <ac:chgData name="Phillip Mak" userId="7c08b01d1811935d" providerId="LiveId" clId="{1D716C89-314A-6040-B427-6F9579B9C640}" dt="2019-07-30T00:26:01.075" v="8479" actId="20577"/>
          <ac:spMkLst>
            <pc:docMk/>
            <pc:sldMk cId="2566885338" sldId="403"/>
            <ac:spMk id="18" creationId="{B6D796BB-3765-CA49-8C13-1F01BAED4AF3}"/>
          </ac:spMkLst>
        </pc:spChg>
        <pc:spChg chg="add del mod">
          <ac:chgData name="Phillip Mak" userId="7c08b01d1811935d" providerId="LiveId" clId="{1D716C89-314A-6040-B427-6F9579B9C640}" dt="2019-07-30T00:25:38.809" v="8456" actId="478"/>
          <ac:spMkLst>
            <pc:docMk/>
            <pc:sldMk cId="2566885338" sldId="403"/>
            <ac:spMk id="26" creationId="{DE2ABF71-DC51-4D45-AEEF-527CE9C9FEB9}"/>
          </ac:spMkLst>
        </pc:spChg>
        <pc:spChg chg="add del mod">
          <ac:chgData name="Phillip Mak" userId="7c08b01d1811935d" providerId="LiveId" clId="{1D716C89-314A-6040-B427-6F9579B9C640}" dt="2019-07-30T00:17:37.501" v="8207" actId="478"/>
          <ac:spMkLst>
            <pc:docMk/>
            <pc:sldMk cId="2566885338" sldId="403"/>
            <ac:spMk id="28" creationId="{54CD441F-7C5D-2F46-AE6B-71802D7A28DF}"/>
          </ac:spMkLst>
        </pc:spChg>
        <pc:spChg chg="add mod">
          <ac:chgData name="Phillip Mak" userId="7c08b01d1811935d" providerId="LiveId" clId="{1D716C89-314A-6040-B427-6F9579B9C640}" dt="2019-07-30T00:18:21.599" v="8218" actId="14100"/>
          <ac:spMkLst>
            <pc:docMk/>
            <pc:sldMk cId="2566885338" sldId="403"/>
            <ac:spMk id="35" creationId="{078D1DF3-3924-D24F-8E1D-F891002AA9E1}"/>
          </ac:spMkLst>
        </pc:spChg>
        <pc:spChg chg="add mod">
          <ac:chgData name="Phillip Mak" userId="7c08b01d1811935d" providerId="LiveId" clId="{1D716C89-314A-6040-B427-6F9579B9C640}" dt="2019-07-30T00:26:08.956" v="8486" actId="20577"/>
          <ac:spMkLst>
            <pc:docMk/>
            <pc:sldMk cId="2566885338" sldId="403"/>
            <ac:spMk id="36" creationId="{1DB89410-6198-584B-8CBC-79FB56D73138}"/>
          </ac:spMkLst>
        </pc:spChg>
        <pc:spChg chg="mod">
          <ac:chgData name="Phillip Mak" userId="7c08b01d1811935d" providerId="LiveId" clId="{1D716C89-314A-6040-B427-6F9579B9C640}" dt="2019-07-30T00:25:34.847" v="8455" actId="20577"/>
          <ac:spMkLst>
            <pc:docMk/>
            <pc:sldMk cId="2566885338" sldId="403"/>
            <ac:spMk id="30722" creationId="{00000000-0000-0000-0000-000000000000}"/>
          </ac:spMkLst>
        </pc:spChg>
        <pc:spChg chg="mod">
          <ac:chgData name="Phillip Mak" userId="7c08b01d1811935d" providerId="LiveId" clId="{1D716C89-314A-6040-B427-6F9579B9C640}" dt="2019-07-30T00:17:44.939" v="8209" actId="1076"/>
          <ac:spMkLst>
            <pc:docMk/>
            <pc:sldMk cId="2566885338" sldId="403"/>
            <ac:spMk id="30727" creationId="{00000000-0000-0000-0000-000000000000}"/>
          </ac:spMkLst>
        </pc:spChg>
        <pc:spChg chg="mod">
          <ac:chgData name="Phillip Mak" userId="7c08b01d1811935d" providerId="LiveId" clId="{1D716C89-314A-6040-B427-6F9579B9C640}" dt="2019-07-30T00:24:44.406" v="8407" actId="20577"/>
          <ac:spMkLst>
            <pc:docMk/>
            <pc:sldMk cId="2566885338" sldId="403"/>
            <ac:spMk id="30734" creationId="{00000000-0000-0000-0000-000000000000}"/>
          </ac:spMkLst>
        </pc:spChg>
        <pc:spChg chg="mod">
          <ac:chgData name="Phillip Mak" userId="7c08b01d1811935d" providerId="LiveId" clId="{1D716C89-314A-6040-B427-6F9579B9C640}" dt="2019-07-30T00:20:28.806" v="8348" actId="313"/>
          <ac:spMkLst>
            <pc:docMk/>
            <pc:sldMk cId="2566885338" sldId="403"/>
            <ac:spMk id="30739" creationId="{00000000-0000-0000-0000-000000000000}"/>
          </ac:spMkLst>
        </pc:spChg>
        <pc:spChg chg="mod">
          <ac:chgData name="Phillip Mak" userId="7c08b01d1811935d" providerId="LiveId" clId="{1D716C89-314A-6040-B427-6F9579B9C640}" dt="2019-07-30T00:18:29.320" v="8219" actId="1076"/>
          <ac:spMkLst>
            <pc:docMk/>
            <pc:sldMk cId="2566885338" sldId="403"/>
            <ac:spMk id="30741" creationId="{00000000-0000-0000-0000-000000000000}"/>
          </ac:spMkLst>
        </pc:spChg>
        <pc:spChg chg="mod">
          <ac:chgData name="Phillip Mak" userId="7c08b01d1811935d" providerId="LiveId" clId="{1D716C89-314A-6040-B427-6F9579B9C640}" dt="2019-07-30T00:17:47.225" v="8210" actId="14100"/>
          <ac:spMkLst>
            <pc:docMk/>
            <pc:sldMk cId="2566885338" sldId="403"/>
            <ac:spMk id="101381" creationId="{00000000-0000-0000-0000-000000000000}"/>
          </ac:spMkLst>
        </pc:spChg>
        <pc:grpChg chg="mod">
          <ac:chgData name="Phillip Mak" userId="7c08b01d1811935d" providerId="LiveId" clId="{1D716C89-314A-6040-B427-6F9579B9C640}" dt="2019-07-30T00:18:29.320" v="8219" actId="1076"/>
          <ac:grpSpMkLst>
            <pc:docMk/>
            <pc:sldMk cId="2566885338" sldId="403"/>
            <ac:grpSpMk id="3" creationId="{00000000-0000-0000-0000-000000000000}"/>
          </ac:grpSpMkLst>
        </pc:grpChg>
        <pc:picChg chg="add del mod">
          <ac:chgData name="Phillip Mak" userId="7c08b01d1811935d" providerId="LiveId" clId="{1D716C89-314A-6040-B427-6F9579B9C640}" dt="2019-07-30T00:17:36.178" v="8206" actId="478"/>
          <ac:picMkLst>
            <pc:docMk/>
            <pc:sldMk cId="2566885338" sldId="403"/>
            <ac:picMk id="27" creationId="{AD711D37-2AF0-4E43-A41C-6C084D82C19E}"/>
          </ac:picMkLst>
        </pc:picChg>
        <pc:picChg chg="add mod">
          <ac:chgData name="Phillip Mak" userId="7c08b01d1811935d" providerId="LiveId" clId="{1D716C89-314A-6040-B427-6F9579B9C640}" dt="2019-07-30T00:18:14.169" v="8216" actId="1076"/>
          <ac:picMkLst>
            <pc:docMk/>
            <pc:sldMk cId="2566885338" sldId="403"/>
            <ac:picMk id="33" creationId="{28FFDDE1-63F4-DA4D-AFA0-7116AB377D71}"/>
          </ac:picMkLst>
        </pc:picChg>
        <pc:picChg chg="add">
          <ac:chgData name="Phillip Mak" userId="7c08b01d1811935d" providerId="LiveId" clId="{1D716C89-314A-6040-B427-6F9579B9C640}" dt="2019-07-30T00:17:59.362" v="8211"/>
          <ac:picMkLst>
            <pc:docMk/>
            <pc:sldMk cId="2566885338" sldId="403"/>
            <ac:picMk id="34" creationId="{D96A08FA-3A0D-F646-A660-3F04347E5BAA}"/>
          </ac:picMkLst>
        </pc:picChg>
        <pc:picChg chg="mod">
          <ac:chgData name="Phillip Mak" userId="7c08b01d1811935d" providerId="LiveId" clId="{1D716C89-314A-6040-B427-6F9579B9C640}" dt="2019-07-30T00:17:44.939" v="8209" actId="1076"/>
          <ac:picMkLst>
            <pc:docMk/>
            <pc:sldMk cId="2566885338" sldId="403"/>
            <ac:picMk id="30732" creationId="{00000000-0000-0000-0000-000000000000}"/>
          </ac:picMkLst>
        </pc:picChg>
        <pc:cxnChg chg="add del mod">
          <ac:chgData name="Phillip Mak" userId="7c08b01d1811935d" providerId="LiveId" clId="{1D716C89-314A-6040-B427-6F9579B9C640}" dt="2019-07-30T00:17:36.178" v="8206" actId="478"/>
          <ac:cxnSpMkLst>
            <pc:docMk/>
            <pc:sldMk cId="2566885338" sldId="403"/>
            <ac:cxnSpMk id="9" creationId="{66E222E5-8F9B-474A-A96D-9B5CEB3408B9}"/>
          </ac:cxnSpMkLst>
        </pc:cxnChg>
        <pc:cxnChg chg="add mod">
          <ac:chgData name="Phillip Mak" userId="7c08b01d1811935d" providerId="LiveId" clId="{1D716C89-314A-6040-B427-6F9579B9C640}" dt="2019-07-30T00:15:40.476" v="8109" actId="11529"/>
          <ac:cxnSpMkLst>
            <pc:docMk/>
            <pc:sldMk cId="2566885338" sldId="403"/>
            <ac:cxnSpMk id="11" creationId="{CAAC3557-5CCA-934D-8B03-F1AEA4DF4F79}"/>
          </ac:cxnSpMkLst>
        </pc:cxnChg>
        <pc:cxnChg chg="add del mod">
          <ac:chgData name="Phillip Mak" userId="7c08b01d1811935d" providerId="LiveId" clId="{1D716C89-314A-6040-B427-6F9579B9C640}" dt="2019-07-30T00:25:42.715" v="8458" actId="478"/>
          <ac:cxnSpMkLst>
            <pc:docMk/>
            <pc:sldMk cId="2566885338" sldId="403"/>
            <ac:cxnSpMk id="13" creationId="{34BF16A0-436F-2E41-9C64-181F9F7260CC}"/>
          </ac:cxnSpMkLst>
        </pc:cxnChg>
        <pc:cxnChg chg="add mod">
          <ac:chgData name="Phillip Mak" userId="7c08b01d1811935d" providerId="LiveId" clId="{1D716C89-314A-6040-B427-6F9579B9C640}" dt="2019-07-30T00:19:37.315" v="8255" actId="11529"/>
          <ac:cxnSpMkLst>
            <pc:docMk/>
            <pc:sldMk cId="2566885338" sldId="403"/>
            <ac:cxnSpMk id="17" creationId="{0717E6B5-299A-644B-BA90-FC02DACE19AA}"/>
          </ac:cxnSpMkLst>
        </pc:cxnChg>
        <pc:cxnChg chg="add del mod">
          <ac:chgData name="Phillip Mak" userId="7c08b01d1811935d" providerId="LiveId" clId="{1D716C89-314A-6040-B427-6F9579B9C640}" dt="2019-07-30T00:26:05.793" v="8480" actId="478"/>
          <ac:cxnSpMkLst>
            <pc:docMk/>
            <pc:sldMk cId="2566885338" sldId="403"/>
            <ac:cxnSpMk id="20" creationId="{B6A4BEC6-1D71-DE44-B517-93F9B632DF04}"/>
          </ac:cxnSpMkLst>
        </pc:cxnChg>
        <pc:cxnChg chg="add del mod">
          <ac:chgData name="Phillip Mak" userId="7c08b01d1811935d" providerId="LiveId" clId="{1D716C89-314A-6040-B427-6F9579B9C640}" dt="2019-07-30T00:25:40.172" v="8457" actId="478"/>
          <ac:cxnSpMkLst>
            <pc:docMk/>
            <pc:sldMk cId="2566885338" sldId="403"/>
            <ac:cxnSpMk id="22" creationId="{AADFF40E-4A08-DD47-B550-7D245536BDE6}"/>
          </ac:cxnSpMkLst>
        </pc:cxnChg>
      </pc:sldChg>
      <pc:sldChg chg="add">
        <pc:chgData name="Phillip Mak" userId="7c08b01d1811935d" providerId="LiveId" clId="{1D716C89-314A-6040-B427-6F9579B9C640}" dt="2019-07-30T00:17:18.250" v="8185"/>
        <pc:sldMkLst>
          <pc:docMk/>
          <pc:sldMk cId="94905596" sldId="404"/>
        </pc:sldMkLst>
      </pc:sldChg>
      <pc:sldChg chg="add">
        <pc:chgData name="Phillip Mak" userId="7c08b01d1811935d" providerId="LiveId" clId="{1D716C89-314A-6040-B427-6F9579B9C640}" dt="2019-07-30T00:25:23.579" v="8427"/>
        <pc:sldMkLst>
          <pc:docMk/>
          <pc:sldMk cId="1205120866" sldId="405"/>
        </pc:sldMkLst>
      </pc:sldChg>
      <pc:sldChg chg="addSp delSp modSp add">
        <pc:chgData name="Phillip Mak" userId="7c08b01d1811935d" providerId="LiveId" clId="{1D716C89-314A-6040-B427-6F9579B9C640}" dt="2019-08-05T23:32:23.651" v="8792" actId="20577"/>
        <pc:sldMkLst>
          <pc:docMk/>
          <pc:sldMk cId="3451982418" sldId="406"/>
        </pc:sldMkLst>
        <pc:spChg chg="del">
          <ac:chgData name="Phillip Mak" userId="7c08b01d1811935d" providerId="LiveId" clId="{1D716C89-314A-6040-B427-6F9579B9C640}" dt="2019-08-05T23:28:01.953" v="8499" actId="478"/>
          <ac:spMkLst>
            <pc:docMk/>
            <pc:sldMk cId="3451982418" sldId="406"/>
            <ac:spMk id="2" creationId="{4405EFA7-C682-3F4F-A10B-D964EE03A58A}"/>
          </ac:spMkLst>
        </pc:spChg>
        <pc:spChg chg="del">
          <ac:chgData name="Phillip Mak" userId="7c08b01d1811935d" providerId="LiveId" clId="{1D716C89-314A-6040-B427-6F9579B9C640}" dt="2019-08-05T23:26:55.068" v="8488" actId="478"/>
          <ac:spMkLst>
            <pc:docMk/>
            <pc:sldMk cId="3451982418" sldId="406"/>
            <ac:spMk id="3" creationId="{36C3A95D-69F6-274F-BB34-C1B727D0CB69}"/>
          </ac:spMkLst>
        </pc:spChg>
        <pc:spChg chg="del">
          <ac:chgData name="Phillip Mak" userId="7c08b01d1811935d" providerId="LiveId" clId="{1D716C89-314A-6040-B427-6F9579B9C640}" dt="2019-08-05T23:26:55.068" v="8488" actId="478"/>
          <ac:spMkLst>
            <pc:docMk/>
            <pc:sldMk cId="3451982418" sldId="406"/>
            <ac:spMk id="4" creationId="{9B40AA76-E836-C241-AD6A-DBDEB2938F6B}"/>
          </ac:spMkLst>
        </pc:spChg>
        <pc:spChg chg="add mod">
          <ac:chgData name="Phillip Mak" userId="7c08b01d1811935d" providerId="LiveId" clId="{1D716C89-314A-6040-B427-6F9579B9C640}" dt="2019-08-05T23:30:19.844" v="8628" actId="1076"/>
          <ac:spMkLst>
            <pc:docMk/>
            <pc:sldMk cId="3451982418" sldId="406"/>
            <ac:spMk id="6" creationId="{B86A5B84-EB8C-934B-8F68-1E42C1F44AC4}"/>
          </ac:spMkLst>
        </pc:spChg>
        <pc:spChg chg="add del mod">
          <ac:chgData name="Phillip Mak" userId="7c08b01d1811935d" providerId="LiveId" clId="{1D716C89-314A-6040-B427-6F9579B9C640}" dt="2019-08-05T23:27:51.605" v="8496"/>
          <ac:spMkLst>
            <pc:docMk/>
            <pc:sldMk cId="3451982418" sldId="406"/>
            <ac:spMk id="7" creationId="{818B4B19-A520-7940-B33F-6F50C1BDB88D}"/>
          </ac:spMkLst>
        </pc:spChg>
        <pc:spChg chg="add mod">
          <ac:chgData name="Phillip Mak" userId="7c08b01d1811935d" providerId="LiveId" clId="{1D716C89-314A-6040-B427-6F9579B9C640}" dt="2019-08-05T23:27:50.239" v="8494" actId="1076"/>
          <ac:spMkLst>
            <pc:docMk/>
            <pc:sldMk cId="3451982418" sldId="406"/>
            <ac:spMk id="8" creationId="{074F7EA7-5FF6-E145-805B-3B7BA7989D77}"/>
          </ac:spMkLst>
        </pc:spChg>
        <pc:spChg chg="add mod">
          <ac:chgData name="Phillip Mak" userId="7c08b01d1811935d" providerId="LiveId" clId="{1D716C89-314A-6040-B427-6F9579B9C640}" dt="2019-08-05T23:28:27.392" v="8516" actId="1076"/>
          <ac:spMkLst>
            <pc:docMk/>
            <pc:sldMk cId="3451982418" sldId="406"/>
            <ac:spMk id="10" creationId="{A242A29D-BF9B-3349-B4FC-87043FB6F90C}"/>
          </ac:spMkLst>
        </pc:spChg>
        <pc:spChg chg="add mod">
          <ac:chgData name="Phillip Mak" userId="7c08b01d1811935d" providerId="LiveId" clId="{1D716C89-314A-6040-B427-6F9579B9C640}" dt="2019-08-05T23:28:36.324" v="8529" actId="20577"/>
          <ac:spMkLst>
            <pc:docMk/>
            <pc:sldMk cId="3451982418" sldId="406"/>
            <ac:spMk id="11" creationId="{B13FC981-1299-1A4A-9770-4C0F3A49D854}"/>
          </ac:spMkLst>
        </pc:spChg>
        <pc:spChg chg="add mod">
          <ac:chgData name="Phillip Mak" userId="7c08b01d1811935d" providerId="LiveId" clId="{1D716C89-314A-6040-B427-6F9579B9C640}" dt="2019-08-05T23:30:34.185" v="8632" actId="1076"/>
          <ac:spMkLst>
            <pc:docMk/>
            <pc:sldMk cId="3451982418" sldId="406"/>
            <ac:spMk id="14" creationId="{B5727015-D1CE-114F-A8D0-358B15398C21}"/>
          </ac:spMkLst>
        </pc:spChg>
        <pc:spChg chg="add mod">
          <ac:chgData name="Phillip Mak" userId="7c08b01d1811935d" providerId="LiveId" clId="{1D716C89-314A-6040-B427-6F9579B9C640}" dt="2019-08-05T23:31:05.306" v="8733" actId="20577"/>
          <ac:spMkLst>
            <pc:docMk/>
            <pc:sldMk cId="3451982418" sldId="406"/>
            <ac:spMk id="17" creationId="{3B562F0B-4B08-A24F-AD4F-12164CF0F75D}"/>
          </ac:spMkLst>
        </pc:spChg>
        <pc:spChg chg="add mod">
          <ac:chgData name="Phillip Mak" userId="7c08b01d1811935d" providerId="LiveId" clId="{1D716C89-314A-6040-B427-6F9579B9C640}" dt="2019-08-05T23:32:23.651" v="8792" actId="20577"/>
          <ac:spMkLst>
            <pc:docMk/>
            <pc:sldMk cId="3451982418" sldId="406"/>
            <ac:spMk id="18" creationId="{4089A241-DE3D-0E41-A87C-64E36F116A95}"/>
          </ac:spMkLst>
        </pc:spChg>
        <pc:graphicFrameChg chg="add mod modGraphic">
          <ac:chgData name="Phillip Mak" userId="7c08b01d1811935d" providerId="LiveId" clId="{1D716C89-314A-6040-B427-6F9579B9C640}" dt="2019-08-05T23:30:19.844" v="8628" actId="1076"/>
          <ac:graphicFrameMkLst>
            <pc:docMk/>
            <pc:sldMk cId="3451982418" sldId="406"/>
            <ac:graphicFrameMk id="5" creationId="{1A1B61C4-D2DF-1544-8F40-E7B32414DBA3}"/>
          </ac:graphicFrameMkLst>
        </pc:graphicFrameChg>
        <pc:picChg chg="add mod">
          <ac:chgData name="Phillip Mak" userId="7c08b01d1811935d" providerId="LiveId" clId="{1D716C89-314A-6040-B427-6F9579B9C640}" dt="2019-08-05T23:27:59.936" v="8498" actId="1076"/>
          <ac:picMkLst>
            <pc:docMk/>
            <pc:sldMk cId="3451982418" sldId="406"/>
            <ac:picMk id="9" creationId="{42385CA3-0881-FC43-9822-0F706513B67A}"/>
          </ac:picMkLst>
        </pc:picChg>
        <pc:cxnChg chg="add mod">
          <ac:chgData name="Phillip Mak" userId="7c08b01d1811935d" providerId="LiveId" clId="{1D716C89-314A-6040-B427-6F9579B9C640}" dt="2019-08-05T23:28:54.782" v="8532" actId="14100"/>
          <ac:cxnSpMkLst>
            <pc:docMk/>
            <pc:sldMk cId="3451982418" sldId="406"/>
            <ac:cxnSpMk id="12" creationId="{C5791553-2FC9-5E4B-AFB8-0EFD1C1279D7}"/>
          </ac:cxnSpMkLst>
        </pc:cxnChg>
        <pc:cxnChg chg="add mod">
          <ac:chgData name="Phillip Mak" userId="7c08b01d1811935d" providerId="LiveId" clId="{1D716C89-314A-6040-B427-6F9579B9C640}" dt="2019-08-05T23:30:31.114" v="8631" actId="1076"/>
          <ac:cxnSpMkLst>
            <pc:docMk/>
            <pc:sldMk cId="3451982418" sldId="406"/>
            <ac:cxnSpMk id="15" creationId="{41C57440-7243-8D49-BD2A-07570EB86BB6}"/>
          </ac:cxnSpMkLst>
        </pc:cxnChg>
      </pc:sldChg>
      <pc:sldChg chg="addSp delSp modSp add">
        <pc:chgData name="Phillip Mak" userId="7c08b01d1811935d" providerId="LiveId" clId="{1D716C89-314A-6040-B427-6F9579B9C640}" dt="2019-08-05T23:34:08.225" v="8917" actId="20577"/>
        <pc:sldMkLst>
          <pc:docMk/>
          <pc:sldMk cId="2984537797" sldId="407"/>
        </pc:sldMkLst>
        <pc:spChg chg="mod">
          <ac:chgData name="Phillip Mak" userId="7c08b01d1811935d" providerId="LiveId" clId="{1D716C89-314A-6040-B427-6F9579B9C640}" dt="2019-08-05T23:33:11.732" v="8852" actId="20577"/>
          <ac:spMkLst>
            <pc:docMk/>
            <pc:sldMk cId="2984537797" sldId="407"/>
            <ac:spMk id="2" creationId="{60E6C0E4-BB0A-E742-B4B5-FC15BCE290A7}"/>
          </ac:spMkLst>
        </pc:spChg>
        <pc:spChg chg="del">
          <ac:chgData name="Phillip Mak" userId="7c08b01d1811935d" providerId="LiveId" clId="{1D716C89-314A-6040-B427-6F9579B9C640}" dt="2019-08-05T23:32:51.922" v="8796" actId="478"/>
          <ac:spMkLst>
            <pc:docMk/>
            <pc:sldMk cId="2984537797" sldId="407"/>
            <ac:spMk id="3" creationId="{DDE6F0EB-4C39-C94B-BD74-62EDF2B7B026}"/>
          </ac:spMkLst>
        </pc:spChg>
        <pc:spChg chg="del">
          <ac:chgData name="Phillip Mak" userId="7c08b01d1811935d" providerId="LiveId" clId="{1D716C89-314A-6040-B427-6F9579B9C640}" dt="2019-08-05T23:32:51.922" v="8796" actId="478"/>
          <ac:spMkLst>
            <pc:docMk/>
            <pc:sldMk cId="2984537797" sldId="407"/>
            <ac:spMk id="4" creationId="{DAA866F0-24FB-AF47-8AF4-1682DFC25A9C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5" creationId="{9E7389E2-7C46-4444-A22E-D6C12150C015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7" creationId="{0BC5BA30-435E-1744-849B-03B86DECA753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8" creationId="{AB6432DA-4D89-8E4C-A5A5-C3200953BE25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10" creationId="{3B29CBC3-D0B4-E349-97E6-F8515D57BD5D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12" creationId="{71D9FDA5-3C08-BB40-82EA-95772F423138}"/>
          </ac:spMkLst>
        </pc:spChg>
        <pc:spChg chg="add del">
          <ac:chgData name="Phillip Mak" userId="7c08b01d1811935d" providerId="LiveId" clId="{1D716C89-314A-6040-B427-6F9579B9C640}" dt="2019-08-05T23:32:51.471" v="8795"/>
          <ac:spMkLst>
            <pc:docMk/>
            <pc:sldMk cId="2984537797" sldId="407"/>
            <ac:spMk id="13" creationId="{E53379BD-E3BE-A241-BF0E-8B73BAE5F173}"/>
          </ac:spMkLst>
        </pc:spChg>
        <pc:spChg chg="add mod">
          <ac:chgData name="Phillip Mak" userId="7c08b01d1811935d" providerId="LiveId" clId="{1D716C89-314A-6040-B427-6F9579B9C640}" dt="2019-08-05T23:32:55.734" v="8798" actId="1076"/>
          <ac:spMkLst>
            <pc:docMk/>
            <pc:sldMk cId="2984537797" sldId="407"/>
            <ac:spMk id="14" creationId="{2FB6E9CE-820C-6D43-86F3-313A2E945270}"/>
          </ac:spMkLst>
        </pc:spChg>
        <pc:spChg chg="add mod">
          <ac:chgData name="Phillip Mak" userId="7c08b01d1811935d" providerId="LiveId" clId="{1D716C89-314A-6040-B427-6F9579B9C640}" dt="2019-08-05T23:32:55.734" v="8798" actId="1076"/>
          <ac:spMkLst>
            <pc:docMk/>
            <pc:sldMk cId="2984537797" sldId="407"/>
            <ac:spMk id="16" creationId="{D7AC6903-A0B3-0844-857F-3AC9F12BB331}"/>
          </ac:spMkLst>
        </pc:spChg>
        <pc:spChg chg="add mod">
          <ac:chgData name="Phillip Mak" userId="7c08b01d1811935d" providerId="LiveId" clId="{1D716C89-314A-6040-B427-6F9579B9C640}" dt="2019-08-05T23:33:38.217" v="8853" actId="207"/>
          <ac:spMkLst>
            <pc:docMk/>
            <pc:sldMk cId="2984537797" sldId="407"/>
            <ac:spMk id="17" creationId="{F70ECB05-8A10-A344-8F2C-BA4F62EB28E5}"/>
          </ac:spMkLst>
        </pc:spChg>
        <pc:spChg chg="add mod">
          <ac:chgData name="Phillip Mak" userId="7c08b01d1811935d" providerId="LiveId" clId="{1D716C89-314A-6040-B427-6F9579B9C640}" dt="2019-08-05T23:33:38.217" v="8853" actId="207"/>
          <ac:spMkLst>
            <pc:docMk/>
            <pc:sldMk cId="2984537797" sldId="407"/>
            <ac:spMk id="19" creationId="{8740B71C-9F48-BD4D-B227-2256B4B658E1}"/>
          </ac:spMkLst>
        </pc:spChg>
        <pc:spChg chg="add mod">
          <ac:chgData name="Phillip Mak" userId="7c08b01d1811935d" providerId="LiveId" clId="{1D716C89-314A-6040-B427-6F9579B9C640}" dt="2019-08-05T23:32:55.734" v="8798" actId="1076"/>
          <ac:spMkLst>
            <pc:docMk/>
            <pc:sldMk cId="2984537797" sldId="407"/>
            <ac:spMk id="21" creationId="{0F808A1A-EE0D-6143-A643-A2A863AE3804}"/>
          </ac:spMkLst>
        </pc:spChg>
        <pc:spChg chg="add mod">
          <ac:chgData name="Phillip Mak" userId="7c08b01d1811935d" providerId="LiveId" clId="{1D716C89-314A-6040-B427-6F9579B9C640}" dt="2019-08-05T23:32:55.734" v="8798" actId="1076"/>
          <ac:spMkLst>
            <pc:docMk/>
            <pc:sldMk cId="2984537797" sldId="407"/>
            <ac:spMk id="22" creationId="{B2492EEE-A450-2847-96EB-88B0A55D5DAA}"/>
          </ac:spMkLst>
        </pc:spChg>
        <pc:spChg chg="add del mod">
          <ac:chgData name="Phillip Mak" userId="7c08b01d1811935d" providerId="LiveId" clId="{1D716C89-314A-6040-B427-6F9579B9C640}" dt="2019-08-05T23:33:56.246" v="8857"/>
          <ac:spMkLst>
            <pc:docMk/>
            <pc:sldMk cId="2984537797" sldId="407"/>
            <ac:spMk id="23" creationId="{2AED3843-1AB3-ED4B-B33C-2393CBB8346F}"/>
          </ac:spMkLst>
        </pc:spChg>
        <pc:spChg chg="add mod">
          <ac:chgData name="Phillip Mak" userId="7c08b01d1811935d" providerId="LiveId" clId="{1D716C89-314A-6040-B427-6F9579B9C640}" dt="2019-08-05T23:34:08.225" v="8917" actId="20577"/>
          <ac:spMkLst>
            <pc:docMk/>
            <pc:sldMk cId="2984537797" sldId="407"/>
            <ac:spMk id="24" creationId="{813CEA6C-B12A-0742-85AB-3709E1C7AF91}"/>
          </ac:spMkLst>
        </pc:spChg>
        <pc:picChg chg="add del">
          <ac:chgData name="Phillip Mak" userId="7c08b01d1811935d" providerId="LiveId" clId="{1D716C89-314A-6040-B427-6F9579B9C640}" dt="2019-08-05T23:32:51.471" v="8795"/>
          <ac:picMkLst>
            <pc:docMk/>
            <pc:sldMk cId="2984537797" sldId="407"/>
            <ac:picMk id="6" creationId="{8000C529-6F1F-3740-86A9-791391C66080}"/>
          </ac:picMkLst>
        </pc:picChg>
        <pc:picChg chg="add mod">
          <ac:chgData name="Phillip Mak" userId="7c08b01d1811935d" providerId="LiveId" clId="{1D716C89-314A-6040-B427-6F9579B9C640}" dt="2019-08-05T23:32:55.734" v="8798" actId="1076"/>
          <ac:picMkLst>
            <pc:docMk/>
            <pc:sldMk cId="2984537797" sldId="407"/>
            <ac:picMk id="15" creationId="{4B84E470-00A3-0A4D-9A60-98FDF627BA32}"/>
          </ac:picMkLst>
        </pc:picChg>
        <pc:cxnChg chg="add del">
          <ac:chgData name="Phillip Mak" userId="7c08b01d1811935d" providerId="LiveId" clId="{1D716C89-314A-6040-B427-6F9579B9C640}" dt="2019-08-05T23:32:51.471" v="8795"/>
          <ac:cxnSpMkLst>
            <pc:docMk/>
            <pc:sldMk cId="2984537797" sldId="407"/>
            <ac:cxnSpMk id="9" creationId="{4841E151-EC8C-3B46-9F3D-78FAFA29B6F9}"/>
          </ac:cxnSpMkLst>
        </pc:cxnChg>
        <pc:cxnChg chg="add del">
          <ac:chgData name="Phillip Mak" userId="7c08b01d1811935d" providerId="LiveId" clId="{1D716C89-314A-6040-B427-6F9579B9C640}" dt="2019-08-05T23:32:51.471" v="8795"/>
          <ac:cxnSpMkLst>
            <pc:docMk/>
            <pc:sldMk cId="2984537797" sldId="407"/>
            <ac:cxnSpMk id="11" creationId="{D7C245A5-CB6E-444F-9454-FEA6DC774E8E}"/>
          </ac:cxnSpMkLst>
        </pc:cxnChg>
        <pc:cxnChg chg="add del mod">
          <ac:chgData name="Phillip Mak" userId="7c08b01d1811935d" providerId="LiveId" clId="{1D716C89-314A-6040-B427-6F9579B9C640}" dt="2019-08-05T23:33:46.757" v="8854" actId="478"/>
          <ac:cxnSpMkLst>
            <pc:docMk/>
            <pc:sldMk cId="2984537797" sldId="407"/>
            <ac:cxnSpMk id="18" creationId="{B4ED2A21-584C-4149-826F-CD5FC73E877C}"/>
          </ac:cxnSpMkLst>
        </pc:cxnChg>
        <pc:cxnChg chg="add mod">
          <ac:chgData name="Phillip Mak" userId="7c08b01d1811935d" providerId="LiveId" clId="{1D716C89-314A-6040-B427-6F9579B9C640}" dt="2019-08-05T23:32:55.734" v="8798" actId="1076"/>
          <ac:cxnSpMkLst>
            <pc:docMk/>
            <pc:sldMk cId="2984537797" sldId="407"/>
            <ac:cxnSpMk id="20" creationId="{B456B52C-2C0E-9A47-BDCD-C8D23A83DBB5}"/>
          </ac:cxnSpMkLst>
        </pc:cxnChg>
      </pc:sldChg>
      <pc:sldChg chg="addSp delSp modSp add ord">
        <pc:chgData name="Phillip Mak" userId="7c08b01d1811935d" providerId="LiveId" clId="{1D716C89-314A-6040-B427-6F9579B9C640}" dt="2019-08-12T23:58:00.852" v="9230"/>
        <pc:sldMkLst>
          <pc:docMk/>
          <pc:sldMk cId="1513553299" sldId="408"/>
        </pc:sldMkLst>
        <pc:spChg chg="mod">
          <ac:chgData name="Phillip Mak" userId="7c08b01d1811935d" providerId="LiveId" clId="{1D716C89-314A-6040-B427-6F9579B9C640}" dt="2019-08-05T23:55:41.455" v="9134" actId="20577"/>
          <ac:spMkLst>
            <pc:docMk/>
            <pc:sldMk cId="1513553299" sldId="408"/>
            <ac:spMk id="2" creationId="{629FAC4F-C0AD-9E4E-A235-1E05FD67F710}"/>
          </ac:spMkLst>
        </pc:spChg>
        <pc:spChg chg="del">
          <ac:chgData name="Phillip Mak" userId="7c08b01d1811935d" providerId="LiveId" clId="{1D716C89-314A-6040-B427-6F9579B9C640}" dt="2019-08-05T23:43:09.545" v="8981" actId="478"/>
          <ac:spMkLst>
            <pc:docMk/>
            <pc:sldMk cId="1513553299" sldId="408"/>
            <ac:spMk id="3" creationId="{E5ABBD25-11A3-A745-BEBD-6D9D02855DC4}"/>
          </ac:spMkLst>
        </pc:spChg>
        <pc:spChg chg="del">
          <ac:chgData name="Phillip Mak" userId="7c08b01d1811935d" providerId="LiveId" clId="{1D716C89-314A-6040-B427-6F9579B9C640}" dt="2019-08-05T23:43:09.545" v="8981" actId="478"/>
          <ac:spMkLst>
            <pc:docMk/>
            <pc:sldMk cId="1513553299" sldId="408"/>
            <ac:spMk id="4" creationId="{ADF5AA3B-8EAF-BA49-A153-9B81C29862C3}"/>
          </ac:spMkLst>
        </pc:spChg>
        <pc:spChg chg="add mod">
          <ac:chgData name="Phillip Mak" userId="7c08b01d1811935d" providerId="LiveId" clId="{1D716C89-314A-6040-B427-6F9579B9C640}" dt="2019-08-05T23:55:48.992" v="9166" actId="20577"/>
          <ac:spMkLst>
            <pc:docMk/>
            <pc:sldMk cId="1513553299" sldId="408"/>
            <ac:spMk id="6" creationId="{3B5C910D-8E1B-6D47-93F6-3B84A230E522}"/>
          </ac:spMkLst>
        </pc:spChg>
        <pc:spChg chg="add mod">
          <ac:chgData name="Phillip Mak" userId="7c08b01d1811935d" providerId="LiveId" clId="{1D716C89-314A-6040-B427-6F9579B9C640}" dt="2019-08-05T23:43:37.103" v="9002" actId="13926"/>
          <ac:spMkLst>
            <pc:docMk/>
            <pc:sldMk cId="1513553299" sldId="408"/>
            <ac:spMk id="7" creationId="{2A45DB4D-C3BB-4F4B-9CC0-C3FFEBB3B547}"/>
          </ac:spMkLst>
        </pc:spChg>
        <pc:spChg chg="add mod">
          <ac:chgData name="Phillip Mak" userId="7c08b01d1811935d" providerId="LiveId" clId="{1D716C89-314A-6040-B427-6F9579B9C640}" dt="2019-08-05T23:57:46.633" v="9203" actId="1076"/>
          <ac:spMkLst>
            <pc:docMk/>
            <pc:sldMk cId="1513553299" sldId="408"/>
            <ac:spMk id="12" creationId="{49FC19CB-2E83-FC42-8B45-E06581EC6716}"/>
          </ac:spMkLst>
        </pc:spChg>
        <pc:spChg chg="add del mod">
          <ac:chgData name="Phillip Mak" userId="7c08b01d1811935d" providerId="LiveId" clId="{1D716C89-314A-6040-B427-6F9579B9C640}" dt="2019-08-05T23:45:24.036" v="9037"/>
          <ac:spMkLst>
            <pc:docMk/>
            <pc:sldMk cId="1513553299" sldId="408"/>
            <ac:spMk id="15" creationId="{6A352FED-149E-224F-8D51-A7C29A3BBEAC}"/>
          </ac:spMkLst>
        </pc:spChg>
        <pc:spChg chg="add mod">
          <ac:chgData name="Phillip Mak" userId="7c08b01d1811935d" providerId="LiveId" clId="{1D716C89-314A-6040-B427-6F9579B9C640}" dt="2019-08-05T23:57:00.260" v="9183" actId="1076"/>
          <ac:spMkLst>
            <pc:docMk/>
            <pc:sldMk cId="1513553299" sldId="408"/>
            <ac:spMk id="18" creationId="{FA5162E1-2C00-5B48-B119-639DC4CB4778}"/>
          </ac:spMkLst>
        </pc:spChg>
        <pc:spChg chg="add mod">
          <ac:chgData name="Phillip Mak" userId="7c08b01d1811935d" providerId="LiveId" clId="{1D716C89-314A-6040-B427-6F9579B9C640}" dt="2019-08-05T23:58:29.349" v="9219" actId="1076"/>
          <ac:spMkLst>
            <pc:docMk/>
            <pc:sldMk cId="1513553299" sldId="408"/>
            <ac:spMk id="19" creationId="{3B2A2B0A-067F-2F48-B14D-5662E4C80407}"/>
          </ac:spMkLst>
        </pc:spChg>
        <pc:spChg chg="add mod">
          <ac:chgData name="Phillip Mak" userId="7c08b01d1811935d" providerId="LiveId" clId="{1D716C89-314A-6040-B427-6F9579B9C640}" dt="2019-08-05T23:58:40.720" v="9223" actId="20577"/>
          <ac:spMkLst>
            <pc:docMk/>
            <pc:sldMk cId="1513553299" sldId="408"/>
            <ac:spMk id="26" creationId="{6CDCA4C2-54D8-1C43-96E8-1BF9362AD9B4}"/>
          </ac:spMkLst>
        </pc:spChg>
        <pc:picChg chg="add mod">
          <ac:chgData name="Phillip Mak" userId="7c08b01d1811935d" providerId="LiveId" clId="{1D716C89-314A-6040-B427-6F9579B9C640}" dt="2019-08-05T23:56:21.709" v="9179" actId="1076"/>
          <ac:picMkLst>
            <pc:docMk/>
            <pc:sldMk cId="1513553299" sldId="408"/>
            <ac:picMk id="5" creationId="{5821B34D-E1DF-F94F-9BBC-E77C43F21E8B}"/>
          </ac:picMkLst>
        </pc:picChg>
        <pc:cxnChg chg="add mod">
          <ac:chgData name="Phillip Mak" userId="7c08b01d1811935d" providerId="LiveId" clId="{1D716C89-314A-6040-B427-6F9579B9C640}" dt="2019-08-05T23:56:14.811" v="9177" actId="14100"/>
          <ac:cxnSpMkLst>
            <pc:docMk/>
            <pc:sldMk cId="1513553299" sldId="408"/>
            <ac:cxnSpMk id="8" creationId="{FF84501B-6A39-AE49-A52F-3264A33838F7}"/>
          </ac:cxnSpMkLst>
        </pc:cxnChg>
        <pc:cxnChg chg="add mod">
          <ac:chgData name="Phillip Mak" userId="7c08b01d1811935d" providerId="LiveId" clId="{1D716C89-314A-6040-B427-6F9579B9C640}" dt="2019-08-05T23:56:18.075" v="9178" actId="14100"/>
          <ac:cxnSpMkLst>
            <pc:docMk/>
            <pc:sldMk cId="1513553299" sldId="408"/>
            <ac:cxnSpMk id="9" creationId="{76D42B31-ED40-D04A-8CE7-C9486A61A483}"/>
          </ac:cxnSpMkLst>
        </pc:cxnChg>
        <pc:cxnChg chg="add del mod">
          <ac:chgData name="Phillip Mak" userId="7c08b01d1811935d" providerId="LiveId" clId="{1D716C89-314A-6040-B427-6F9579B9C640}" dt="2019-08-05T23:56:11.183" v="9176" actId="478"/>
          <ac:cxnSpMkLst>
            <pc:docMk/>
            <pc:sldMk cId="1513553299" sldId="408"/>
            <ac:cxnSpMk id="11" creationId="{041D1FE0-75C3-4D45-BF74-262D644996D9}"/>
          </ac:cxnSpMkLst>
        </pc:cxnChg>
        <pc:cxnChg chg="add del mod">
          <ac:chgData name="Phillip Mak" userId="7c08b01d1811935d" providerId="LiveId" clId="{1D716C89-314A-6040-B427-6F9579B9C640}" dt="2019-08-05T23:56:11.183" v="9176" actId="478"/>
          <ac:cxnSpMkLst>
            <pc:docMk/>
            <pc:sldMk cId="1513553299" sldId="408"/>
            <ac:cxnSpMk id="14" creationId="{A6BCE9E1-CC31-C141-9D8D-4B1644956D59}"/>
          </ac:cxnSpMkLst>
        </pc:cxnChg>
        <pc:cxnChg chg="add mod">
          <ac:chgData name="Phillip Mak" userId="7c08b01d1811935d" providerId="LiveId" clId="{1D716C89-314A-6040-B427-6F9579B9C640}" dt="2019-08-05T23:57:25.699" v="9202" actId="14100"/>
          <ac:cxnSpMkLst>
            <pc:docMk/>
            <pc:sldMk cId="1513553299" sldId="408"/>
            <ac:cxnSpMk id="20" creationId="{3FA66CBE-C085-C14E-BF93-A32A97D224BC}"/>
          </ac:cxnSpMkLst>
        </pc:cxnChg>
        <pc:cxnChg chg="add mod">
          <ac:chgData name="Phillip Mak" userId="7c08b01d1811935d" providerId="LiveId" clId="{1D716C89-314A-6040-B427-6F9579B9C640}" dt="2019-08-05T23:57:25.699" v="9202" actId="14100"/>
          <ac:cxnSpMkLst>
            <pc:docMk/>
            <pc:sldMk cId="1513553299" sldId="408"/>
            <ac:cxnSpMk id="21" creationId="{81812C3D-87BB-0B41-8894-998B77C47872}"/>
          </ac:cxnSpMkLst>
        </pc:cxnChg>
      </pc:sldChg>
      <pc:sldChg chg="add">
        <pc:chgData name="Phillip Mak" userId="7c08b01d1811935d" providerId="LiveId" clId="{1D716C89-314A-6040-B427-6F9579B9C640}" dt="2019-08-05T23:55:30.770" v="9114"/>
        <pc:sldMkLst>
          <pc:docMk/>
          <pc:sldMk cId="3100541857" sldId="409"/>
        </pc:sldMkLst>
      </pc:sldChg>
      <pc:sldChg chg="modSp add modTransition">
        <pc:chgData name="Phillip Mak" userId="7c08b01d1811935d" providerId="LiveId" clId="{1D716C89-314A-6040-B427-6F9579B9C640}" dt="2019-08-12T23:57:58.142" v="9227" actId="27636"/>
        <pc:sldMkLst>
          <pc:docMk/>
          <pc:sldMk cId="3914494490" sldId="411"/>
        </pc:sldMkLst>
        <pc:spChg chg="mod">
          <ac:chgData name="Phillip Mak" userId="7c08b01d1811935d" providerId="LiveId" clId="{1D716C89-314A-6040-B427-6F9579B9C640}" dt="2019-08-12T23:57:58.142" v="9227" actId="27636"/>
          <ac:spMkLst>
            <pc:docMk/>
            <pc:sldMk cId="3914494490" sldId="411"/>
            <ac:spMk id="30722" creationId="{00000000-0000-0000-0000-000000000000}"/>
          </ac:spMkLst>
        </pc:spChg>
      </pc:sldChg>
    </pc:docChg>
  </pc:docChgLst>
  <pc:docChgLst>
    <pc:chgData name="Phillip Mak" userId="7c08b01d1811935d" providerId="LiveId" clId="{25679306-9555-0E48-9590-DAE025FD8F7A}"/>
    <pc:docChg chg="undo custSel addSld modSld">
      <pc:chgData name="Phillip Mak" userId="7c08b01d1811935d" providerId="LiveId" clId="{25679306-9555-0E48-9590-DAE025FD8F7A}" dt="2019-06-11T00:32:38.203" v="195" actId="1076"/>
      <pc:docMkLst>
        <pc:docMk/>
      </pc:docMkLst>
      <pc:sldChg chg="addSp delSp modSp add">
        <pc:chgData name="Phillip Mak" userId="7c08b01d1811935d" providerId="LiveId" clId="{25679306-9555-0E48-9590-DAE025FD8F7A}" dt="2019-06-04T00:43:20.108" v="94" actId="1035"/>
        <pc:sldMkLst>
          <pc:docMk/>
          <pc:sldMk cId="294474404" sldId="258"/>
        </pc:sldMkLst>
        <pc:spChg chg="del">
          <ac:chgData name="Phillip Mak" userId="7c08b01d1811935d" providerId="LiveId" clId="{25679306-9555-0E48-9590-DAE025FD8F7A}" dt="2019-06-04T00:37:46.070" v="1" actId="478"/>
          <ac:spMkLst>
            <pc:docMk/>
            <pc:sldMk cId="294474404" sldId="258"/>
            <ac:spMk id="2" creationId="{B5960D1E-3F30-8149-B5ED-D355E682BC8C}"/>
          </ac:spMkLst>
        </pc:spChg>
        <pc:spChg chg="del">
          <ac:chgData name="Phillip Mak" userId="7c08b01d1811935d" providerId="LiveId" clId="{25679306-9555-0E48-9590-DAE025FD8F7A}" dt="2019-06-04T00:37:46.070" v="1" actId="478"/>
          <ac:spMkLst>
            <pc:docMk/>
            <pc:sldMk cId="294474404" sldId="258"/>
            <ac:spMk id="3" creationId="{432E0196-A24D-064E-B0E4-8508F8AE0E68}"/>
          </ac:spMkLst>
        </pc:spChg>
        <pc:spChg chg="add mod">
          <ac:chgData name="Phillip Mak" userId="7c08b01d1811935d" providerId="LiveId" clId="{25679306-9555-0E48-9590-DAE025FD8F7A}" dt="2019-06-04T00:41:26.938" v="56" actId="1076"/>
          <ac:spMkLst>
            <pc:docMk/>
            <pc:sldMk cId="294474404" sldId="258"/>
            <ac:spMk id="5" creationId="{36B3DB5A-4574-9F4A-B317-0B46749C0A45}"/>
          </ac:spMkLst>
        </pc:spChg>
        <pc:spChg chg="add mod">
          <ac:chgData name="Phillip Mak" userId="7c08b01d1811935d" providerId="LiveId" clId="{25679306-9555-0E48-9590-DAE025FD8F7A}" dt="2019-06-04T00:39:10.911" v="6" actId="20577"/>
          <ac:spMkLst>
            <pc:docMk/>
            <pc:sldMk cId="294474404" sldId="258"/>
            <ac:spMk id="6" creationId="{48596346-1684-5241-BF40-646681890DDE}"/>
          </ac:spMkLst>
        </pc:spChg>
        <pc:spChg chg="add del mod">
          <ac:chgData name="Phillip Mak" userId="7c08b01d1811935d" providerId="LiveId" clId="{25679306-9555-0E48-9590-DAE025FD8F7A}" dt="2019-06-04T00:40:14.853" v="18" actId="478"/>
          <ac:spMkLst>
            <pc:docMk/>
            <pc:sldMk cId="294474404" sldId="258"/>
            <ac:spMk id="7" creationId="{6EA969A2-47F6-9D42-8192-2214506756DF}"/>
          </ac:spMkLst>
        </pc:spChg>
        <pc:spChg chg="add del mod">
          <ac:chgData name="Phillip Mak" userId="7c08b01d1811935d" providerId="LiveId" clId="{25679306-9555-0E48-9590-DAE025FD8F7A}" dt="2019-06-04T00:40:08.868" v="17" actId="478"/>
          <ac:spMkLst>
            <pc:docMk/>
            <pc:sldMk cId="294474404" sldId="258"/>
            <ac:spMk id="8" creationId="{46A5A755-FEB6-694F-9324-F326C8251390}"/>
          </ac:spMkLst>
        </pc:spChg>
        <pc:spChg chg="add mod">
          <ac:chgData name="Phillip Mak" userId="7c08b01d1811935d" providerId="LiveId" clId="{25679306-9555-0E48-9590-DAE025FD8F7A}" dt="2019-06-04T00:39:43.831" v="16" actId="1076"/>
          <ac:spMkLst>
            <pc:docMk/>
            <pc:sldMk cId="294474404" sldId="258"/>
            <ac:spMk id="9" creationId="{5440B7C8-45A7-C246-9BF9-09F454CE01D2}"/>
          </ac:spMkLst>
        </pc:spChg>
        <pc:spChg chg="add mod">
          <ac:chgData name="Phillip Mak" userId="7c08b01d1811935d" providerId="LiveId" clId="{25679306-9555-0E48-9590-DAE025FD8F7A}" dt="2019-06-04T00:41:07.532" v="54" actId="20577"/>
          <ac:spMkLst>
            <pc:docMk/>
            <pc:sldMk cId="294474404" sldId="258"/>
            <ac:spMk id="10" creationId="{4C6AC6EA-9BA9-9043-AF55-3D59FF8CC4AD}"/>
          </ac:spMkLst>
        </pc:spChg>
        <pc:spChg chg="add mod">
          <ac:chgData name="Phillip Mak" userId="7c08b01d1811935d" providerId="LiveId" clId="{25679306-9555-0E48-9590-DAE025FD8F7A}" dt="2019-06-04T00:43:20.108" v="94" actId="1035"/>
          <ac:spMkLst>
            <pc:docMk/>
            <pc:sldMk cId="294474404" sldId="258"/>
            <ac:spMk id="11" creationId="{6FB0D5C7-197E-5946-865E-543FA1E95C1C}"/>
          </ac:spMkLst>
        </pc:spChg>
        <pc:picChg chg="add">
          <ac:chgData name="Phillip Mak" userId="7c08b01d1811935d" providerId="LiveId" clId="{25679306-9555-0E48-9590-DAE025FD8F7A}" dt="2019-06-04T00:37:47.577" v="2"/>
          <ac:picMkLst>
            <pc:docMk/>
            <pc:sldMk cId="294474404" sldId="258"/>
            <ac:picMk id="4" creationId="{F855FD6C-5866-E34E-9F1F-056935BD0CE6}"/>
          </ac:picMkLst>
        </pc:picChg>
      </pc:sldChg>
      <pc:sldChg chg="modSp add">
        <pc:chgData name="Phillip Mak" userId="7c08b01d1811935d" providerId="LiveId" clId="{25679306-9555-0E48-9590-DAE025FD8F7A}" dt="2019-06-11T00:28:35.241" v="187" actId="20577"/>
        <pc:sldMkLst>
          <pc:docMk/>
          <pc:sldMk cId="4141058446" sldId="259"/>
        </pc:sldMkLst>
        <pc:spChg chg="mod">
          <ac:chgData name="Phillip Mak" userId="7c08b01d1811935d" providerId="LiveId" clId="{25679306-9555-0E48-9590-DAE025FD8F7A}" dt="2019-06-11T00:27:42.093" v="165" actId="20577"/>
          <ac:spMkLst>
            <pc:docMk/>
            <pc:sldMk cId="4141058446" sldId="259"/>
            <ac:spMk id="2" creationId="{9B50EF5B-AD6F-9F40-902F-997CACB5B254}"/>
          </ac:spMkLst>
        </pc:spChg>
        <pc:spChg chg="mod">
          <ac:chgData name="Phillip Mak" userId="7c08b01d1811935d" providerId="LiveId" clId="{25679306-9555-0E48-9590-DAE025FD8F7A}" dt="2019-06-11T00:28:35.241" v="187" actId="20577"/>
          <ac:spMkLst>
            <pc:docMk/>
            <pc:sldMk cId="4141058446" sldId="259"/>
            <ac:spMk id="3" creationId="{990C9D19-ECC2-6540-848A-85986F6B083C}"/>
          </ac:spMkLst>
        </pc:spChg>
      </pc:sldChg>
      <pc:sldChg chg="addSp modSp add">
        <pc:chgData name="Phillip Mak" userId="7c08b01d1811935d" providerId="LiveId" clId="{25679306-9555-0E48-9590-DAE025FD8F7A}" dt="2019-06-11T00:32:30.213" v="192"/>
        <pc:sldMkLst>
          <pc:docMk/>
          <pc:sldMk cId="3343842768" sldId="260"/>
        </pc:sldMkLst>
        <pc:spChg chg="mod">
          <ac:chgData name="Phillip Mak" userId="7c08b01d1811935d" providerId="LiveId" clId="{25679306-9555-0E48-9590-DAE025FD8F7A}" dt="2019-06-11T00:32:29.764" v="191" actId="20577"/>
          <ac:spMkLst>
            <pc:docMk/>
            <pc:sldMk cId="3343842768" sldId="260"/>
            <ac:spMk id="3" creationId="{B4F832C8-50A5-9641-B264-D0F4EE84A2C5}"/>
          </ac:spMkLst>
        </pc:spChg>
        <pc:graphicFrameChg chg="add">
          <ac:chgData name="Phillip Mak" userId="7c08b01d1811935d" providerId="LiveId" clId="{25679306-9555-0E48-9590-DAE025FD8F7A}" dt="2019-06-11T00:32:30.213" v="192"/>
          <ac:graphicFrameMkLst>
            <pc:docMk/>
            <pc:sldMk cId="3343842768" sldId="260"/>
            <ac:graphicFrameMk id="4" creationId="{879D3F7F-8205-924B-BD34-46BE7F70023C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23:59:4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873 24575,'-84'42'0,"0"-1"0,0 1 0,0 0 0,0 0 0,7 7 0,1 3-627,1-5 0,-18 7 1,-3 4-1,14-3 1,27-9 626,19 26 0,20 3 0,3 25 0,3 2 0,1-19 0,1-23 0,2-1 0,-2 22 0,-1 20 0,1-4 0,6-27 0,11-13 987,37 27-987,-7-46 0,5-2 0,-1 6 0,11-3 0,13-14 0,16-3 0,7-5 0,-4-2 0,-10-2 0,-1-3 0,2-5 0,7-4-955,-1-8 0,7-5 0,5-4 0,0-2 1,-5 0-1,-9 2 955,1 3 0,-7 2 0,-4-3 0,-1-8 0,6-13 0,0-9 0,-7-4 0,-12-1-837,-5-25 0,-11 2 837,3 17 0,0-3 315,-12-7 1,-2-8-1,-2-5-315,-5 6 0,-1-4 0,-1-2 0,-4 3 0,0-10 0,-4 1 0,-4-9 0,-3 15 0,-1-9 0,-2-4 0,-1 0 0,-3 6 0,-3 11-554,-6-6 0,-4 11 0,-2-3 554,3-4 0,1-5 0,-6 2 0,-12 11 1281,-36-1 1,-15 13 0,7 9-1282,20 10 0,-3 4 0,-18-6 0,-11-2 0,4 14 0,1 22 0,6 10 0,15-2 0,0 4 1076,-24 1 0,-1 20-1076,33 22 0,3 21 0,4 4 0,4-15 0,-3-13 0,3 0 0,-4 32 0,0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23:59:5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24575,'67'73'0,"0"0"0,1 0 0,-1 0 0,0 0 0,1 0 0,-1-1 0,0 1 0,1 0 0,-1 0 0,0 0 0,1 0 0,-1 0 0,0 0 0,1 0 0,-1 0 0,0 0 0,1 0 0,-1 0 0,0 0 0,1 0 0,-1 0 0,-2 6 0,3 3 0,3 4 0,1 2 0,2 2 0,0 1 0,-1 1 0,0 0 0,-1-2 0,-3 0 0,-2-3 0,-4-2 0,-4-4 0,-4-3 0,-6-5 0,-5-6 0,-7-5 0,-8-7 0,-7-7 0,-8-7 0,-16 27 0,-16-5 0,9 22 0,0 18 0,4-2 0,10-23-3038,33 14 3038,-11-22 0,12 14-1114,-1-24 1,10 9-1,7 6 1,2 2 0,-2-3-1,-6-5 1114,4 7 0,-5-5 0,0 0 0,5 5 0,-5-9 0,4 4 0,3 3 0,-1-1 0,0-2 0,-3-4-203,10 13 1,-1-4-1,-2-4 1,-4-5 202,-4-5 0,-3-6 0,5 6-101,-3-2 1,6 6 0,2 3 0,0 0 0,-2-3 100,5 6 0,-2-3 0,2 1 0,5 6-434,-4-6 0,7 7 1,2 2-1,0 0 0,-5-5 1,-6-7 433,11 12 0,-9-8 0,4 2 0,0 0 0,6 6 0,-4-7 0,-14-20 3392,4-10-3392,-8-14 1383,24 6 0,3-4-1383,-21-12 0,21-3 0,24 8 0,-26 0 0,14 9 0,7 5 0,2 0 0,-5-3 0,-12-7-256,5-2 1,-10-6 0,16 6 255,-23-3 0,13 4 0,9 3 0,6 4 0,3 0 0,0 1 0,-4-2 0,-6-2 0,-11-4 0,-13-4 822,13 4 1,-16-5 0,10 0-823,11 1 0,13 2 0,4-1 0,-6-1 0,-15-3 0,9 2 0,-9-3 0,10 2 0,0-1 0,-11-4 0,5 0 0,-13-3 0,9 1 0,1-1 0,-3-2 0,5-2 0,-2-4 0,0 1 0,8 13 0,0 1 0,-11-34 0,-32-35 0,-7-29 0,-5-17 0,-5-4 0,-4 9 0,-2 21 0,3 10 0,-5-1 0,-4-28 0,-1-30 0,0-5 0,2 23 0,3 48 1749,10 53-1749,-12 0 4023,-3 0-4023,3 0 0,-11-6 0,4 5 0,-5-5 0,6 1 0,31 3 0,-22-3 0,23 5 0,-25 0 0,-4 0 0,10-6 0,-10 4 0,-2-4 0,-8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23:59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24575,'69'0'0,"3"0"0,-7 0 0,17 0 0,4 0 0,-13 0 0,-2 0 0,-1 0-1025,23 0 1,11 0 0,-19 0 1024,-5 0 970,-36 0-970,54 0 0,-50 0 252,3 0 0,-2 0-252,-9 0 0,36 0 0,-19 0 1599,-14 0-1599,4 0 0,-24 0 0,32 0 0,-16 0 0,59 0 0,-71 0 0,25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3T00:00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24575,'20'0'0,"35"0"0,-15 0 0,36 0 0,-11 0 0,10 0 0,-5 0 0,5 0 0,2 0 0,13 0 0,4 0 0,-3 0-324,-10 0 0,-2 0 1,-6 0 323,11 0 0,-11 0 0,13 0 0,-17 0 0,10 0 0,8 0 0,8 0 0,-8 0 0,-7 0 0,-4 0 0,-7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8E24-BFD8-AB4D-BFDD-528A1F2CED5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27165-FA76-F444-B415-10707FE0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79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87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B4C2-710E-A544-9DA9-156F81B5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08A34-B08F-974F-89F4-7365A556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34D5-68D1-964D-9F5B-F4777C7C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B448-79CD-C442-BF2A-6F7257E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7B1F-10BD-B54A-8911-E470BD7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FC2-1210-9441-96A3-5CCC4398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89F8-408E-824C-8927-F38173CB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6055-75AB-484F-AFCC-824CE31F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8C4B-A796-4A47-9D79-D1E0C90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28E5-5DFC-E748-9877-864AC245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DA68-2094-0242-810C-766059395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0420-A95A-4240-99EA-B58F62799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5134-71F6-4B4A-91D2-98FDB442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451-12C2-1C40-B449-938C34B2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D268-A230-524E-9009-DD10EA63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5" y="304800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520825"/>
            <a:ext cx="10587566" cy="1709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185" y="3382964"/>
            <a:ext cx="10587566" cy="170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051927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48EC-C3C9-664F-844A-A0BF0EAC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023C-C635-8743-B8DA-3173C305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1525-0B94-944C-9AFE-7426E7C5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95C2-A578-F84D-9ACA-B122EB5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458C-08A2-8E48-A3A2-320C9D2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F237-5319-3A40-8433-AC264B6F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4DD65-BC12-0A49-9A22-C01EAAC0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029A-85CD-124F-8485-7CEA005D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02F4-A6F3-5047-9FD1-261CE5BA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C9A6-40F9-6A4B-AB60-815E8ADD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A62A-72B9-B544-9023-A6FD28C9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845F-112E-D640-969F-977AB6F40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1C9FA-941D-674C-8FB5-174D623D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2E412-5B8C-D04C-86AF-AAA8D3B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FEAD-05AC-714D-83CA-3CD3B80B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B5DD-0C97-FD4C-B5BE-AD977252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9EE7-BA46-824E-B774-17213492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3FB8-D028-334A-8812-0825DB2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2729-0243-844C-87C1-41DBC76B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A4300-1945-BF41-A90B-63548289F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3857D-DA83-494B-BBF5-B84A2F483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2083F-8DC4-8344-A092-8DE1F21A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6E949-D38D-6E4C-BBC5-02CD3BA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FE24-C44A-CE4B-985E-5AA1BC78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BEEB-EA0F-2148-B4E9-DE644E6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C50E7-68A6-1146-8837-8207748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7335-5FDF-4B4F-AEE0-B460A4F9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65994-271A-C246-9B47-6D5E82BA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3F7AB-BA4E-7640-A490-E294AF46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9E71B-C58A-1846-8517-E19E6590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4E9A-75C2-9D42-989E-118274C2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88DE-0B66-EA46-AF90-5EF892A0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551A-1A02-AB45-B264-7C2E6300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D42C-4505-C344-96BC-FC5A1B96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2AE5-61DF-8C44-981F-9BD85D05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D16E-3B4C-2145-B32D-E6F1EDB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C9914-B72D-7945-B6CF-242A65D2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2323-6232-CC4F-BBF9-F0225841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84106-4BCC-FF4D-B0E6-E4077C30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6785B-9C93-5240-A261-4F5EA3E9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1270-8629-BF4F-B87E-3685759D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E18D-E05F-DB44-A1DF-ED92EB6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1453-D34E-4549-9A9A-0EC43D4B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3B3B5-61F1-ED40-A020-FB6D1B3B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78C5-CC3B-B04D-9772-7D1D3117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16F5-0F85-144A-91FA-473C6692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7450-E295-D641-8122-E9DAEA1F3FB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A361-68FD-3A4A-8409-9D8B3906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3C3F-D7FE-CC4A-9BA5-EA51D6D09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5B48-B9C2-0042-A1D2-2282150A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oc-its18-arin@nyu.ed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12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png"/><Relationship Id="rId5" Type="http://schemas.openxmlformats.org/officeDocument/2006/relationships/image" Target="../media/image7.wmf"/><Relationship Id="rId15" Type="http://schemas.openxmlformats.org/officeDocument/2006/relationships/image" Target="../media/image13.png"/><Relationship Id="rId10" Type="http://schemas.openxmlformats.org/officeDocument/2006/relationships/customXml" Target="../ink/ink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Relationship Id="rId14" Type="http://schemas.openxmlformats.org/officeDocument/2006/relationships/customXml" Target="../ink/ink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xtoolbox.com/SuperTool.aspx?action=a%3anyu.edu&amp;run=toolpage" TargetMode="External"/><Relationship Id="rId2" Type="http://schemas.openxmlformats.org/officeDocument/2006/relationships/hyperlink" Target="mailto:domreg.admin@nyu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2B7A-7182-AB41-BBF9-AA0F2B4A6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611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Network Security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Notes</a:t>
            </a:r>
            <a:br>
              <a:rPr lang="en-US" dirty="0"/>
            </a:br>
            <a:r>
              <a:rPr lang="en-US" dirty="0"/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val="227070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4CF-FEC6-9A4E-ACED-C1E8C892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responses to TCP SYN packet on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8E5-DF12-CA44-99C4-81BDD671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TCP SYN/ACK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RST/ACK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ICMP Unreachable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5780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4CF-FEC6-9A4E-ACED-C1E8C892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#A – What are all the possible reasons that each response is returned?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Possible responses to TCP SYN packet on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8E5-DF12-CA44-99C4-81BDD671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930"/>
            <a:ext cx="10515600" cy="43155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TCP SYN/ACK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Port is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RST/ACK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Port is closed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Firewall is blocking the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ICMP Unreachable (also called filtered)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Firewall is “rejecting” packet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Network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response (filtered)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Firewall is “dropping” packet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Network issue - send multiple packet so see if it’s a network problem</a:t>
            </a:r>
          </a:p>
        </p:txBody>
      </p:sp>
    </p:spTree>
    <p:extLst>
      <p:ext uri="{BB962C8B-B14F-4D97-AF65-F5344CB8AC3E}">
        <p14:creationId xmlns:p14="http://schemas.microsoft.com/office/powerpoint/2010/main" val="190552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1C6D-9030-9F48-A111-150BE47E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Connect Scan vs. SYN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7723-EA7B-AB43-A36F-EF14A489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Scan – what we have been talking about – is expensive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7E970-D350-F345-A59A-F81AE03F3A35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ECB12-EA14-D348-93D8-DBBFF80DA089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29743-962F-474D-AECB-AFE834C1A0B7}"/>
              </a:ext>
            </a:extLst>
          </p:cNvPr>
          <p:cNvCxnSpPr>
            <a:cxnSpLocks/>
          </p:cNvCxnSpPr>
          <p:nvPr/>
        </p:nvCxnSpPr>
        <p:spPr>
          <a:xfrm>
            <a:off x="2336965" y="2564785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E6479E-963F-9E4C-B4D2-EA17EE57ABB2}"/>
              </a:ext>
            </a:extLst>
          </p:cNvPr>
          <p:cNvCxnSpPr>
            <a:cxnSpLocks/>
          </p:cNvCxnSpPr>
          <p:nvPr/>
        </p:nvCxnSpPr>
        <p:spPr>
          <a:xfrm flipH="1">
            <a:off x="2326257" y="3073167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38BEC1-8B5D-AF4E-9EFB-CA2DB44C5729}"/>
              </a:ext>
            </a:extLst>
          </p:cNvPr>
          <p:cNvSpPr txBox="1"/>
          <p:nvPr/>
        </p:nvSpPr>
        <p:spPr>
          <a:xfrm>
            <a:off x="4506686" y="2106386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F8A69-BEBB-F640-A6A7-4A3454B88592}"/>
              </a:ext>
            </a:extLst>
          </p:cNvPr>
          <p:cNvSpPr txBox="1"/>
          <p:nvPr/>
        </p:nvSpPr>
        <p:spPr>
          <a:xfrm>
            <a:off x="4402262" y="2662923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7C7B8B-423E-4C47-A0F5-853375FB9134}"/>
              </a:ext>
            </a:extLst>
          </p:cNvPr>
          <p:cNvCxnSpPr>
            <a:cxnSpLocks/>
          </p:cNvCxnSpPr>
          <p:nvPr/>
        </p:nvCxnSpPr>
        <p:spPr>
          <a:xfrm>
            <a:off x="2326257" y="3619778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16A5A6-122A-894A-BE30-5847D9C64D88}"/>
              </a:ext>
            </a:extLst>
          </p:cNvPr>
          <p:cNvSpPr txBox="1"/>
          <p:nvPr/>
        </p:nvSpPr>
        <p:spPr>
          <a:xfrm>
            <a:off x="4402262" y="3250446"/>
            <a:ext cx="25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1A392-40B3-E34A-B4EE-98700A4E322C}"/>
              </a:ext>
            </a:extLst>
          </p:cNvPr>
          <p:cNvCxnSpPr>
            <a:cxnSpLocks/>
          </p:cNvCxnSpPr>
          <p:nvPr/>
        </p:nvCxnSpPr>
        <p:spPr>
          <a:xfrm>
            <a:off x="2460096" y="4180392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A89F9A-74D0-E445-9611-93237929A19E}"/>
              </a:ext>
            </a:extLst>
          </p:cNvPr>
          <p:cNvSpPr txBox="1"/>
          <p:nvPr/>
        </p:nvSpPr>
        <p:spPr>
          <a:xfrm>
            <a:off x="4392386" y="3984171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8553D-6C25-314B-9867-888131A5F609}"/>
              </a:ext>
            </a:extLst>
          </p:cNvPr>
          <p:cNvCxnSpPr>
            <a:cxnSpLocks/>
          </p:cNvCxnSpPr>
          <p:nvPr/>
        </p:nvCxnSpPr>
        <p:spPr>
          <a:xfrm flipH="1">
            <a:off x="2336965" y="4759468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C3B657-B12D-1546-BFCB-F48831D54343}"/>
              </a:ext>
            </a:extLst>
          </p:cNvPr>
          <p:cNvSpPr txBox="1"/>
          <p:nvPr/>
        </p:nvSpPr>
        <p:spPr>
          <a:xfrm>
            <a:off x="4412970" y="434922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FIN/ACK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8413C-FE4B-DC42-93E6-C9A294CB995F}"/>
              </a:ext>
            </a:extLst>
          </p:cNvPr>
          <p:cNvSpPr/>
          <p:nvPr/>
        </p:nvSpPr>
        <p:spPr>
          <a:xfrm>
            <a:off x="382605" y="5124521"/>
            <a:ext cx="115606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2819BF-43C7-D040-BAE9-A45145A372D4}"/>
              </a:ext>
            </a:extLst>
          </p:cNvPr>
          <p:cNvSpPr/>
          <p:nvPr/>
        </p:nvSpPr>
        <p:spPr>
          <a:xfrm>
            <a:off x="1192755" y="56276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2D76C-8D2B-3947-AE6B-1B65D53F45B5}"/>
              </a:ext>
            </a:extLst>
          </p:cNvPr>
          <p:cNvSpPr/>
          <p:nvPr/>
        </p:nvSpPr>
        <p:spPr>
          <a:xfrm>
            <a:off x="10439400" y="5671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4E09C2-EE26-544F-A47D-C8616620F284}"/>
              </a:ext>
            </a:extLst>
          </p:cNvPr>
          <p:cNvCxnSpPr>
            <a:cxnSpLocks/>
          </p:cNvCxnSpPr>
          <p:nvPr/>
        </p:nvCxnSpPr>
        <p:spPr>
          <a:xfrm>
            <a:off x="2077316" y="5773714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9B99F-5430-724B-A1A0-1E37E60EC8E6}"/>
              </a:ext>
            </a:extLst>
          </p:cNvPr>
          <p:cNvCxnSpPr>
            <a:cxnSpLocks/>
          </p:cNvCxnSpPr>
          <p:nvPr/>
        </p:nvCxnSpPr>
        <p:spPr>
          <a:xfrm flipH="1">
            <a:off x="2066608" y="6282096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BB7F24-7D49-F442-AF7E-3993BF9F7384}"/>
              </a:ext>
            </a:extLst>
          </p:cNvPr>
          <p:cNvSpPr txBox="1"/>
          <p:nvPr/>
        </p:nvSpPr>
        <p:spPr>
          <a:xfrm>
            <a:off x="4247037" y="5315315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2C02F-6477-A741-A750-FBE3059C6C4A}"/>
              </a:ext>
            </a:extLst>
          </p:cNvPr>
          <p:cNvSpPr txBox="1"/>
          <p:nvPr/>
        </p:nvSpPr>
        <p:spPr>
          <a:xfrm>
            <a:off x="4142613" y="5871852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E1C766-2807-8C43-8957-1920DE656F78}"/>
              </a:ext>
            </a:extLst>
          </p:cNvPr>
          <p:cNvCxnSpPr>
            <a:cxnSpLocks/>
          </p:cNvCxnSpPr>
          <p:nvPr/>
        </p:nvCxnSpPr>
        <p:spPr>
          <a:xfrm>
            <a:off x="2066608" y="6828707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1F97D-9DAA-A941-A46F-D831A4039F7D}"/>
              </a:ext>
            </a:extLst>
          </p:cNvPr>
          <p:cNvSpPr txBox="1"/>
          <p:nvPr/>
        </p:nvSpPr>
        <p:spPr>
          <a:xfrm>
            <a:off x="4142613" y="6459375"/>
            <a:ext cx="25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TCP 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EC0E0-F424-904D-AED4-4100846D0414}"/>
              </a:ext>
            </a:extLst>
          </p:cNvPr>
          <p:cNvSpPr txBox="1"/>
          <p:nvPr/>
        </p:nvSpPr>
        <p:spPr>
          <a:xfrm>
            <a:off x="143826" y="5827249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Scan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94D2D-71BA-4749-9665-DEDD44D5B55A}"/>
              </a:ext>
            </a:extLst>
          </p:cNvPr>
          <p:cNvSpPr txBox="1"/>
          <p:nvPr/>
        </p:nvSpPr>
        <p:spPr>
          <a:xfrm>
            <a:off x="112841" y="4066505"/>
            <a:ext cx="145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Scan</a:t>
            </a:r>
          </a:p>
          <a:p>
            <a:r>
              <a:rPr lang="en-US" dirty="0"/>
              <a:t>(uses OS API)</a:t>
            </a:r>
          </a:p>
        </p:txBody>
      </p:sp>
    </p:spTree>
    <p:extLst>
      <p:ext uri="{BB962C8B-B14F-4D97-AF65-F5344CB8AC3E}">
        <p14:creationId xmlns:p14="http://schemas.microsoft.com/office/powerpoint/2010/main" val="221553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FDE1-3F41-7E4E-B33E-2164E17E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ACK 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1C248-3F96-C14E-A202-FA30F460A054}"/>
              </a:ext>
            </a:extLst>
          </p:cNvPr>
          <p:cNvSpPr/>
          <p:nvPr/>
        </p:nvSpPr>
        <p:spPr>
          <a:xfrm>
            <a:off x="2201643" y="14866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14ECF-5306-9E4F-897B-C99DE6BA1457}"/>
              </a:ext>
            </a:extLst>
          </p:cNvPr>
          <p:cNvSpPr/>
          <p:nvPr/>
        </p:nvSpPr>
        <p:spPr>
          <a:xfrm>
            <a:off x="10598727" y="15185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C08AA-10D8-0047-A7A0-DDAC541FCA1A}"/>
              </a:ext>
            </a:extLst>
          </p:cNvPr>
          <p:cNvCxnSpPr>
            <a:cxnSpLocks/>
          </p:cNvCxnSpPr>
          <p:nvPr/>
        </p:nvCxnSpPr>
        <p:spPr>
          <a:xfrm>
            <a:off x="4002480" y="1583807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62C80-0C1D-0A44-8B4C-23324D10EADE}"/>
              </a:ext>
            </a:extLst>
          </p:cNvPr>
          <p:cNvCxnSpPr>
            <a:cxnSpLocks/>
          </p:cNvCxnSpPr>
          <p:nvPr/>
        </p:nvCxnSpPr>
        <p:spPr>
          <a:xfrm flipH="1">
            <a:off x="3884969" y="2401062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B7F7A2-B87E-BF45-BCB8-80ECF96F765B}"/>
              </a:ext>
            </a:extLst>
          </p:cNvPr>
          <p:cNvSpPr txBox="1"/>
          <p:nvPr/>
        </p:nvSpPr>
        <p:spPr>
          <a:xfrm>
            <a:off x="6106059" y="100340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B61B5-417B-7C4C-BA83-D66670E46DD5}"/>
              </a:ext>
            </a:extLst>
          </p:cNvPr>
          <p:cNvSpPr txBox="1"/>
          <p:nvPr/>
        </p:nvSpPr>
        <p:spPr>
          <a:xfrm>
            <a:off x="6123215" y="1707009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E3DE6-3605-FD4C-8FBA-02CF03E342AD}"/>
              </a:ext>
            </a:extLst>
          </p:cNvPr>
          <p:cNvSpPr txBox="1"/>
          <p:nvPr/>
        </p:nvSpPr>
        <p:spPr>
          <a:xfrm>
            <a:off x="5323115" y="237440"/>
            <a:ext cx="26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prior communications)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6CEB2-5A7C-5E45-B11A-3389974A265D}"/>
              </a:ext>
            </a:extLst>
          </p:cNvPr>
          <p:cNvSpPr/>
          <p:nvPr/>
        </p:nvSpPr>
        <p:spPr>
          <a:xfrm>
            <a:off x="315686" y="2590780"/>
            <a:ext cx="115606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3C94-EAAA-9146-A66E-D89A1AD5CC13}"/>
              </a:ext>
            </a:extLst>
          </p:cNvPr>
          <p:cNvSpPr txBox="1"/>
          <p:nvPr/>
        </p:nvSpPr>
        <p:spPr>
          <a:xfrm>
            <a:off x="473529" y="163285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C5B5B-3166-6043-9E81-71113064E57C}"/>
              </a:ext>
            </a:extLst>
          </p:cNvPr>
          <p:cNvSpPr txBox="1"/>
          <p:nvPr/>
        </p:nvSpPr>
        <p:spPr>
          <a:xfrm>
            <a:off x="359229" y="5731329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064B8E-170E-044E-9AD3-FE12219B7B1C}"/>
              </a:ext>
            </a:extLst>
          </p:cNvPr>
          <p:cNvSpPr/>
          <p:nvPr/>
        </p:nvSpPr>
        <p:spPr>
          <a:xfrm>
            <a:off x="2201643" y="50705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454A5-5F68-DD44-9328-0AF52E7B29A5}"/>
              </a:ext>
            </a:extLst>
          </p:cNvPr>
          <p:cNvSpPr/>
          <p:nvPr/>
        </p:nvSpPr>
        <p:spPr>
          <a:xfrm>
            <a:off x="10598727" y="51023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AD1A9-4FB1-9940-869E-E9C245CBA84C}"/>
              </a:ext>
            </a:extLst>
          </p:cNvPr>
          <p:cNvCxnSpPr>
            <a:cxnSpLocks/>
          </p:cNvCxnSpPr>
          <p:nvPr/>
        </p:nvCxnSpPr>
        <p:spPr>
          <a:xfrm>
            <a:off x="4002480" y="5167649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1403E-D890-AA47-8141-DCF059C57A64}"/>
              </a:ext>
            </a:extLst>
          </p:cNvPr>
          <p:cNvCxnSpPr>
            <a:cxnSpLocks/>
          </p:cNvCxnSpPr>
          <p:nvPr/>
        </p:nvCxnSpPr>
        <p:spPr>
          <a:xfrm flipH="1">
            <a:off x="3884969" y="5984904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8223E-68CD-A74D-A764-9118B82E1678}"/>
              </a:ext>
            </a:extLst>
          </p:cNvPr>
          <p:cNvSpPr txBox="1"/>
          <p:nvPr/>
        </p:nvSpPr>
        <p:spPr>
          <a:xfrm>
            <a:off x="6106059" y="4587244"/>
            <a:ext cx="216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 (</a:t>
            </a:r>
            <a:r>
              <a:rPr lang="en-US" dirty="0" err="1"/>
              <a:t>src</a:t>
            </a:r>
            <a:r>
              <a:rPr lang="en-US" dirty="0"/>
              <a:t> port 80)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EB2EB-4469-FD4C-8E51-EB25B62A0FC9}"/>
              </a:ext>
            </a:extLst>
          </p:cNvPr>
          <p:cNvSpPr txBox="1"/>
          <p:nvPr/>
        </p:nvSpPr>
        <p:spPr>
          <a:xfrm>
            <a:off x="5700751" y="5350924"/>
            <a:ext cx="248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(nothing)</a:t>
            </a:r>
          </a:p>
          <a:p>
            <a:r>
              <a:rPr lang="en-US" dirty="0"/>
              <a:t>IMCP Unreachable - rare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719F0-851A-394F-B30A-E825B0806DC7}"/>
              </a:ext>
            </a:extLst>
          </p:cNvPr>
          <p:cNvSpPr/>
          <p:nvPr/>
        </p:nvSpPr>
        <p:spPr>
          <a:xfrm>
            <a:off x="9533157" y="4587244"/>
            <a:ext cx="914400" cy="17372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ADBDC9-638D-B441-9D3B-516B3F11F874}"/>
              </a:ext>
            </a:extLst>
          </p:cNvPr>
          <p:cNvSpPr/>
          <p:nvPr/>
        </p:nvSpPr>
        <p:spPr>
          <a:xfrm>
            <a:off x="2133615" y="35351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82818-31C3-8A47-A1FC-BED1A4788FBF}"/>
              </a:ext>
            </a:extLst>
          </p:cNvPr>
          <p:cNvSpPr/>
          <p:nvPr/>
        </p:nvSpPr>
        <p:spPr>
          <a:xfrm>
            <a:off x="10530699" y="3567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24E1D7-C72A-B949-9130-AF0F156895B7}"/>
              </a:ext>
            </a:extLst>
          </p:cNvPr>
          <p:cNvCxnSpPr>
            <a:cxnSpLocks/>
          </p:cNvCxnSpPr>
          <p:nvPr/>
        </p:nvCxnSpPr>
        <p:spPr>
          <a:xfrm>
            <a:off x="3934452" y="3632267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C2BCF-FA84-C346-B08C-D94E09553C3C}"/>
              </a:ext>
            </a:extLst>
          </p:cNvPr>
          <p:cNvCxnSpPr>
            <a:cxnSpLocks/>
          </p:cNvCxnSpPr>
          <p:nvPr/>
        </p:nvCxnSpPr>
        <p:spPr>
          <a:xfrm flipH="1">
            <a:off x="3816941" y="4351548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E0FFD8-0E14-E841-984D-3300CCD315A6}"/>
              </a:ext>
            </a:extLst>
          </p:cNvPr>
          <p:cNvSpPr txBox="1"/>
          <p:nvPr/>
        </p:nvSpPr>
        <p:spPr>
          <a:xfrm>
            <a:off x="6038031" y="3051862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(</a:t>
            </a:r>
            <a:r>
              <a:rPr lang="en-US" dirty="0" err="1"/>
              <a:t>dest</a:t>
            </a:r>
            <a:r>
              <a:rPr lang="en-US" dirty="0"/>
              <a:t> port 80)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FE4CC-8E41-9349-BDD1-6A23B66FAFE3}"/>
              </a:ext>
            </a:extLst>
          </p:cNvPr>
          <p:cNvSpPr txBox="1"/>
          <p:nvPr/>
        </p:nvSpPr>
        <p:spPr>
          <a:xfrm>
            <a:off x="6055187" y="3755469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B9A7B-6D74-3D41-94E4-9EE565F80D07}"/>
              </a:ext>
            </a:extLst>
          </p:cNvPr>
          <p:cNvSpPr txBox="1"/>
          <p:nvPr/>
        </p:nvSpPr>
        <p:spPr>
          <a:xfrm>
            <a:off x="979714" y="6417129"/>
            <a:ext cx="1109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ACKs are not helpful when not used in conjunction with another scan type. In this case, it turns out that there is </a:t>
            </a:r>
          </a:p>
          <a:p>
            <a:r>
              <a:rPr lang="en-US" dirty="0"/>
              <a:t>A firewall that makes port 80 closed. Port 80 may be running behind the firewall (we don’t know yet)</a:t>
            </a:r>
          </a:p>
        </p:txBody>
      </p:sp>
    </p:spTree>
    <p:extLst>
      <p:ext uri="{BB962C8B-B14F-4D97-AF65-F5344CB8AC3E}">
        <p14:creationId xmlns:p14="http://schemas.microsoft.com/office/powerpoint/2010/main" val="391774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80BD-09EC-E04B-8CFB-DFE1B317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IDLE 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794EF-C527-E243-8CDA-635AB2F9D9C9}"/>
              </a:ext>
            </a:extLst>
          </p:cNvPr>
          <p:cNvSpPr/>
          <p:nvPr/>
        </p:nvSpPr>
        <p:spPr>
          <a:xfrm>
            <a:off x="838200" y="5421847"/>
            <a:ext cx="11702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50A2-9E7D-7A4D-926E-4CD7D21DD47F}"/>
              </a:ext>
            </a:extLst>
          </p:cNvPr>
          <p:cNvSpPr/>
          <p:nvPr/>
        </p:nvSpPr>
        <p:spPr>
          <a:xfrm>
            <a:off x="9367157" y="5578475"/>
            <a:ext cx="11702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3A3C8-F135-1148-8A95-C15262E91CAE}"/>
              </a:ext>
            </a:extLst>
          </p:cNvPr>
          <p:cNvSpPr/>
          <p:nvPr/>
        </p:nvSpPr>
        <p:spPr>
          <a:xfrm>
            <a:off x="7032172" y="570706"/>
            <a:ext cx="11702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Innocent Bystander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BBE19E-F0EC-3C4B-BE22-8D9436687025}"/>
              </a:ext>
            </a:extLst>
          </p:cNvPr>
          <p:cNvCxnSpPr>
            <a:cxnSpLocks/>
          </p:cNvCxnSpPr>
          <p:nvPr/>
        </p:nvCxnSpPr>
        <p:spPr>
          <a:xfrm>
            <a:off x="2696194" y="4980973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C0B3F-4BBB-7441-8B72-70F97997B5E3}"/>
              </a:ext>
            </a:extLst>
          </p:cNvPr>
          <p:cNvSpPr txBox="1"/>
          <p:nvPr/>
        </p:nvSpPr>
        <p:spPr>
          <a:xfrm>
            <a:off x="3951514" y="466996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6E4C8-0775-6D44-BAB3-8756AD0F82A9}"/>
              </a:ext>
            </a:extLst>
          </p:cNvPr>
          <p:cNvCxnSpPr>
            <a:cxnSpLocks/>
          </p:cNvCxnSpPr>
          <p:nvPr/>
        </p:nvCxnSpPr>
        <p:spPr>
          <a:xfrm flipH="1">
            <a:off x="2696194" y="5527701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5B041E-EBEB-3F40-8BB4-9C5B6E80468C}"/>
              </a:ext>
            </a:extLst>
          </p:cNvPr>
          <p:cNvSpPr txBox="1"/>
          <p:nvPr/>
        </p:nvSpPr>
        <p:spPr>
          <a:xfrm>
            <a:off x="4163786" y="5192483"/>
            <a:ext cx="23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 – IP ID = 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9DE14-1E28-324C-B873-953B2489332F}"/>
              </a:ext>
            </a:extLst>
          </p:cNvPr>
          <p:cNvCxnSpPr>
            <a:cxnSpLocks/>
          </p:cNvCxnSpPr>
          <p:nvPr/>
        </p:nvCxnSpPr>
        <p:spPr>
          <a:xfrm flipV="1">
            <a:off x="1240971" y="969591"/>
            <a:ext cx="5616039" cy="42882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288C40-72E2-DB49-8ED2-BFCE15C2DE52}"/>
              </a:ext>
            </a:extLst>
          </p:cNvPr>
          <p:cNvSpPr txBox="1"/>
          <p:nvPr/>
        </p:nvSpPr>
        <p:spPr>
          <a:xfrm>
            <a:off x="2334986" y="2465614"/>
            <a:ext cx="2251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/>
              <a:t>Source IP: V (spoofed)</a:t>
            </a:r>
          </a:p>
          <a:p>
            <a:r>
              <a:rPr lang="en-US" dirty="0" err="1"/>
              <a:t>Dest</a:t>
            </a:r>
            <a:r>
              <a:rPr lang="en-US" dirty="0"/>
              <a:t> IP: 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9D42D8-E0DE-C14B-B3A3-4C05501E0B9A}"/>
              </a:ext>
            </a:extLst>
          </p:cNvPr>
          <p:cNvCxnSpPr>
            <a:cxnSpLocks/>
          </p:cNvCxnSpPr>
          <p:nvPr/>
        </p:nvCxnSpPr>
        <p:spPr>
          <a:xfrm>
            <a:off x="7563782" y="1557135"/>
            <a:ext cx="2293232" cy="383059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76413A-2EE8-DC42-844C-7E8022E35514}"/>
              </a:ext>
            </a:extLst>
          </p:cNvPr>
          <p:cNvSpPr txBox="1"/>
          <p:nvPr/>
        </p:nvSpPr>
        <p:spPr>
          <a:xfrm>
            <a:off x="8621486" y="2514600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TCP 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6C34F9-C910-3A45-B433-45435E0A5005}"/>
              </a:ext>
            </a:extLst>
          </p:cNvPr>
          <p:cNvCxnSpPr>
            <a:cxnSpLocks/>
          </p:cNvCxnSpPr>
          <p:nvPr/>
        </p:nvCxnSpPr>
        <p:spPr>
          <a:xfrm flipH="1" flipV="1">
            <a:off x="6845714" y="1896269"/>
            <a:ext cx="2200315" cy="349146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E07D26-27A6-3D41-83A4-4AD27943E0CA}"/>
              </a:ext>
            </a:extLst>
          </p:cNvPr>
          <p:cNvSpPr txBox="1"/>
          <p:nvPr/>
        </p:nvSpPr>
        <p:spPr>
          <a:xfrm>
            <a:off x="7004957" y="2759529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TCP RST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IP ID = x+1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56D45-F735-A143-8DF3-ED1E4AA44FAA}"/>
              </a:ext>
            </a:extLst>
          </p:cNvPr>
          <p:cNvSpPr txBox="1"/>
          <p:nvPr/>
        </p:nvSpPr>
        <p:spPr>
          <a:xfrm>
            <a:off x="3951514" y="5683998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DC699A-E020-7B44-B47F-7278CDEF92C7}"/>
              </a:ext>
            </a:extLst>
          </p:cNvPr>
          <p:cNvCxnSpPr>
            <a:cxnSpLocks/>
          </p:cNvCxnSpPr>
          <p:nvPr/>
        </p:nvCxnSpPr>
        <p:spPr>
          <a:xfrm>
            <a:off x="2848594" y="6147402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61C54F-6B5C-634D-89A6-5F8B5F39605D}"/>
              </a:ext>
            </a:extLst>
          </p:cNvPr>
          <p:cNvCxnSpPr>
            <a:cxnSpLocks/>
          </p:cNvCxnSpPr>
          <p:nvPr/>
        </p:nvCxnSpPr>
        <p:spPr>
          <a:xfrm flipH="1">
            <a:off x="2676654" y="6659815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0C0185-4411-7A48-AC4C-1BCA2EDA0305}"/>
              </a:ext>
            </a:extLst>
          </p:cNvPr>
          <p:cNvSpPr txBox="1"/>
          <p:nvPr/>
        </p:nvSpPr>
        <p:spPr>
          <a:xfrm>
            <a:off x="3914219" y="6308209"/>
            <a:ext cx="2612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TCP SYN/ACK – IP ID = x+2</a:t>
            </a:r>
          </a:p>
          <a:p>
            <a:r>
              <a:rPr lang="en-US" dirty="0">
                <a:solidFill>
                  <a:srgbClr val="FF0000"/>
                </a:solidFill>
              </a:rPr>
              <a:t>TCP SYN/ACK – IP ID = x+1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C0C7A-3539-814D-83A5-24FED5AE36D5}"/>
              </a:ext>
            </a:extLst>
          </p:cNvPr>
          <p:cNvSpPr txBox="1"/>
          <p:nvPr/>
        </p:nvSpPr>
        <p:spPr>
          <a:xfrm>
            <a:off x="5273404" y="7094850"/>
            <a:ext cx="338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Innocent by stander’s port is open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2E2AE-5D4A-BA48-9279-2FDCCA92FCD6}"/>
              </a:ext>
            </a:extLst>
          </p:cNvPr>
          <p:cNvSpPr txBox="1"/>
          <p:nvPr/>
        </p:nvSpPr>
        <p:spPr>
          <a:xfrm>
            <a:off x="-162395" y="-733682"/>
            <a:ext cx="11528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Exercise #B: How does this diagram change if the Innocent Bystander’s port is closed?</a:t>
            </a:r>
          </a:p>
        </p:txBody>
      </p:sp>
    </p:spTree>
    <p:extLst>
      <p:ext uri="{BB962C8B-B14F-4D97-AF65-F5344CB8AC3E}">
        <p14:creationId xmlns:p14="http://schemas.microsoft.com/office/powerpoint/2010/main" val="252930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BA27-216B-1042-8C39-65A3A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3E074-57AB-6E48-8B78-E262E5B37165}"/>
              </a:ext>
            </a:extLst>
          </p:cNvPr>
          <p:cNvSpPr/>
          <p:nvPr/>
        </p:nvSpPr>
        <p:spPr>
          <a:xfrm>
            <a:off x="601443" y="3209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01D8BE-2212-1145-AAA0-D1751B0D6A5B}"/>
              </a:ext>
            </a:extLst>
          </p:cNvPr>
          <p:cNvCxnSpPr>
            <a:cxnSpLocks/>
          </p:cNvCxnSpPr>
          <p:nvPr/>
        </p:nvCxnSpPr>
        <p:spPr>
          <a:xfrm>
            <a:off x="2472619" y="3429000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DC11B18-AEBE-B147-8651-5B034C2B63DF}"/>
              </a:ext>
            </a:extLst>
          </p:cNvPr>
          <p:cNvSpPr/>
          <p:nvPr/>
        </p:nvSpPr>
        <p:spPr>
          <a:xfrm>
            <a:off x="8785692" y="3358715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AB974-AAF5-1146-9673-352F00266999}"/>
              </a:ext>
            </a:extLst>
          </p:cNvPr>
          <p:cNvSpPr txBox="1"/>
          <p:nvPr/>
        </p:nvSpPr>
        <p:spPr>
          <a:xfrm>
            <a:off x="4659923" y="2989385"/>
            <a:ext cx="38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x100000 (all from different IP/port)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6EA64-37A1-BF4F-BC06-78FED426B800}"/>
              </a:ext>
            </a:extLst>
          </p:cNvPr>
          <p:cNvCxnSpPr>
            <a:cxnSpLocks/>
          </p:cNvCxnSpPr>
          <p:nvPr/>
        </p:nvCxnSpPr>
        <p:spPr>
          <a:xfrm flipH="1">
            <a:off x="2472619" y="3780808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C9FDA2-5CF2-4F41-8772-6821B5C0629A}"/>
              </a:ext>
            </a:extLst>
          </p:cNvPr>
          <p:cNvSpPr txBox="1"/>
          <p:nvPr/>
        </p:nvSpPr>
        <p:spPr>
          <a:xfrm>
            <a:off x="4730262" y="3446583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SYN/ACK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CB3C4-F026-3A46-B91D-139A4965B89F}"/>
              </a:ext>
            </a:extLst>
          </p:cNvPr>
          <p:cNvCxnSpPr>
            <a:cxnSpLocks/>
          </p:cNvCxnSpPr>
          <p:nvPr/>
        </p:nvCxnSpPr>
        <p:spPr>
          <a:xfrm>
            <a:off x="2437518" y="4325705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F51F2B-DB74-9C44-8F2C-EF6A174FDD81}"/>
              </a:ext>
            </a:extLst>
          </p:cNvPr>
          <p:cNvSpPr txBox="1"/>
          <p:nvPr/>
        </p:nvSpPr>
        <p:spPr>
          <a:xfrm>
            <a:off x="4624822" y="388609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(nothing)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6C7C0-12CF-484B-86A9-2B53DA2E778D}"/>
              </a:ext>
            </a:extLst>
          </p:cNvPr>
          <p:cNvSpPr txBox="1"/>
          <p:nvPr/>
        </p:nvSpPr>
        <p:spPr>
          <a:xfrm>
            <a:off x="9935308" y="2145323"/>
            <a:ext cx="2212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SYN is received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socket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Allocate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63E62-39AF-BA40-BFAD-6D99A543CBD8}"/>
              </a:ext>
            </a:extLst>
          </p:cNvPr>
          <p:cNvSpPr txBox="1"/>
          <p:nvPr/>
        </p:nvSpPr>
        <p:spPr>
          <a:xfrm>
            <a:off x="9957738" y="3886090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(waiting x1000)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36BD2-FAD2-2049-8AAD-74012AFADE9F}"/>
              </a:ext>
            </a:extLst>
          </p:cNvPr>
          <p:cNvSpPr txBox="1"/>
          <p:nvPr/>
        </p:nvSpPr>
        <p:spPr>
          <a:xfrm>
            <a:off x="2162908" y="1863969"/>
            <a:ext cx="748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TCP SYN Packet = (IP header size) + (TCP header size) = 20b + 20b = 40b</a:t>
            </a:r>
          </a:p>
        </p:txBody>
      </p:sp>
    </p:spTree>
    <p:extLst>
      <p:ext uri="{BB962C8B-B14F-4D97-AF65-F5344CB8AC3E}">
        <p14:creationId xmlns:p14="http://schemas.microsoft.com/office/powerpoint/2010/main" val="156329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B69-057B-8D4D-8E5F-16D29B6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3-way handshake (port is open)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EE56F-2E04-5F46-8E54-AC0E218A290B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E6F64-F38B-7C45-B584-298156DAC29A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0DE29-7336-D543-BCEF-036233E4922F}"/>
              </a:ext>
            </a:extLst>
          </p:cNvPr>
          <p:cNvCxnSpPr>
            <a:cxnSpLocks/>
          </p:cNvCxnSpPr>
          <p:nvPr/>
        </p:nvCxnSpPr>
        <p:spPr>
          <a:xfrm>
            <a:off x="2549236" y="3420096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01634-47DF-154A-A1FA-2CF49F002AA2}"/>
              </a:ext>
            </a:extLst>
          </p:cNvPr>
          <p:cNvCxnSpPr>
            <a:cxnSpLocks/>
          </p:cNvCxnSpPr>
          <p:nvPr/>
        </p:nvCxnSpPr>
        <p:spPr>
          <a:xfrm flipH="1">
            <a:off x="2415397" y="4694555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59CC95-BEF0-7B42-BC58-B84E806A1002}"/>
              </a:ext>
            </a:extLst>
          </p:cNvPr>
          <p:cNvSpPr txBox="1"/>
          <p:nvPr/>
        </p:nvSpPr>
        <p:spPr>
          <a:xfrm>
            <a:off x="4560459" y="1841334"/>
            <a:ext cx="3660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 (HTTP)</a:t>
            </a:r>
          </a:p>
          <a:p>
            <a:r>
              <a:rPr lang="en-US" dirty="0"/>
              <a:t>SEQ A#: A (random </a:t>
            </a:r>
            <a:r>
              <a:rPr lang="en-US" dirty="0" err="1"/>
              <a:t>choosen</a:t>
            </a:r>
            <a:r>
              <a:rPr lang="en-US" dirty="0"/>
              <a:t> by Alice)</a:t>
            </a:r>
          </a:p>
          <a:p>
            <a:r>
              <a:rPr lang="en-US" dirty="0"/>
              <a:t>ACK #: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5B1AC-2878-B144-9C6A-E834CCF2B5F5}"/>
              </a:ext>
            </a:extLst>
          </p:cNvPr>
          <p:cNvSpPr txBox="1"/>
          <p:nvPr/>
        </p:nvSpPr>
        <p:spPr>
          <a:xfrm>
            <a:off x="4604657" y="3480896"/>
            <a:ext cx="3593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  <a:p>
            <a:r>
              <a:rPr lang="en-US" dirty="0" err="1"/>
              <a:t>Source_port</a:t>
            </a:r>
            <a:r>
              <a:rPr lang="en-US" dirty="0"/>
              <a:t> #: 80</a:t>
            </a:r>
          </a:p>
          <a:p>
            <a:r>
              <a:rPr lang="en-US" dirty="0" err="1"/>
              <a:t>Dest_port</a:t>
            </a:r>
            <a:r>
              <a:rPr lang="en-US" dirty="0"/>
              <a:t> #: x &gt;1023</a:t>
            </a:r>
          </a:p>
          <a:p>
            <a:r>
              <a:rPr lang="en-US" dirty="0"/>
              <a:t>SEQ: (new number chosen by NYU)</a:t>
            </a:r>
          </a:p>
          <a:p>
            <a:r>
              <a:rPr lang="en-US" dirty="0"/>
              <a:t>ACK: A+1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0ECC63-F8B1-8048-A6A6-CDCDB31C52AB}"/>
              </a:ext>
            </a:extLst>
          </p:cNvPr>
          <p:cNvCxnSpPr>
            <a:cxnSpLocks/>
          </p:cNvCxnSpPr>
          <p:nvPr/>
        </p:nvCxnSpPr>
        <p:spPr>
          <a:xfrm>
            <a:off x="2549236" y="6054443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BD864D-4E78-D141-B4C5-B1BAF6D9C94D}"/>
              </a:ext>
            </a:extLst>
          </p:cNvPr>
          <p:cNvSpPr txBox="1"/>
          <p:nvPr/>
        </p:nvSpPr>
        <p:spPr>
          <a:xfrm>
            <a:off x="4604657" y="5110845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</a:t>
            </a:r>
          </a:p>
        </p:txBody>
      </p:sp>
    </p:spTree>
    <p:extLst>
      <p:ext uri="{BB962C8B-B14F-4D97-AF65-F5344CB8AC3E}">
        <p14:creationId xmlns:p14="http://schemas.microsoft.com/office/powerpoint/2010/main" val="115441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FE93-05CF-B743-BE9D-FF90078F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B9D3A-4471-1244-9A0E-B9141969EA30}"/>
              </a:ext>
            </a:extLst>
          </p:cNvPr>
          <p:cNvSpPr/>
          <p:nvPr/>
        </p:nvSpPr>
        <p:spPr>
          <a:xfrm>
            <a:off x="601443" y="3209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8C1FE3-3BC4-F441-A070-385D796873D3}"/>
              </a:ext>
            </a:extLst>
          </p:cNvPr>
          <p:cNvCxnSpPr>
            <a:cxnSpLocks/>
          </p:cNvCxnSpPr>
          <p:nvPr/>
        </p:nvCxnSpPr>
        <p:spPr>
          <a:xfrm>
            <a:off x="2472619" y="3429000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8668B0-3963-7A4A-8259-A68AF01D4D75}"/>
              </a:ext>
            </a:extLst>
          </p:cNvPr>
          <p:cNvSpPr/>
          <p:nvPr/>
        </p:nvSpPr>
        <p:spPr>
          <a:xfrm>
            <a:off x="8785692" y="3358715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4C8B2-212F-0645-A47A-2CF980828D0B}"/>
              </a:ext>
            </a:extLst>
          </p:cNvPr>
          <p:cNvCxnSpPr>
            <a:cxnSpLocks/>
          </p:cNvCxnSpPr>
          <p:nvPr/>
        </p:nvCxnSpPr>
        <p:spPr>
          <a:xfrm flipH="1">
            <a:off x="2211306" y="4765484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39513-AD39-004D-827C-71752714DE78}"/>
              </a:ext>
            </a:extLst>
          </p:cNvPr>
          <p:cNvSpPr txBox="1"/>
          <p:nvPr/>
        </p:nvSpPr>
        <p:spPr>
          <a:xfrm>
            <a:off x="4185139" y="2584886"/>
            <a:ext cx="9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/>
              <a:t>SEQ: A</a:t>
            </a:r>
          </a:p>
          <a:p>
            <a:r>
              <a:rPr lang="en-US" dirty="0"/>
              <a:t>ACK: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F7DD7-DAD0-A549-B385-ACB69BDCB3C1}"/>
              </a:ext>
            </a:extLst>
          </p:cNvPr>
          <p:cNvSpPr txBox="1"/>
          <p:nvPr/>
        </p:nvSpPr>
        <p:spPr>
          <a:xfrm>
            <a:off x="3886200" y="3886200"/>
            <a:ext cx="1782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  <a:p>
            <a:r>
              <a:rPr lang="en-US" dirty="0"/>
              <a:t>SEQ: B (“cookie”)</a:t>
            </a:r>
          </a:p>
          <a:p>
            <a:r>
              <a:rPr lang="en-US" dirty="0"/>
              <a:t>ACK: A+1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C3C0D-C9B7-1746-A089-33E0BA382811}"/>
              </a:ext>
            </a:extLst>
          </p:cNvPr>
          <p:cNvSpPr txBox="1"/>
          <p:nvPr/>
        </p:nvSpPr>
        <p:spPr>
          <a:xfrm>
            <a:off x="6978131" y="5846544"/>
            <a:ext cx="458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“cookie” = not random, calculated field/;</a:t>
            </a:r>
          </a:p>
          <a:p>
            <a:r>
              <a:rPr lang="en-US" dirty="0"/>
              <a:t>”cookie” = function(S/D IP, port, time, “secret”)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F5591-D69A-C74C-832F-E2BB0000BC30}"/>
              </a:ext>
            </a:extLst>
          </p:cNvPr>
          <p:cNvSpPr txBox="1"/>
          <p:nvPr/>
        </p:nvSpPr>
        <p:spPr>
          <a:xfrm>
            <a:off x="10075985" y="3675185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”not waiting”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689B7E-5F9A-334B-BDEF-23A40904BBB1}"/>
              </a:ext>
            </a:extLst>
          </p:cNvPr>
          <p:cNvCxnSpPr>
            <a:cxnSpLocks/>
          </p:cNvCxnSpPr>
          <p:nvPr/>
        </p:nvCxnSpPr>
        <p:spPr>
          <a:xfrm>
            <a:off x="2238158" y="5621215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9610E8-F898-8B44-8D3D-7386CEA10C03}"/>
              </a:ext>
            </a:extLst>
          </p:cNvPr>
          <p:cNvSpPr txBox="1"/>
          <p:nvPr/>
        </p:nvSpPr>
        <p:spPr>
          <a:xfrm>
            <a:off x="3903785" y="5117123"/>
            <a:ext cx="1408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  <a:p>
            <a:r>
              <a:rPr lang="en-US" dirty="0"/>
              <a:t>SEQ: A+1</a:t>
            </a:r>
          </a:p>
          <a:p>
            <a:r>
              <a:rPr lang="en-US" dirty="0"/>
              <a:t>ACK: B+1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E915D-FE5C-8B41-B6E7-D79E325136A7}"/>
              </a:ext>
            </a:extLst>
          </p:cNvPr>
          <p:cNvSpPr txBox="1"/>
          <p:nvPr/>
        </p:nvSpPr>
        <p:spPr>
          <a:xfrm>
            <a:off x="4220308" y="6471138"/>
            <a:ext cx="4469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Recalculate “cookie”</a:t>
            </a:r>
          </a:p>
          <a:p>
            <a:r>
              <a:rPr lang="en-US" dirty="0"/>
              <a:t>-- see if it matches:</a:t>
            </a:r>
          </a:p>
          <a:p>
            <a:r>
              <a:rPr lang="en-US" dirty="0"/>
              <a:t>	1. matches == legitimate</a:t>
            </a:r>
          </a:p>
          <a:p>
            <a:r>
              <a:rPr lang="en-US" dirty="0"/>
              <a:t>	2. does not matches == ignore/drop</a:t>
            </a:r>
          </a:p>
        </p:txBody>
      </p:sp>
    </p:spTree>
    <p:extLst>
      <p:ext uri="{BB962C8B-B14F-4D97-AF65-F5344CB8AC3E}">
        <p14:creationId xmlns:p14="http://schemas.microsoft.com/office/powerpoint/2010/main" val="411812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0DC7-16A5-624D-A701-89CBED8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Covert_tcp</a:t>
            </a:r>
            <a:r>
              <a:rPr lang="en-US" dirty="0"/>
              <a:t> – method #1 – IP ID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D5F15-1781-634B-B070-96CD0C613C29}"/>
              </a:ext>
            </a:extLst>
          </p:cNvPr>
          <p:cNvSpPr/>
          <p:nvPr/>
        </p:nvSpPr>
        <p:spPr>
          <a:xfrm>
            <a:off x="601443" y="24010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B7BF61-51B5-9D44-B270-97B82D8CEA95}"/>
              </a:ext>
            </a:extLst>
          </p:cNvPr>
          <p:cNvCxnSpPr>
            <a:cxnSpLocks/>
          </p:cNvCxnSpPr>
          <p:nvPr/>
        </p:nvCxnSpPr>
        <p:spPr>
          <a:xfrm>
            <a:off x="2472619" y="2620108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A70820-B785-684B-8AB0-D00DF39489BB}"/>
              </a:ext>
            </a:extLst>
          </p:cNvPr>
          <p:cNvSpPr/>
          <p:nvPr/>
        </p:nvSpPr>
        <p:spPr>
          <a:xfrm>
            <a:off x="8785692" y="2549823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0E385-DACA-D948-8772-338B0F6C1C7E}"/>
              </a:ext>
            </a:extLst>
          </p:cNvPr>
          <p:cNvSpPr txBox="1"/>
          <p:nvPr/>
        </p:nvSpPr>
        <p:spPr>
          <a:xfrm>
            <a:off x="3235569" y="2057400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in the IP ID field (of a IP header)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0834D8-0A61-524E-BCAE-B6353FB4D630}"/>
              </a:ext>
            </a:extLst>
          </p:cNvPr>
          <p:cNvSpPr txBox="1">
            <a:spLocks/>
          </p:cNvSpPr>
          <p:nvPr/>
        </p:nvSpPr>
        <p:spPr>
          <a:xfrm>
            <a:off x="601443" y="3285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 #2 – SEQ #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7D40B-66A3-AE4C-A3C3-586C95021EEB}"/>
              </a:ext>
            </a:extLst>
          </p:cNvPr>
          <p:cNvSpPr/>
          <p:nvPr/>
        </p:nvSpPr>
        <p:spPr>
          <a:xfrm>
            <a:off x="472490" y="5128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D71FE-173E-FB4B-8E7D-45F4371AB217}"/>
              </a:ext>
            </a:extLst>
          </p:cNvPr>
          <p:cNvCxnSpPr>
            <a:cxnSpLocks/>
          </p:cNvCxnSpPr>
          <p:nvPr/>
        </p:nvCxnSpPr>
        <p:spPr>
          <a:xfrm>
            <a:off x="2343666" y="5347474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085E5-6799-1845-B20B-522A50FEE882}"/>
              </a:ext>
            </a:extLst>
          </p:cNvPr>
          <p:cNvSpPr/>
          <p:nvPr/>
        </p:nvSpPr>
        <p:spPr>
          <a:xfrm>
            <a:off x="8656739" y="5277189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9526-386E-0547-BD5D-B401489E6E2C}"/>
              </a:ext>
            </a:extLst>
          </p:cNvPr>
          <p:cNvSpPr txBox="1"/>
          <p:nvPr/>
        </p:nvSpPr>
        <p:spPr>
          <a:xfrm>
            <a:off x="2725615" y="4923692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is stored in the initial sequence #</a:t>
            </a:r>
          </a:p>
        </p:txBody>
      </p:sp>
    </p:spTree>
    <p:extLst>
      <p:ext uri="{BB962C8B-B14F-4D97-AF65-F5344CB8AC3E}">
        <p14:creationId xmlns:p14="http://schemas.microsoft.com/office/powerpoint/2010/main" val="135842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AAAE-12C9-FC43-9685-BFE7D81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Covert_tcp</a:t>
            </a:r>
            <a:r>
              <a:rPr lang="en-US" dirty="0"/>
              <a:t> method #3 – ACK #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36689-9DA6-0B4C-AF10-9169ED1F7EE6}"/>
              </a:ext>
            </a:extLst>
          </p:cNvPr>
          <p:cNvSpPr/>
          <p:nvPr/>
        </p:nvSpPr>
        <p:spPr>
          <a:xfrm>
            <a:off x="472490" y="5128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E2A7C-389C-3F4B-97C0-3D9BD3BC3C89}"/>
              </a:ext>
            </a:extLst>
          </p:cNvPr>
          <p:cNvSpPr/>
          <p:nvPr/>
        </p:nvSpPr>
        <p:spPr>
          <a:xfrm>
            <a:off x="8656739" y="5277189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25430-D9A7-B247-B10B-9A298FDA0933}"/>
              </a:ext>
            </a:extLst>
          </p:cNvPr>
          <p:cNvSpPr/>
          <p:nvPr/>
        </p:nvSpPr>
        <p:spPr>
          <a:xfrm>
            <a:off x="4651766" y="2112338"/>
            <a:ext cx="16435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Innocent Bystander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1F5501-73BC-264D-979A-F8DD0DE93F36}"/>
              </a:ext>
            </a:extLst>
          </p:cNvPr>
          <p:cNvCxnSpPr>
            <a:cxnSpLocks/>
          </p:cNvCxnSpPr>
          <p:nvPr/>
        </p:nvCxnSpPr>
        <p:spPr>
          <a:xfrm flipV="1">
            <a:off x="1030680" y="2655277"/>
            <a:ext cx="3383058" cy="24028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A98C2E-E631-9049-A040-F1901A801176}"/>
              </a:ext>
            </a:extLst>
          </p:cNvPr>
          <p:cNvSpPr txBox="1"/>
          <p:nvPr/>
        </p:nvSpPr>
        <p:spPr>
          <a:xfrm>
            <a:off x="2989385" y="3938954"/>
            <a:ext cx="255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S_IP: Amazon (spoofed)</a:t>
            </a:r>
          </a:p>
          <a:p>
            <a:r>
              <a:rPr lang="en-US" dirty="0"/>
              <a:t>D_IP: Innocent Bystander</a:t>
            </a:r>
          </a:p>
          <a:p>
            <a:endParaRPr lang="en-US" dirty="0"/>
          </a:p>
          <a:p>
            <a:r>
              <a:rPr lang="en-US" dirty="0"/>
              <a:t>SEQ #: “H”</a:t>
            </a:r>
          </a:p>
          <a:p>
            <a:r>
              <a:rPr lang="en-US" dirty="0"/>
              <a:t>ACK #: 0 (an actual zero)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79C19B-D3F7-E541-966E-2D52430E107F}"/>
              </a:ext>
            </a:extLst>
          </p:cNvPr>
          <p:cNvCxnSpPr>
            <a:cxnSpLocks/>
          </p:cNvCxnSpPr>
          <p:nvPr/>
        </p:nvCxnSpPr>
        <p:spPr>
          <a:xfrm>
            <a:off x="6398227" y="2814822"/>
            <a:ext cx="2552342" cy="22432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8880C-898D-3F40-8486-AA93187EBD76}"/>
              </a:ext>
            </a:extLst>
          </p:cNvPr>
          <p:cNvSpPr txBox="1"/>
          <p:nvPr/>
        </p:nvSpPr>
        <p:spPr>
          <a:xfrm>
            <a:off x="7942814" y="2655277"/>
            <a:ext cx="4935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S_IP: Innocent Bystander</a:t>
            </a:r>
          </a:p>
          <a:p>
            <a:r>
              <a:rPr lang="en-US" dirty="0"/>
              <a:t>D_IP: Amazon</a:t>
            </a:r>
          </a:p>
          <a:p>
            <a:endParaRPr lang="en-US" dirty="0"/>
          </a:p>
          <a:p>
            <a:r>
              <a:rPr lang="en-US" dirty="0"/>
              <a:t>SEQ #: </a:t>
            </a:r>
            <a:r>
              <a:rPr lang="en-US" dirty="0" err="1"/>
              <a:t>some_random</a:t>
            </a:r>
            <a:r>
              <a:rPr lang="en-US" dirty="0"/>
              <a:t>-number (</a:t>
            </a:r>
            <a:r>
              <a:rPr lang="en-US" dirty="0" err="1"/>
              <a:t>wireshark</a:t>
            </a:r>
            <a:r>
              <a:rPr lang="en-US" dirty="0"/>
              <a:t> calls it 0)</a:t>
            </a:r>
          </a:p>
          <a:p>
            <a:r>
              <a:rPr lang="en-US" dirty="0"/>
              <a:t>ACK #: ASCII(“H”) + 1</a:t>
            </a:r>
          </a:p>
        </p:txBody>
      </p:sp>
    </p:spTree>
    <p:extLst>
      <p:ext uri="{BB962C8B-B14F-4D97-AF65-F5344CB8AC3E}">
        <p14:creationId xmlns:p14="http://schemas.microsoft.com/office/powerpoint/2010/main" val="167686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A301F0-23A7-A14B-BF94-B3CBD7AC867D}"/>
              </a:ext>
            </a:extLst>
          </p:cNvPr>
          <p:cNvSpPr/>
          <p:nvPr/>
        </p:nvSpPr>
        <p:spPr>
          <a:xfrm>
            <a:off x="1066800" y="748145"/>
            <a:ext cx="2770909" cy="109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8B4A0-FA7D-1B40-BE3A-DA861ABB0919}"/>
              </a:ext>
            </a:extLst>
          </p:cNvPr>
          <p:cNvSpPr/>
          <p:nvPr/>
        </p:nvSpPr>
        <p:spPr>
          <a:xfrm>
            <a:off x="1066799" y="2265218"/>
            <a:ext cx="2770909" cy="109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5CDA1-E697-704E-9CDB-E012B09AA778}"/>
              </a:ext>
            </a:extLst>
          </p:cNvPr>
          <p:cNvSpPr/>
          <p:nvPr/>
        </p:nvSpPr>
        <p:spPr>
          <a:xfrm>
            <a:off x="1066799" y="3782291"/>
            <a:ext cx="2770909" cy="109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B1F42-19CD-9D48-892C-164F742134FE}"/>
              </a:ext>
            </a:extLst>
          </p:cNvPr>
          <p:cNvSpPr/>
          <p:nvPr/>
        </p:nvSpPr>
        <p:spPr>
          <a:xfrm>
            <a:off x="1066799" y="5140037"/>
            <a:ext cx="2770909" cy="109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33AEB-BC64-8041-8516-50AE0685B6EB}"/>
              </a:ext>
            </a:extLst>
          </p:cNvPr>
          <p:cNvSpPr txBox="1"/>
          <p:nvPr/>
        </p:nvSpPr>
        <p:spPr>
          <a:xfrm>
            <a:off x="4197927" y="2022764"/>
            <a:ext cx="457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Homepage</a:t>
            </a:r>
          </a:p>
          <a:p>
            <a:endParaRPr lang="en-US" dirty="0"/>
          </a:p>
          <a:p>
            <a:r>
              <a:rPr lang="en-US" dirty="0" err="1"/>
              <a:t>Whois</a:t>
            </a:r>
            <a:r>
              <a:rPr lang="en-US" dirty="0"/>
              <a:t> lookup: home address &amp; phone number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1026E8-CD21-894E-AD5E-C6A3ED3E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56441"/>
            <a:ext cx="12128500" cy="923330"/>
          </a:xfrm>
        </p:spPr>
        <p:txBody>
          <a:bodyPr/>
          <a:lstStyle/>
          <a:p>
            <a:r>
              <a:rPr lang="en-US" dirty="0"/>
              <a:t>Who’s at fault for Mat </a:t>
            </a:r>
            <a:r>
              <a:rPr lang="en-US" dirty="0" err="1"/>
              <a:t>Holen’s</a:t>
            </a:r>
            <a:r>
              <a:rPr lang="en-US" dirty="0"/>
              <a:t> loss of everything? (Who are all the parties involved here?)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55090-941A-A84A-9C2A-E5C8C81AB686}"/>
              </a:ext>
            </a:extLst>
          </p:cNvPr>
          <p:cNvSpPr txBox="1"/>
          <p:nvPr/>
        </p:nvSpPr>
        <p:spPr>
          <a:xfrm>
            <a:off x="5721927" y="4599709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host??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701B7-F6ED-524C-9272-CC707A36EFFA}"/>
              </a:ext>
            </a:extLst>
          </p:cNvPr>
          <p:cNvSpPr txBox="1"/>
          <p:nvPr/>
        </p:nvSpPr>
        <p:spPr>
          <a:xfrm>
            <a:off x="5223164" y="5680364"/>
            <a:ext cx="144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at fault?</a:t>
            </a:r>
          </a:p>
        </p:txBody>
      </p:sp>
    </p:spTree>
    <p:extLst>
      <p:ext uri="{BB962C8B-B14F-4D97-AF65-F5344CB8AC3E}">
        <p14:creationId xmlns:p14="http://schemas.microsoft.com/office/powerpoint/2010/main" val="172305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5B0E-7E74-EC4E-BA63-DA159800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WWW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9338D-0716-1149-851C-EB9C2C32FE97}"/>
              </a:ext>
            </a:extLst>
          </p:cNvPr>
          <p:cNvSpPr/>
          <p:nvPr/>
        </p:nvSpPr>
        <p:spPr>
          <a:xfrm>
            <a:off x="472490" y="5128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AF5EF-4288-1F45-9875-2680867993BC}"/>
              </a:ext>
            </a:extLst>
          </p:cNvPr>
          <p:cNvSpPr/>
          <p:nvPr/>
        </p:nvSpPr>
        <p:spPr>
          <a:xfrm>
            <a:off x="9149108" y="5380892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B893A-85B3-2E4D-B24B-BCFBE5B92660}"/>
              </a:ext>
            </a:extLst>
          </p:cNvPr>
          <p:cNvSpPr txBox="1"/>
          <p:nvPr/>
        </p:nvSpPr>
        <p:spPr>
          <a:xfrm>
            <a:off x="527538" y="6295292"/>
            <a:ext cx="64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(evil)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F9B2-0743-F943-B1F0-1829CF65F63A}"/>
              </a:ext>
            </a:extLst>
          </p:cNvPr>
          <p:cNvSpPr/>
          <p:nvPr/>
        </p:nvSpPr>
        <p:spPr>
          <a:xfrm>
            <a:off x="6786909" y="4480937"/>
            <a:ext cx="1145296" cy="220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 Firewall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6A37A4-E51A-F240-9D22-2BCBADA0679F}"/>
              </a:ext>
            </a:extLst>
          </p:cNvPr>
          <p:cNvSpPr/>
          <p:nvPr/>
        </p:nvSpPr>
        <p:spPr>
          <a:xfrm>
            <a:off x="9149108" y="4214028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Playstation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850BC-B1F5-0144-A1C7-7B758860D639}"/>
              </a:ext>
            </a:extLst>
          </p:cNvPr>
          <p:cNvSpPr/>
          <p:nvPr/>
        </p:nvSpPr>
        <p:spPr>
          <a:xfrm>
            <a:off x="8950587" y="3089895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iPhone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D6A7B7-1EFD-B148-8FB6-044C871DE79B}"/>
              </a:ext>
            </a:extLst>
          </p:cNvPr>
          <p:cNvCxnSpPr>
            <a:cxnSpLocks/>
          </p:cNvCxnSpPr>
          <p:nvPr/>
        </p:nvCxnSpPr>
        <p:spPr>
          <a:xfrm flipH="1">
            <a:off x="7932205" y="3692769"/>
            <a:ext cx="1018364" cy="14356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348C7-4778-CE44-B98F-B42367C0DCAB}"/>
              </a:ext>
            </a:extLst>
          </p:cNvPr>
          <p:cNvCxnSpPr>
            <a:cxnSpLocks/>
          </p:cNvCxnSpPr>
          <p:nvPr/>
        </p:nvCxnSpPr>
        <p:spPr>
          <a:xfrm flipH="1" flipV="1">
            <a:off x="3077308" y="2691728"/>
            <a:ext cx="3646135" cy="217607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B98AD4-4E7F-F14B-8FDC-A5135D28495F}"/>
              </a:ext>
            </a:extLst>
          </p:cNvPr>
          <p:cNvSpPr txBox="1"/>
          <p:nvPr/>
        </p:nvSpPr>
        <p:spPr>
          <a:xfrm>
            <a:off x="1916723" y="2277245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Bejewel game site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A1510-E5DE-2049-A626-0610B0E37D7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86890" y="5585628"/>
            <a:ext cx="520148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D142FD-80EA-DC44-A315-79E3756F41A2}"/>
              </a:ext>
            </a:extLst>
          </p:cNvPr>
          <p:cNvSpPr txBox="1"/>
          <p:nvPr/>
        </p:nvSpPr>
        <p:spPr>
          <a:xfrm>
            <a:off x="6482017" y="54009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F02A4-7A2F-3A44-B756-0400AEF538E6}"/>
              </a:ext>
            </a:extLst>
          </p:cNvPr>
          <p:cNvCxnSpPr>
            <a:cxnSpLocks/>
          </p:cNvCxnSpPr>
          <p:nvPr/>
        </p:nvCxnSpPr>
        <p:spPr>
          <a:xfrm flipH="1">
            <a:off x="1500554" y="5954960"/>
            <a:ext cx="7450015" cy="878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69B1-2296-9747-8CA4-FB506023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(symmetric key) &amp; Digital Signatures (asymmetric key)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134C-E68F-6041-9231-CE4692BBEF32}"/>
              </a:ext>
            </a:extLst>
          </p:cNvPr>
          <p:cNvSpPr/>
          <p:nvPr/>
        </p:nvSpPr>
        <p:spPr>
          <a:xfrm>
            <a:off x="472490" y="27545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3342E-169A-6345-BA98-9EA11ED35856}"/>
              </a:ext>
            </a:extLst>
          </p:cNvPr>
          <p:cNvSpPr/>
          <p:nvPr/>
        </p:nvSpPr>
        <p:spPr>
          <a:xfrm>
            <a:off x="9342538" y="1765396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487E5-CDA8-9E47-A8AF-498AE03E7807}"/>
              </a:ext>
            </a:extLst>
          </p:cNvPr>
          <p:cNvCxnSpPr>
            <a:cxnSpLocks/>
          </p:cNvCxnSpPr>
          <p:nvPr/>
        </p:nvCxnSpPr>
        <p:spPr>
          <a:xfrm>
            <a:off x="1756167" y="2402812"/>
            <a:ext cx="784503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E862E0-0031-654D-9B29-3A3A75376483}"/>
              </a:ext>
            </a:extLst>
          </p:cNvPr>
          <p:cNvSpPr/>
          <p:nvPr/>
        </p:nvSpPr>
        <p:spPr>
          <a:xfrm>
            <a:off x="3420484" y="2589959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“Free Pizza”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B4119-E72C-F24F-ADBE-899A8BA390AD}"/>
              </a:ext>
            </a:extLst>
          </p:cNvPr>
          <p:cNvSpPr txBox="1"/>
          <p:nvPr/>
        </p:nvSpPr>
        <p:spPr>
          <a:xfrm>
            <a:off x="2901462" y="1600199"/>
            <a:ext cx="586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HMAC = </a:t>
            </a:r>
            <a:r>
              <a:rPr lang="en-US" dirty="0" err="1"/>
              <a:t>encrypted_hash</a:t>
            </a:r>
            <a:r>
              <a:rPr lang="en-US" dirty="0"/>
              <a:t>(“free pizza”) – using symmetric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C584F-C816-784B-B36F-02AC3BA256DF}"/>
              </a:ext>
            </a:extLst>
          </p:cNvPr>
          <p:cNvSpPr/>
          <p:nvPr/>
        </p:nvSpPr>
        <p:spPr>
          <a:xfrm>
            <a:off x="4962822" y="2607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53A86-CD35-3844-94AB-263E00F729D6}"/>
              </a:ext>
            </a:extLst>
          </p:cNvPr>
          <p:cNvSpPr txBox="1"/>
          <p:nvPr/>
        </p:nvSpPr>
        <p:spPr>
          <a:xfrm>
            <a:off x="3393831" y="3640010"/>
            <a:ext cx="514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Does not provide </a:t>
            </a:r>
            <a:r>
              <a:rPr lang="en-US" dirty="0" err="1"/>
              <a:t>confidentity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 verify the message; perform HMAC of message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Verify it’s the same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042D0A-8DE7-CC4D-B093-D3A3F771F726}"/>
              </a:ext>
            </a:extLst>
          </p:cNvPr>
          <p:cNvCxnSpPr>
            <a:cxnSpLocks/>
          </p:cNvCxnSpPr>
          <p:nvPr/>
        </p:nvCxnSpPr>
        <p:spPr>
          <a:xfrm>
            <a:off x="1497505" y="5509428"/>
            <a:ext cx="784503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8F764-458A-2743-949B-BBBCD504866F}"/>
              </a:ext>
            </a:extLst>
          </p:cNvPr>
          <p:cNvSpPr/>
          <p:nvPr/>
        </p:nvSpPr>
        <p:spPr>
          <a:xfrm>
            <a:off x="2901462" y="5764353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“Free Pizza”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09465-F6FF-9B42-821C-59223831D583}"/>
              </a:ext>
            </a:extLst>
          </p:cNvPr>
          <p:cNvSpPr/>
          <p:nvPr/>
        </p:nvSpPr>
        <p:spPr>
          <a:xfrm>
            <a:off x="4443799" y="5764353"/>
            <a:ext cx="1236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Signature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6D0D-05EF-534B-B25B-ABFB3184CA63}"/>
              </a:ext>
            </a:extLst>
          </p:cNvPr>
          <p:cNvSpPr txBox="1"/>
          <p:nvPr/>
        </p:nvSpPr>
        <p:spPr>
          <a:xfrm>
            <a:off x="6992151" y="5800537"/>
            <a:ext cx="338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HMAC – symmetric key</a:t>
            </a:r>
          </a:p>
          <a:p>
            <a:r>
              <a:rPr lang="en-US" dirty="0"/>
              <a:t>Digital signature – asymmetric key</a:t>
            </a:r>
          </a:p>
        </p:txBody>
      </p:sp>
    </p:spTree>
    <p:extLst>
      <p:ext uri="{BB962C8B-B14F-4D97-AF65-F5344CB8AC3E}">
        <p14:creationId xmlns:p14="http://schemas.microsoft.com/office/powerpoint/2010/main" val="168918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7D20-24FD-6449-9BCB-AEA40DF8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Attack / replay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60904-8EBE-A54D-B7FD-EBEEA0E21A23}"/>
              </a:ext>
            </a:extLst>
          </p:cNvPr>
          <p:cNvSpPr/>
          <p:nvPr/>
        </p:nvSpPr>
        <p:spPr>
          <a:xfrm>
            <a:off x="372091" y="18935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FBC11-0B63-7640-815B-A31839104B3A}"/>
              </a:ext>
            </a:extLst>
          </p:cNvPr>
          <p:cNvSpPr/>
          <p:nvPr/>
        </p:nvSpPr>
        <p:spPr>
          <a:xfrm>
            <a:off x="9998242" y="1893513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Dominos pizza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744D6-BC0B-C243-9EA4-B307A899D8E6}"/>
              </a:ext>
            </a:extLst>
          </p:cNvPr>
          <p:cNvCxnSpPr>
            <a:cxnSpLocks/>
          </p:cNvCxnSpPr>
          <p:nvPr/>
        </p:nvCxnSpPr>
        <p:spPr>
          <a:xfrm>
            <a:off x="1756167" y="2402812"/>
            <a:ext cx="784503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35C78D-873D-9C47-A3FB-72AE1AE7BCC9}"/>
              </a:ext>
            </a:extLst>
          </p:cNvPr>
          <p:cNvSpPr/>
          <p:nvPr/>
        </p:nvSpPr>
        <p:spPr>
          <a:xfrm>
            <a:off x="3420484" y="2589959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87D94-5062-E846-8D5B-DE9633D98159}"/>
              </a:ext>
            </a:extLst>
          </p:cNvPr>
          <p:cNvSpPr/>
          <p:nvPr/>
        </p:nvSpPr>
        <p:spPr>
          <a:xfrm>
            <a:off x="4962822" y="2607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08D3D-3976-5041-ABA9-3FA894023DC7}"/>
              </a:ext>
            </a:extLst>
          </p:cNvPr>
          <p:cNvSpPr txBox="1"/>
          <p:nvPr/>
        </p:nvSpPr>
        <p:spPr>
          <a:xfrm>
            <a:off x="8252275" y="3126758"/>
            <a:ext cx="3828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HMAC or Digital signature</a:t>
            </a:r>
          </a:p>
          <a:p>
            <a:r>
              <a:rPr lang="en-US" dirty="0"/>
              <a:t>We KNOW for sure that prof. </a:t>
            </a:r>
            <a:r>
              <a:rPr lang="en-US" dirty="0" err="1"/>
              <a:t>mak</a:t>
            </a:r>
            <a:r>
              <a:rPr lang="en-US" dirty="0"/>
              <a:t> send</a:t>
            </a:r>
          </a:p>
          <a:p>
            <a:r>
              <a:rPr lang="en-US" dirty="0"/>
              <a:t>The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572A9-86AB-AD4B-8F5A-3DDDA71853D2}"/>
              </a:ext>
            </a:extLst>
          </p:cNvPr>
          <p:cNvSpPr/>
          <p:nvPr/>
        </p:nvSpPr>
        <p:spPr>
          <a:xfrm>
            <a:off x="3403672" y="3592888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89551-0E94-E345-B00F-E869D6BAC1F3}"/>
              </a:ext>
            </a:extLst>
          </p:cNvPr>
          <p:cNvSpPr/>
          <p:nvPr/>
        </p:nvSpPr>
        <p:spPr>
          <a:xfrm>
            <a:off x="4946010" y="36104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6C8AA-66FD-A041-B2F0-AE0866CC9CEA}"/>
              </a:ext>
            </a:extLst>
          </p:cNvPr>
          <p:cNvSpPr/>
          <p:nvPr/>
        </p:nvSpPr>
        <p:spPr>
          <a:xfrm>
            <a:off x="3420484" y="4694434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2828B-CED7-094C-A42B-A028EBA988A8}"/>
              </a:ext>
            </a:extLst>
          </p:cNvPr>
          <p:cNvSpPr/>
          <p:nvPr/>
        </p:nvSpPr>
        <p:spPr>
          <a:xfrm>
            <a:off x="4962822" y="47120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DAA52-4356-D645-89E3-2553699A2F6B}"/>
              </a:ext>
            </a:extLst>
          </p:cNvPr>
          <p:cNvSpPr/>
          <p:nvPr/>
        </p:nvSpPr>
        <p:spPr>
          <a:xfrm>
            <a:off x="3403672" y="5697363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14CF1-3195-5F45-A101-E5CA701F6DCA}"/>
              </a:ext>
            </a:extLst>
          </p:cNvPr>
          <p:cNvSpPr/>
          <p:nvPr/>
        </p:nvSpPr>
        <p:spPr>
          <a:xfrm>
            <a:off x="4946010" y="57149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B5E86-BC51-784F-B077-DC0A2A5C556E}"/>
              </a:ext>
            </a:extLst>
          </p:cNvPr>
          <p:cNvSpPr/>
          <p:nvPr/>
        </p:nvSpPr>
        <p:spPr>
          <a:xfrm>
            <a:off x="3569696" y="3047159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3FF7D-31AE-A141-A647-583461030872}"/>
              </a:ext>
            </a:extLst>
          </p:cNvPr>
          <p:cNvSpPr/>
          <p:nvPr/>
        </p:nvSpPr>
        <p:spPr>
          <a:xfrm>
            <a:off x="5112034" y="3064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586AF7-09ED-D540-83C7-BA1214FC1AA9}"/>
              </a:ext>
            </a:extLst>
          </p:cNvPr>
          <p:cNvSpPr/>
          <p:nvPr/>
        </p:nvSpPr>
        <p:spPr>
          <a:xfrm>
            <a:off x="3552884" y="4050088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2AB8D-2F74-BC48-B49F-BEDCBF9E186F}"/>
              </a:ext>
            </a:extLst>
          </p:cNvPr>
          <p:cNvSpPr/>
          <p:nvPr/>
        </p:nvSpPr>
        <p:spPr>
          <a:xfrm>
            <a:off x="5095222" y="40676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16EEB3-406F-2B46-AC83-DC587DF2A913}"/>
              </a:ext>
            </a:extLst>
          </p:cNvPr>
          <p:cNvSpPr/>
          <p:nvPr/>
        </p:nvSpPr>
        <p:spPr>
          <a:xfrm>
            <a:off x="3607264" y="5133391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AD0BC-937E-B142-8CAE-CBFCDDB1DA42}"/>
              </a:ext>
            </a:extLst>
          </p:cNvPr>
          <p:cNvSpPr/>
          <p:nvPr/>
        </p:nvSpPr>
        <p:spPr>
          <a:xfrm>
            <a:off x="5149602" y="5150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D7AE11-2C6C-7A44-9537-7DCDA8218B32}"/>
              </a:ext>
            </a:extLst>
          </p:cNvPr>
          <p:cNvSpPr/>
          <p:nvPr/>
        </p:nvSpPr>
        <p:spPr>
          <a:xfrm>
            <a:off x="3590452" y="6136320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218C7-268B-5C4A-BA13-9FC9A8993413}"/>
              </a:ext>
            </a:extLst>
          </p:cNvPr>
          <p:cNvSpPr/>
          <p:nvPr/>
        </p:nvSpPr>
        <p:spPr>
          <a:xfrm>
            <a:off x="5132790" y="61539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9648-EE15-554C-8EEC-45A8E04481D2}"/>
              </a:ext>
            </a:extLst>
          </p:cNvPr>
          <p:cNvSpPr/>
          <p:nvPr/>
        </p:nvSpPr>
        <p:spPr>
          <a:xfrm>
            <a:off x="3807326" y="3216062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DB5D45-25C1-C541-86D2-1CB9D8D6ED47}"/>
              </a:ext>
            </a:extLst>
          </p:cNvPr>
          <p:cNvSpPr/>
          <p:nvPr/>
        </p:nvSpPr>
        <p:spPr>
          <a:xfrm>
            <a:off x="5349664" y="32336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865878-AC8E-1B46-A250-21FDBB3FF349}"/>
              </a:ext>
            </a:extLst>
          </p:cNvPr>
          <p:cNvSpPr/>
          <p:nvPr/>
        </p:nvSpPr>
        <p:spPr>
          <a:xfrm>
            <a:off x="3790514" y="4218991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822D9B-24DF-414A-966A-3D7BBC680BD6}"/>
              </a:ext>
            </a:extLst>
          </p:cNvPr>
          <p:cNvSpPr/>
          <p:nvPr/>
        </p:nvSpPr>
        <p:spPr>
          <a:xfrm>
            <a:off x="5332852" y="42365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409B9-A1E4-5E44-B14C-F27BF8286D51}"/>
              </a:ext>
            </a:extLst>
          </p:cNvPr>
          <p:cNvSpPr/>
          <p:nvPr/>
        </p:nvSpPr>
        <p:spPr>
          <a:xfrm>
            <a:off x="3807326" y="5320537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C32FAD-EA2E-A94A-BD1C-B43D1C2C744F}"/>
              </a:ext>
            </a:extLst>
          </p:cNvPr>
          <p:cNvSpPr/>
          <p:nvPr/>
        </p:nvSpPr>
        <p:spPr>
          <a:xfrm>
            <a:off x="5349664" y="53381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991D8-8BE6-E746-92EF-18547400E850}"/>
              </a:ext>
            </a:extLst>
          </p:cNvPr>
          <p:cNvSpPr/>
          <p:nvPr/>
        </p:nvSpPr>
        <p:spPr>
          <a:xfrm>
            <a:off x="3790514" y="6323466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C399CD-1C1F-E04D-9E3B-642D4F2FF02C}"/>
              </a:ext>
            </a:extLst>
          </p:cNvPr>
          <p:cNvSpPr/>
          <p:nvPr/>
        </p:nvSpPr>
        <p:spPr>
          <a:xfrm>
            <a:off x="5332852" y="63410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249225-73A0-9541-8375-1334A8797276}"/>
              </a:ext>
            </a:extLst>
          </p:cNvPr>
          <p:cNvSpPr/>
          <p:nvPr/>
        </p:nvSpPr>
        <p:spPr>
          <a:xfrm>
            <a:off x="3956538" y="3673262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AF7B83-1D9D-C64E-865C-565FBCE55A2C}"/>
              </a:ext>
            </a:extLst>
          </p:cNvPr>
          <p:cNvSpPr/>
          <p:nvPr/>
        </p:nvSpPr>
        <p:spPr>
          <a:xfrm>
            <a:off x="5498876" y="36908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286B16-A41B-784F-B94D-686104D37EBB}"/>
              </a:ext>
            </a:extLst>
          </p:cNvPr>
          <p:cNvSpPr/>
          <p:nvPr/>
        </p:nvSpPr>
        <p:spPr>
          <a:xfrm>
            <a:off x="3939726" y="4676191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1220D-6E5D-9345-B275-EF80D86E5F4B}"/>
              </a:ext>
            </a:extLst>
          </p:cNvPr>
          <p:cNvSpPr/>
          <p:nvPr/>
        </p:nvSpPr>
        <p:spPr>
          <a:xfrm>
            <a:off x="5482064" y="4693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34CB51-4E89-2E42-957E-14BFCE1CF7DF}"/>
              </a:ext>
            </a:extLst>
          </p:cNvPr>
          <p:cNvSpPr/>
          <p:nvPr/>
        </p:nvSpPr>
        <p:spPr>
          <a:xfrm>
            <a:off x="3994106" y="5759494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144FE0-64CD-DB43-AE27-8081EC570BFC}"/>
              </a:ext>
            </a:extLst>
          </p:cNvPr>
          <p:cNvSpPr/>
          <p:nvPr/>
        </p:nvSpPr>
        <p:spPr>
          <a:xfrm>
            <a:off x="5536444" y="57770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6F8300-96CD-1542-B975-8CB7410D9D75}"/>
              </a:ext>
            </a:extLst>
          </p:cNvPr>
          <p:cNvSpPr/>
          <p:nvPr/>
        </p:nvSpPr>
        <p:spPr>
          <a:xfrm>
            <a:off x="3977294" y="6762423"/>
            <a:ext cx="1542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“Order a Pizza for user”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E26C73-8357-804D-B6CA-D80AB413B97D}"/>
              </a:ext>
            </a:extLst>
          </p:cNvPr>
          <p:cNvSpPr/>
          <p:nvPr/>
        </p:nvSpPr>
        <p:spPr>
          <a:xfrm>
            <a:off x="5519632" y="67800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or DS</a:t>
            </a:r>
          </a:p>
        </p:txBody>
      </p:sp>
    </p:spTree>
    <p:extLst>
      <p:ext uri="{BB962C8B-B14F-4D97-AF65-F5344CB8AC3E}">
        <p14:creationId xmlns:p14="http://schemas.microsoft.com/office/powerpoint/2010/main" val="391174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C49F-94F0-8242-994D-6CFCFB8E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Nonces</a:t>
            </a:r>
            <a:r>
              <a:rPr lang="en-US" dirty="0"/>
              <a:t> – Number used only once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86A50-3D13-724E-8AB6-D70C5F434E72}"/>
              </a:ext>
            </a:extLst>
          </p:cNvPr>
          <p:cNvSpPr/>
          <p:nvPr/>
        </p:nvSpPr>
        <p:spPr>
          <a:xfrm>
            <a:off x="372091" y="18935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18670-11CA-694D-B9F5-6BC91BF2DB45}"/>
              </a:ext>
            </a:extLst>
          </p:cNvPr>
          <p:cNvSpPr/>
          <p:nvPr/>
        </p:nvSpPr>
        <p:spPr>
          <a:xfrm>
            <a:off x="9998242" y="1893513"/>
            <a:ext cx="1145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Dominos pizza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960B2-1BF2-3941-9F8B-4214D5B6E03A}"/>
              </a:ext>
            </a:extLst>
          </p:cNvPr>
          <p:cNvCxnSpPr>
            <a:cxnSpLocks/>
          </p:cNvCxnSpPr>
          <p:nvPr/>
        </p:nvCxnSpPr>
        <p:spPr>
          <a:xfrm>
            <a:off x="1756167" y="2332472"/>
            <a:ext cx="784503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B6256-4E1F-9543-BBD0-5589BBA5E5FD}"/>
              </a:ext>
            </a:extLst>
          </p:cNvPr>
          <p:cNvSpPr txBox="1"/>
          <p:nvPr/>
        </p:nvSpPr>
        <p:spPr>
          <a:xfrm>
            <a:off x="2778369" y="2584938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Dominos, I want to order a pizza”, HMAC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01AF9-ABDA-A648-A610-3C96F0FC49BB}"/>
              </a:ext>
            </a:extLst>
          </p:cNvPr>
          <p:cNvCxnSpPr>
            <a:cxnSpLocks/>
          </p:cNvCxnSpPr>
          <p:nvPr/>
        </p:nvCxnSpPr>
        <p:spPr>
          <a:xfrm flipH="1">
            <a:off x="1953675" y="3162801"/>
            <a:ext cx="7450015" cy="878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FF2BE-2E2E-9843-84D1-AAE3D12C2454}"/>
              </a:ext>
            </a:extLst>
          </p:cNvPr>
          <p:cNvSpPr txBox="1"/>
          <p:nvPr/>
        </p:nvSpPr>
        <p:spPr>
          <a:xfrm>
            <a:off x="3182815" y="3411415"/>
            <a:ext cx="632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“Please use this nonce,” + R + HMAC(“Please use this nonce,” + 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11ECA-3C3D-A043-9D8D-F115B97922B2}"/>
              </a:ext>
            </a:extLst>
          </p:cNvPr>
          <p:cNvCxnSpPr>
            <a:cxnSpLocks/>
          </p:cNvCxnSpPr>
          <p:nvPr/>
        </p:nvCxnSpPr>
        <p:spPr>
          <a:xfrm>
            <a:off x="1756165" y="4243334"/>
            <a:ext cx="784503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EBDAC-6155-5E43-B553-74536C9EBFF7}"/>
              </a:ext>
            </a:extLst>
          </p:cNvPr>
          <p:cNvSpPr txBox="1"/>
          <p:nvPr/>
        </p:nvSpPr>
        <p:spPr>
          <a:xfrm>
            <a:off x="2795954" y="4448908"/>
            <a:ext cx="630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“Order a pizza for user” + R + HMAC( “Order a pizza for user” + R )</a:t>
            </a:r>
          </a:p>
        </p:txBody>
      </p:sp>
    </p:spTree>
    <p:extLst>
      <p:ext uri="{BB962C8B-B14F-4D97-AF65-F5344CB8AC3E}">
        <p14:creationId xmlns:p14="http://schemas.microsoft.com/office/powerpoint/2010/main" val="295306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520-C421-4649-BF52-55B5B935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use symmetric/asymmetric/hash to create message encryption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75EA0-A6EE-694F-918D-19CFDF5E2105}"/>
              </a:ext>
            </a:extLst>
          </p:cNvPr>
          <p:cNvSpPr/>
          <p:nvPr/>
        </p:nvSpPr>
        <p:spPr>
          <a:xfrm>
            <a:off x="246181" y="2373923"/>
            <a:ext cx="3165232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 using symmetric key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369B4-67AD-A441-A283-52A3DBAA252F}"/>
              </a:ext>
            </a:extLst>
          </p:cNvPr>
          <p:cNvSpPr/>
          <p:nvPr/>
        </p:nvSpPr>
        <p:spPr>
          <a:xfrm>
            <a:off x="1277815" y="3242285"/>
            <a:ext cx="22742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“message”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86215-E952-234C-BA89-597F014AF9D2}"/>
              </a:ext>
            </a:extLst>
          </p:cNvPr>
          <p:cNvCxnSpPr>
            <a:cxnSpLocks/>
          </p:cNvCxnSpPr>
          <p:nvPr/>
        </p:nvCxnSpPr>
        <p:spPr>
          <a:xfrm>
            <a:off x="4059752" y="3035858"/>
            <a:ext cx="38357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55463-23D8-5145-8E54-2655FD362568}"/>
              </a:ext>
            </a:extLst>
          </p:cNvPr>
          <p:cNvSpPr txBox="1"/>
          <p:nvPr/>
        </p:nvSpPr>
        <p:spPr>
          <a:xfrm>
            <a:off x="7895492" y="2097154"/>
            <a:ext cx="338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using symmetric key</a:t>
            </a:r>
          </a:p>
          <a:p>
            <a:r>
              <a:rPr lang="en-US" dirty="0"/>
              <a:t>- Be able to share the key securely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1134F-9F5C-034A-9EFA-9EFE53282074}"/>
              </a:ext>
            </a:extLst>
          </p:cNvPr>
          <p:cNvSpPr txBox="1"/>
          <p:nvPr/>
        </p:nvSpPr>
        <p:spPr>
          <a:xfrm>
            <a:off x="297788" y="5708282"/>
            <a:ext cx="345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  <a:p>
            <a:r>
              <a:rPr lang="en-US" dirty="0"/>
              <a:t>- Public key (give out to the world) </a:t>
            </a:r>
          </a:p>
          <a:p>
            <a:r>
              <a:rPr lang="en-US" dirty="0"/>
              <a:t>- Private key (never give to anyone)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2747E-F9F5-FA48-A103-18B10BDC7E32}"/>
              </a:ext>
            </a:extLst>
          </p:cNvPr>
          <p:cNvSpPr txBox="1"/>
          <p:nvPr/>
        </p:nvSpPr>
        <p:spPr>
          <a:xfrm>
            <a:off x="7431280" y="5708282"/>
            <a:ext cx="345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  <a:p>
            <a:r>
              <a:rPr lang="en-US" dirty="0"/>
              <a:t>- Public key (give out to the world) </a:t>
            </a:r>
          </a:p>
          <a:p>
            <a:r>
              <a:rPr lang="en-US" dirty="0"/>
              <a:t>- Private key (never give to anyone)</a:t>
            </a:r>
          </a:p>
        </p:txBody>
      </p:sp>
    </p:spTree>
    <p:extLst>
      <p:ext uri="{BB962C8B-B14F-4D97-AF65-F5344CB8AC3E}">
        <p14:creationId xmlns:p14="http://schemas.microsoft.com/office/powerpoint/2010/main" val="228791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2566E-7363-414F-BD0A-4AC78CD11C90}"/>
              </a:ext>
            </a:extLst>
          </p:cNvPr>
          <p:cNvSpPr txBox="1"/>
          <p:nvPr/>
        </p:nvSpPr>
        <p:spPr>
          <a:xfrm>
            <a:off x="420880" y="327389"/>
            <a:ext cx="345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  <a:p>
            <a:r>
              <a:rPr lang="en-US" dirty="0"/>
              <a:t>- Public key (give out to the world) </a:t>
            </a:r>
          </a:p>
          <a:p>
            <a:r>
              <a:rPr lang="en-US" dirty="0"/>
              <a:t>- Private key (never give to anyone)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FA4E9-C417-2C47-9923-8F5DC6BF2999}"/>
              </a:ext>
            </a:extLst>
          </p:cNvPr>
          <p:cNvSpPr txBox="1"/>
          <p:nvPr/>
        </p:nvSpPr>
        <p:spPr>
          <a:xfrm>
            <a:off x="7554372" y="327389"/>
            <a:ext cx="345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  <a:p>
            <a:r>
              <a:rPr lang="en-US" dirty="0"/>
              <a:t>- Public key (give out to the world) </a:t>
            </a:r>
          </a:p>
          <a:p>
            <a:r>
              <a:rPr lang="en-US" dirty="0"/>
              <a:t>- Private key (never give to anyone)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B8C57-6162-474B-9EE9-83E723A26603}"/>
              </a:ext>
            </a:extLst>
          </p:cNvPr>
          <p:cNvSpPr/>
          <p:nvPr/>
        </p:nvSpPr>
        <p:spPr>
          <a:xfrm>
            <a:off x="246181" y="1705713"/>
            <a:ext cx="3780696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r>
              <a:rPr lang="en-US" dirty="0"/>
              <a:t> Encrypts using private 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95A8E-CE3F-444B-87EB-B0754B00FF6D}"/>
              </a:ext>
            </a:extLst>
          </p:cNvPr>
          <p:cNvSpPr/>
          <p:nvPr/>
        </p:nvSpPr>
        <p:spPr>
          <a:xfrm>
            <a:off x="1260230" y="2158760"/>
            <a:ext cx="22742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“message”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67F81B-34BD-7B42-A1B3-D641CCB6AC9B}"/>
              </a:ext>
            </a:extLst>
          </p:cNvPr>
          <p:cNvCxnSpPr>
            <a:cxnSpLocks/>
          </p:cNvCxnSpPr>
          <p:nvPr/>
        </p:nvCxnSpPr>
        <p:spPr>
          <a:xfrm>
            <a:off x="4370414" y="1822525"/>
            <a:ext cx="38357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0EBB6A-8052-BE40-ABE7-1C6D2DA35908}"/>
              </a:ext>
            </a:extLst>
          </p:cNvPr>
          <p:cNvSpPr txBox="1"/>
          <p:nvPr/>
        </p:nvSpPr>
        <p:spPr>
          <a:xfrm>
            <a:off x="8616462" y="1758467"/>
            <a:ext cx="289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decrypts message</a:t>
            </a:r>
          </a:p>
          <a:p>
            <a:r>
              <a:rPr lang="en-US" dirty="0"/>
              <a:t>- Using Prof. </a:t>
            </a:r>
            <a:r>
              <a:rPr lang="en-US" dirty="0" err="1"/>
              <a:t>Mak’s</a:t>
            </a:r>
            <a:r>
              <a:rPr lang="en-US" dirty="0"/>
              <a:t>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46F1E-FB67-E347-BAE4-5B0BFAB6249C}"/>
              </a:ext>
            </a:extLst>
          </p:cNvPr>
          <p:cNvSpPr txBox="1"/>
          <p:nvPr/>
        </p:nvSpPr>
        <p:spPr>
          <a:xfrm>
            <a:off x="4343395" y="1943133"/>
            <a:ext cx="378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Anyone can decrypt this message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thing you are sure about is that prof. </a:t>
            </a:r>
            <a:r>
              <a:rPr lang="en-US" dirty="0" err="1"/>
              <a:t>Mak</a:t>
            </a:r>
            <a:r>
              <a:rPr lang="en-US" dirty="0"/>
              <a:t> encrypted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4C486-2063-294E-9388-1DE2A932F90F}"/>
              </a:ext>
            </a:extLst>
          </p:cNvPr>
          <p:cNvSpPr/>
          <p:nvPr/>
        </p:nvSpPr>
        <p:spPr>
          <a:xfrm>
            <a:off x="420880" y="3277014"/>
            <a:ext cx="3780696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r>
              <a:rPr lang="en-US" dirty="0"/>
              <a:t> (?) encrypts using Student’s Public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33104D-1990-064A-ABB0-599EC7F26D42}"/>
              </a:ext>
            </a:extLst>
          </p:cNvPr>
          <p:cNvCxnSpPr>
            <a:cxnSpLocks/>
          </p:cNvCxnSpPr>
          <p:nvPr/>
        </p:nvCxnSpPr>
        <p:spPr>
          <a:xfrm>
            <a:off x="4545113" y="3393826"/>
            <a:ext cx="38357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14CF5B-3DFA-3849-94A2-8A71DC801DCC}"/>
              </a:ext>
            </a:extLst>
          </p:cNvPr>
          <p:cNvSpPr txBox="1"/>
          <p:nvPr/>
        </p:nvSpPr>
        <p:spPr>
          <a:xfrm>
            <a:off x="8791161" y="3329768"/>
            <a:ext cx="239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decrypts using:</a:t>
            </a:r>
          </a:p>
          <a:p>
            <a:r>
              <a:rPr lang="en-US" dirty="0"/>
              <a:t>- Student’s 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9E891-81F8-1941-886F-7F5A7ABB856C}"/>
              </a:ext>
            </a:extLst>
          </p:cNvPr>
          <p:cNvSpPr txBox="1"/>
          <p:nvPr/>
        </p:nvSpPr>
        <p:spPr>
          <a:xfrm>
            <a:off x="4518094" y="3514434"/>
            <a:ext cx="4467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Only the student can decrypt message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Everyone has student’s public key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Don’t know who encrypt 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176A44-174E-3F41-8B44-7E1BDBBA09D1}"/>
              </a:ext>
            </a:extLst>
          </p:cNvPr>
          <p:cNvSpPr/>
          <p:nvPr/>
        </p:nvSpPr>
        <p:spPr>
          <a:xfrm>
            <a:off x="420879" y="5152287"/>
            <a:ext cx="4819335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2. Prof. </a:t>
            </a:r>
            <a:r>
              <a:rPr lang="en-US" dirty="0" err="1"/>
              <a:t>Mak</a:t>
            </a:r>
            <a:r>
              <a:rPr lang="en-US" dirty="0"/>
              <a:t> (?) encrypts using Student’s Public 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56B97-8BB3-3D46-82AB-4CC30EAF7EB9}"/>
              </a:ext>
            </a:extLst>
          </p:cNvPr>
          <p:cNvSpPr/>
          <p:nvPr/>
        </p:nvSpPr>
        <p:spPr>
          <a:xfrm>
            <a:off x="716887" y="5867830"/>
            <a:ext cx="4819335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1. Prof. </a:t>
            </a:r>
            <a:r>
              <a:rPr lang="en-US" dirty="0" err="1"/>
              <a:t>Mak</a:t>
            </a:r>
            <a:r>
              <a:rPr lang="en-US" dirty="0"/>
              <a:t> Encrypts using Prof. </a:t>
            </a:r>
            <a:r>
              <a:rPr lang="en-US" dirty="0" err="1"/>
              <a:t>Mak</a:t>
            </a:r>
            <a:r>
              <a:rPr lang="en-US" dirty="0"/>
              <a:t> private key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9DF4B-2824-5E4C-8603-E312D3FEDAEB}"/>
              </a:ext>
            </a:extLst>
          </p:cNvPr>
          <p:cNvSpPr/>
          <p:nvPr/>
        </p:nvSpPr>
        <p:spPr>
          <a:xfrm>
            <a:off x="2311228" y="6378421"/>
            <a:ext cx="22742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“message”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DBB3A7-73B3-524B-8E12-22BFAF73039A}"/>
              </a:ext>
            </a:extLst>
          </p:cNvPr>
          <p:cNvCxnSpPr>
            <a:cxnSpLocks/>
          </p:cNvCxnSpPr>
          <p:nvPr/>
        </p:nvCxnSpPr>
        <p:spPr>
          <a:xfrm>
            <a:off x="5752014" y="5791617"/>
            <a:ext cx="38357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38B85E-8A76-C148-8117-78881EBFA266}"/>
              </a:ext>
            </a:extLst>
          </p:cNvPr>
          <p:cNvSpPr txBox="1"/>
          <p:nvPr/>
        </p:nvSpPr>
        <p:spPr>
          <a:xfrm>
            <a:off x="7120123" y="4904850"/>
            <a:ext cx="493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decrypts 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1. Student decrypts using Student’s Private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2. Student decrypts using Prof. </a:t>
            </a:r>
            <a:r>
              <a:rPr lang="en-US" dirty="0" err="1"/>
              <a:t>Mak’s</a:t>
            </a:r>
            <a:r>
              <a:rPr lang="en-US" dirty="0"/>
              <a:t> Public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D7F78-4688-E240-9AF1-0AA55E7E0D0F}"/>
              </a:ext>
            </a:extLst>
          </p:cNvPr>
          <p:cNvSpPr txBox="1"/>
          <p:nvPr/>
        </p:nvSpPr>
        <p:spPr>
          <a:xfrm>
            <a:off x="6031523" y="6101862"/>
            <a:ext cx="259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of both worlds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RSA is VERY, VERY slow</a:t>
            </a:r>
          </a:p>
        </p:txBody>
      </p:sp>
    </p:spTree>
    <p:extLst>
      <p:ext uri="{BB962C8B-B14F-4D97-AF65-F5344CB8AC3E}">
        <p14:creationId xmlns:p14="http://schemas.microsoft.com/office/powerpoint/2010/main" val="79703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5EECEA-2B3C-124D-A20F-C64E87A5EBA6}"/>
              </a:ext>
            </a:extLst>
          </p:cNvPr>
          <p:cNvSpPr/>
          <p:nvPr/>
        </p:nvSpPr>
        <p:spPr>
          <a:xfrm>
            <a:off x="-1091398" y="474779"/>
            <a:ext cx="4819335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2. Prof. </a:t>
            </a:r>
            <a:r>
              <a:rPr lang="en-US" dirty="0" err="1"/>
              <a:t>Mak</a:t>
            </a:r>
            <a:r>
              <a:rPr lang="en-US" dirty="0"/>
              <a:t> (?) encrypts using Student’s Public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C5F00-6A20-D146-B3C7-6C1A5B1680EB}"/>
              </a:ext>
            </a:extLst>
          </p:cNvPr>
          <p:cNvSpPr/>
          <p:nvPr/>
        </p:nvSpPr>
        <p:spPr>
          <a:xfrm>
            <a:off x="-795390" y="1190322"/>
            <a:ext cx="4819335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1. Prof. </a:t>
            </a:r>
            <a:r>
              <a:rPr lang="en-US" dirty="0" err="1"/>
              <a:t>Mak</a:t>
            </a:r>
            <a:r>
              <a:rPr lang="en-US" dirty="0"/>
              <a:t> Encrypts using Prof. </a:t>
            </a:r>
            <a:r>
              <a:rPr lang="en-US" dirty="0" err="1"/>
              <a:t>Mak</a:t>
            </a:r>
            <a:r>
              <a:rPr lang="en-US" dirty="0"/>
              <a:t> private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3C4E-8CF3-774B-8C4F-F60C65217065}"/>
              </a:ext>
            </a:extLst>
          </p:cNvPr>
          <p:cNvSpPr/>
          <p:nvPr/>
        </p:nvSpPr>
        <p:spPr>
          <a:xfrm>
            <a:off x="798951" y="1700913"/>
            <a:ext cx="22742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AES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045AA-AE8B-C145-8746-18A7470843C5}"/>
              </a:ext>
            </a:extLst>
          </p:cNvPr>
          <p:cNvCxnSpPr>
            <a:cxnSpLocks/>
          </p:cNvCxnSpPr>
          <p:nvPr/>
        </p:nvCxnSpPr>
        <p:spPr>
          <a:xfrm>
            <a:off x="5611337" y="1114109"/>
            <a:ext cx="38357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AD79D-2982-3541-9FD4-775F85054420}"/>
              </a:ext>
            </a:extLst>
          </p:cNvPr>
          <p:cNvSpPr txBox="1"/>
          <p:nvPr/>
        </p:nvSpPr>
        <p:spPr>
          <a:xfrm>
            <a:off x="6979446" y="227342"/>
            <a:ext cx="493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decrypts 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1. Student decrypts using Student’s Private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2. Student decrypts using Prof. </a:t>
            </a:r>
            <a:r>
              <a:rPr lang="en-US" dirty="0" err="1"/>
              <a:t>Mak’s</a:t>
            </a:r>
            <a:r>
              <a:rPr lang="en-US" dirty="0"/>
              <a:t> Public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6408A-B3BD-7745-8677-988C45937905}"/>
              </a:ext>
            </a:extLst>
          </p:cNvPr>
          <p:cNvSpPr/>
          <p:nvPr/>
        </p:nvSpPr>
        <p:spPr>
          <a:xfrm>
            <a:off x="4023945" y="474778"/>
            <a:ext cx="2274277" cy="20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 Message using key</a:t>
            </a:r>
          </a:p>
        </p:txBody>
      </p:sp>
    </p:spTree>
    <p:extLst>
      <p:ext uri="{BB962C8B-B14F-4D97-AF65-F5344CB8AC3E}">
        <p14:creationId xmlns:p14="http://schemas.microsoft.com/office/powerpoint/2010/main" val="71243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0F1-E18E-CD4A-8952-41BDE159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81E9D-49CF-FC4C-B984-E3F59FDF51EF}"/>
              </a:ext>
            </a:extLst>
          </p:cNvPr>
          <p:cNvSpPr/>
          <p:nvPr/>
        </p:nvSpPr>
        <p:spPr>
          <a:xfrm>
            <a:off x="372091" y="18935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5F031-431C-4645-BEF8-744469F686B0}"/>
              </a:ext>
            </a:extLst>
          </p:cNvPr>
          <p:cNvSpPr/>
          <p:nvPr/>
        </p:nvSpPr>
        <p:spPr>
          <a:xfrm>
            <a:off x="9998241" y="1893513"/>
            <a:ext cx="1625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0CCA3-EF99-7B48-A3CA-EDAF13515F71}"/>
              </a:ext>
            </a:extLst>
          </p:cNvPr>
          <p:cNvSpPr txBox="1"/>
          <p:nvPr/>
        </p:nvSpPr>
        <p:spPr>
          <a:xfrm>
            <a:off x="8845062" y="3217985"/>
            <a:ext cx="132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-Public key</a:t>
            </a:r>
          </a:p>
          <a:p>
            <a:r>
              <a:rPr lang="en-US" dirty="0"/>
              <a:t>- Private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9E6D2-69B5-6F44-B881-49C82292F37F}"/>
              </a:ext>
            </a:extLst>
          </p:cNvPr>
          <p:cNvCxnSpPr/>
          <p:nvPr/>
        </p:nvCxnSpPr>
        <p:spPr>
          <a:xfrm flipH="1">
            <a:off x="2145323" y="2807913"/>
            <a:ext cx="7209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7841B-E08C-A244-A537-3C52CB01972E}"/>
              </a:ext>
            </a:extLst>
          </p:cNvPr>
          <p:cNvSpPr txBox="1"/>
          <p:nvPr/>
        </p:nvSpPr>
        <p:spPr>
          <a:xfrm>
            <a:off x="1899138" y="332349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Verifies connection</a:t>
            </a:r>
          </a:p>
        </p:txBody>
      </p:sp>
    </p:spTree>
    <p:extLst>
      <p:ext uri="{BB962C8B-B14F-4D97-AF65-F5344CB8AC3E}">
        <p14:creationId xmlns:p14="http://schemas.microsoft.com/office/powerpoint/2010/main" val="528036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F44-95D3-E945-9526-CD12F954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96" y="26194"/>
            <a:ext cx="10515600" cy="1325563"/>
          </a:xfrm>
        </p:spPr>
        <p:txBody>
          <a:bodyPr/>
          <a:lstStyle/>
          <a:p>
            <a:r>
              <a:rPr lang="en-US" dirty="0"/>
              <a:t>DH AITM (attacker-in-the-middle) (MITM)</a:t>
            </a:r>
          </a:p>
        </p:txBody>
      </p:sp>
      <p:cxnSp>
        <p:nvCxnSpPr>
          <p:cNvPr id="4" name="Straight Arrow Connector 31">
            <a:extLst>
              <a:ext uri="{FF2B5EF4-FFF2-40B4-BE49-F238E27FC236}">
                <a16:creationId xmlns:a16="http://schemas.microsoft.com/office/drawing/2014/main" id="{CAA0F718-E9CF-8845-9C5F-0E66E74AE1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3897" y="3207809"/>
            <a:ext cx="883919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33">
            <a:extLst>
              <a:ext uri="{FF2B5EF4-FFF2-40B4-BE49-F238E27FC236}">
                <a16:creationId xmlns:a16="http://schemas.microsoft.com/office/drawing/2014/main" id="{A75E023F-5913-FE41-ACEE-F92567D1CAE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03897" y="4808009"/>
            <a:ext cx="883919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353D26-3C91-D848-9CD9-F87BF6F76F8B}"/>
              </a:ext>
            </a:extLst>
          </p:cNvPr>
          <p:cNvSpPr/>
          <p:nvPr/>
        </p:nvSpPr>
        <p:spPr bwMode="auto">
          <a:xfrm>
            <a:off x="305904" y="2141009"/>
            <a:ext cx="1537667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n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A=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24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K=B</a:t>
            </a:r>
            <a:r>
              <a:rPr lang="en-US" sz="24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E9EB8-5FDA-3847-8EF6-3519D5B1C3CF}"/>
              </a:ext>
            </a:extLst>
          </p:cNvPr>
          <p:cNvSpPr/>
          <p:nvPr/>
        </p:nvSpPr>
        <p:spPr bwMode="auto">
          <a:xfrm>
            <a:off x="2589696" y="2750609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3200" dirty="0">
                <a:cs typeface="ヒラギノ角ゴ ProN W3" charset="-128"/>
              </a:rPr>
              <a:t>A, g,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8E173-9F78-B74F-B493-A365FBEF1C3C}"/>
              </a:ext>
            </a:extLst>
          </p:cNvPr>
          <p:cNvSpPr/>
          <p:nvPr/>
        </p:nvSpPr>
        <p:spPr bwMode="auto">
          <a:xfrm>
            <a:off x="2589696" y="4350809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3200" dirty="0">
                <a:cs typeface="ヒラギノ角ゴ ProN W3" charset="-128"/>
              </a:rPr>
              <a:t>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C68197-4D20-574F-BA31-7308D3879FF8}"/>
              </a:ext>
            </a:extLst>
          </p:cNvPr>
          <p:cNvSpPr/>
          <p:nvPr/>
        </p:nvSpPr>
        <p:spPr bwMode="auto">
          <a:xfrm>
            <a:off x="5188434" y="2293409"/>
            <a:ext cx="1355725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Calculates A, B, and K2</a:t>
            </a: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Trudy picks her own a’, g’, n’. Sends to Bob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DE6EB-656A-1E43-A61D-509233D17573}"/>
              </a:ext>
            </a:extLst>
          </p:cNvPr>
          <p:cNvSpPr/>
          <p:nvPr/>
        </p:nvSpPr>
        <p:spPr bwMode="auto">
          <a:xfrm>
            <a:off x="7009297" y="2769659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3200" dirty="0">
                <a:cs typeface="ヒラギノ角ゴ ProN W3" charset="-128"/>
              </a:rPr>
              <a:t>A’, g’, n’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DC4-9117-1345-85C5-068CCA2D87AF}"/>
              </a:ext>
            </a:extLst>
          </p:cNvPr>
          <p:cNvSpPr/>
          <p:nvPr/>
        </p:nvSpPr>
        <p:spPr bwMode="auto">
          <a:xfrm>
            <a:off x="7009297" y="4369859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3200" dirty="0">
                <a:cs typeface="ヒラギノ角ゴ ProN W3" charset="-128"/>
              </a:rPr>
              <a:t>B’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F61714-5A35-D64C-8FDE-C25773217976}"/>
              </a:ext>
            </a:extLst>
          </p:cNvPr>
          <p:cNvSpPr/>
          <p:nvPr/>
        </p:nvSpPr>
        <p:spPr bwMode="auto">
          <a:xfrm>
            <a:off x="10530371" y="2121959"/>
            <a:ext cx="1355725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B=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24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K=A</a:t>
            </a:r>
            <a:r>
              <a:rPr lang="en-US" sz="24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9D3E6-127D-E549-BAF3-ABD4CFF3F1DA}"/>
              </a:ext>
            </a:extLst>
          </p:cNvPr>
          <p:cNvSpPr txBox="1"/>
          <p:nvPr/>
        </p:nvSpPr>
        <p:spPr>
          <a:xfrm>
            <a:off x="406400" y="177800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A5C2F-1F57-4F4E-A1E5-7D490F923B4D}"/>
              </a:ext>
            </a:extLst>
          </p:cNvPr>
          <p:cNvSpPr txBox="1"/>
          <p:nvPr/>
        </p:nvSpPr>
        <p:spPr>
          <a:xfrm>
            <a:off x="5198533" y="177800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trudy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BD5E3-1566-E848-88F5-52C8A50F26F2}"/>
              </a:ext>
            </a:extLst>
          </p:cNvPr>
          <p:cNvSpPr txBox="1"/>
          <p:nvPr/>
        </p:nvSpPr>
        <p:spPr>
          <a:xfrm>
            <a:off x="10651067" y="16256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BFA3C-95E8-E04C-BBBA-B768C76047E8}"/>
              </a:ext>
            </a:extLst>
          </p:cNvPr>
          <p:cNvSpPr txBox="1"/>
          <p:nvPr/>
        </p:nvSpPr>
        <p:spPr>
          <a:xfrm>
            <a:off x="914400" y="616373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31B06-6FD4-4E45-B084-0E7E2012CE10}"/>
              </a:ext>
            </a:extLst>
          </p:cNvPr>
          <p:cNvSpPr txBox="1"/>
          <p:nvPr/>
        </p:nvSpPr>
        <p:spPr>
          <a:xfrm>
            <a:off x="4775200" y="6248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7B8E-84B5-254C-A4F2-66890292C4DF}"/>
              </a:ext>
            </a:extLst>
          </p:cNvPr>
          <p:cNvSpPr txBox="1"/>
          <p:nvPr/>
        </p:nvSpPr>
        <p:spPr>
          <a:xfrm>
            <a:off x="6366933" y="618066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80171-7527-794F-851A-CCCB066ACBEA}"/>
              </a:ext>
            </a:extLst>
          </p:cNvPr>
          <p:cNvSpPr txBox="1"/>
          <p:nvPr/>
        </p:nvSpPr>
        <p:spPr>
          <a:xfrm>
            <a:off x="10481733" y="5994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0F731-6967-FD45-85BE-F5CF5B26CF13}"/>
              </a:ext>
            </a:extLst>
          </p:cNvPr>
          <p:cNvSpPr txBox="1"/>
          <p:nvPr/>
        </p:nvSpPr>
        <p:spPr>
          <a:xfrm>
            <a:off x="2777067" y="660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K1=K2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00057-BFA7-524B-AD4D-5053EEF9D041}"/>
              </a:ext>
            </a:extLst>
          </p:cNvPr>
          <p:cNvSpPr txBox="1"/>
          <p:nvPr/>
        </p:nvSpPr>
        <p:spPr>
          <a:xfrm>
            <a:off x="8297333" y="6620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K3=K4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001CA5-1ED4-3C49-9292-48E78B9FDDDE}"/>
              </a:ext>
            </a:extLst>
          </p:cNvPr>
          <p:cNvSpPr txBox="1"/>
          <p:nvPr/>
        </p:nvSpPr>
        <p:spPr>
          <a:xfrm>
            <a:off x="2539771" y="1167911"/>
            <a:ext cx="884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Trudy can only “see” the values, Trudy cannot figure out what K is</a:t>
            </a:r>
          </a:p>
          <a:p>
            <a:r>
              <a:rPr lang="en-US" dirty="0"/>
              <a:t>If Trudy can </a:t>
            </a:r>
            <a:r>
              <a:rPr lang="en-US" dirty="0" err="1"/>
              <a:t>munipate</a:t>
            </a:r>
            <a:r>
              <a:rPr lang="en-US" dirty="0"/>
              <a:t> the values, Trudy can make her own values – Trudy can see everything</a:t>
            </a:r>
          </a:p>
        </p:txBody>
      </p:sp>
    </p:spTree>
    <p:extLst>
      <p:ext uri="{BB962C8B-B14F-4D97-AF65-F5344CB8AC3E}">
        <p14:creationId xmlns:p14="http://schemas.microsoft.com/office/powerpoint/2010/main" val="96125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3817-15AB-D748-9888-F1FB139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31E59-F5D3-4845-9BBF-E6B19C6FEF45}"/>
              </a:ext>
            </a:extLst>
          </p:cNvPr>
          <p:cNvSpPr/>
          <p:nvPr/>
        </p:nvSpPr>
        <p:spPr>
          <a:xfrm>
            <a:off x="1303835" y="1893513"/>
            <a:ext cx="1625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Prof. </a:t>
            </a:r>
            <a:r>
              <a:rPr lang="en-US" dirty="0" err="1"/>
              <a:t>Mak</a:t>
            </a:r>
            <a:r>
              <a:rPr lang="en-US" dirty="0"/>
              <a:t> (Firefox)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31337-5D01-984A-AB31-FB5456A64386}"/>
              </a:ext>
            </a:extLst>
          </p:cNvPr>
          <p:cNvSpPr/>
          <p:nvPr/>
        </p:nvSpPr>
        <p:spPr>
          <a:xfrm>
            <a:off x="9998241" y="1893513"/>
            <a:ext cx="1625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Amazon.com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D2E749-1071-D04E-B4C9-4226E1C69E12}"/>
              </a:ext>
            </a:extLst>
          </p:cNvPr>
          <p:cNvCxnSpPr>
            <a:cxnSpLocks/>
          </p:cNvCxnSpPr>
          <p:nvPr/>
        </p:nvCxnSpPr>
        <p:spPr>
          <a:xfrm>
            <a:off x="3131434" y="4489735"/>
            <a:ext cx="68668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6701D-A4F2-F240-83BD-E85AF5DCB28F}"/>
              </a:ext>
            </a:extLst>
          </p:cNvPr>
          <p:cNvSpPr txBox="1"/>
          <p:nvPr/>
        </p:nvSpPr>
        <p:spPr>
          <a:xfrm>
            <a:off x="118533" y="2807913"/>
            <a:ext cx="213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Diffie-Hellman ephemeral (DHE)</a:t>
            </a:r>
          </a:p>
          <a:p>
            <a:r>
              <a:rPr lang="en-US" dirty="0"/>
              <a:t>(what we have learned)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FBD6F-BF8B-114C-8B37-47CB5B5691A5}"/>
              </a:ext>
            </a:extLst>
          </p:cNvPr>
          <p:cNvCxnSpPr>
            <a:cxnSpLocks/>
          </p:cNvCxnSpPr>
          <p:nvPr/>
        </p:nvCxnSpPr>
        <p:spPr>
          <a:xfrm flipH="1">
            <a:off x="3418526" y="2350713"/>
            <a:ext cx="638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16479-975E-5049-9C1D-29A7A3259BEC}"/>
              </a:ext>
            </a:extLst>
          </p:cNvPr>
          <p:cNvSpPr/>
          <p:nvPr/>
        </p:nvSpPr>
        <p:spPr>
          <a:xfrm>
            <a:off x="5114662" y="1690688"/>
            <a:ext cx="688570" cy="20936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Trudy is reading everything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4F80D-5E8F-BC45-945D-E54050DF29E2}"/>
              </a:ext>
            </a:extLst>
          </p:cNvPr>
          <p:cNvSpPr txBox="1"/>
          <p:nvPr/>
        </p:nvSpPr>
        <p:spPr>
          <a:xfrm>
            <a:off x="6728452" y="1879968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Signed_with_private</a:t>
            </a:r>
            <a:r>
              <a:rPr lang="en-US" dirty="0"/>
              <a:t>(A, g, 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92E78-CBDB-424F-8E03-37628F8BE259}"/>
              </a:ext>
            </a:extLst>
          </p:cNvPr>
          <p:cNvSpPr txBox="1"/>
          <p:nvPr/>
        </p:nvSpPr>
        <p:spPr>
          <a:xfrm>
            <a:off x="10718800" y="3234267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Cert</a:t>
            </a:r>
          </a:p>
          <a:p>
            <a:r>
              <a:rPr lang="en-US" dirty="0"/>
              <a:t>Private Cert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E1501-99D0-FD40-9C65-8E76E050ED0C}"/>
              </a:ext>
            </a:extLst>
          </p:cNvPr>
          <p:cNvSpPr txBox="1"/>
          <p:nvPr/>
        </p:nvSpPr>
        <p:spPr>
          <a:xfrm>
            <a:off x="3183467" y="2590800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Verifies Signature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56F7-D208-AE48-A2B9-ED18C69EAEDD}"/>
              </a:ext>
            </a:extLst>
          </p:cNvPr>
          <p:cNvSpPr txBox="1"/>
          <p:nvPr/>
        </p:nvSpPr>
        <p:spPr>
          <a:xfrm>
            <a:off x="4064000" y="4030137"/>
            <a:ext cx="2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Encrypt_with_public</a:t>
            </a:r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9187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5FD6C-5866-E34E-9F1F-056935BD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1447800"/>
            <a:ext cx="60226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3DB5A-4574-9F4A-B317-0B46749C0A45}"/>
              </a:ext>
            </a:extLst>
          </p:cNvPr>
          <p:cNvSpPr txBox="1"/>
          <p:nvPr/>
        </p:nvSpPr>
        <p:spPr>
          <a:xfrm>
            <a:off x="-443063" y="833345"/>
            <a:ext cx="1160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you put as the risk of the following: </a:t>
            </a:r>
            <a:r>
              <a:rPr lang="en-US" i="1" dirty="0"/>
              <a:t>An employee loses a laptop with customer data at the airport. How would you mitigate it? What’s the residual risk?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96346-1684-5241-BF40-646681890DDE}"/>
              </a:ext>
            </a:extLst>
          </p:cNvPr>
          <p:cNvSpPr txBox="1"/>
          <p:nvPr/>
        </p:nvSpPr>
        <p:spPr>
          <a:xfrm>
            <a:off x="8551333" y="38438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0B7C8-45A7-C246-9BF9-09F454CE01D2}"/>
              </a:ext>
            </a:extLst>
          </p:cNvPr>
          <p:cNvSpPr txBox="1"/>
          <p:nvPr/>
        </p:nvSpPr>
        <p:spPr>
          <a:xfrm>
            <a:off x="4845837" y="340088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AC6EA-9BA9-9043-AF55-3D59FF8CC4AD}"/>
              </a:ext>
            </a:extLst>
          </p:cNvPr>
          <p:cNvSpPr txBox="1"/>
          <p:nvPr/>
        </p:nvSpPr>
        <p:spPr>
          <a:xfrm>
            <a:off x="7135091" y="5126182"/>
            <a:ext cx="330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Mitigate by: whole disk </a:t>
            </a:r>
            <a:r>
              <a:rPr lang="en-US" dirty="0" err="1"/>
              <a:t>encryptio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0D5C7-197E-5946-865E-543FA1E95C1C}"/>
              </a:ext>
            </a:extLst>
          </p:cNvPr>
          <p:cNvSpPr txBox="1"/>
          <p:nvPr/>
        </p:nvSpPr>
        <p:spPr>
          <a:xfrm>
            <a:off x="4984382" y="407975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447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A26A-89D8-254A-95A8-D66F3B3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6" y="198290"/>
            <a:ext cx="10515600" cy="1325563"/>
          </a:xfrm>
        </p:spPr>
        <p:txBody>
          <a:bodyPr/>
          <a:lstStyle/>
          <a:p>
            <a:r>
              <a:rPr lang="en-US" dirty="0"/>
              <a:t>DHE_RSA_with_AES_128_CBC_SHA</a:t>
            </a:r>
            <a:br>
              <a:rPr lang="en-US" dirty="0"/>
            </a:br>
            <a:r>
              <a:rPr lang="en-US" dirty="0"/>
              <a:t>Key exchange/authentication algorithm 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6493B20A-F24A-F340-949B-582641BFF5A7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 t="229" b="278"/>
          <a:stretch>
            <a:fillRect/>
          </a:stretch>
        </p:blipFill>
        <p:spPr bwMode="auto">
          <a:xfrm>
            <a:off x="2328333" y="1523853"/>
            <a:ext cx="6934006" cy="53341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091-22D4-FC49-BF14-85E84DCB49E5}"/>
              </a:ext>
            </a:extLst>
          </p:cNvPr>
          <p:cNvSpPr txBox="1"/>
          <p:nvPr/>
        </p:nvSpPr>
        <p:spPr>
          <a:xfrm>
            <a:off x="3403600" y="2664750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 over the server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B2889-49C7-E74D-B380-8BC1049CFF58}"/>
              </a:ext>
            </a:extLst>
          </p:cNvPr>
          <p:cNvSpPr txBox="1"/>
          <p:nvPr/>
        </p:nvSpPr>
        <p:spPr>
          <a:xfrm>
            <a:off x="2929661" y="3034082"/>
            <a:ext cx="424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Signed/</a:t>
            </a:r>
            <a:r>
              <a:rPr lang="en-US" dirty="0" err="1"/>
              <a:t>Encrypted_with_RSA</a:t>
            </a:r>
            <a:r>
              <a:rPr lang="en-US" dirty="0"/>
              <a:t>  private(</a:t>
            </a:r>
            <a:r>
              <a:rPr lang="en-US" dirty="0" err="1"/>
              <a:t>A,g,n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7BEF-A913-2B47-82C3-29ACC4539B95}"/>
              </a:ext>
            </a:extLst>
          </p:cNvPr>
          <p:cNvSpPr txBox="1"/>
          <p:nvPr/>
        </p:nvSpPr>
        <p:spPr>
          <a:xfrm>
            <a:off x="5395712" y="4169277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CCDDF-A83B-3F48-AFA0-AC5A0837AB61}"/>
              </a:ext>
            </a:extLst>
          </p:cNvPr>
          <p:cNvSpPr txBox="1"/>
          <p:nvPr/>
        </p:nvSpPr>
        <p:spPr>
          <a:xfrm>
            <a:off x="812800" y="4114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ADFFD-9D32-6044-84A4-83AD7271D990}"/>
              </a:ext>
            </a:extLst>
          </p:cNvPr>
          <p:cNvSpPr txBox="1"/>
          <p:nvPr/>
        </p:nvSpPr>
        <p:spPr>
          <a:xfrm>
            <a:off x="9893156" y="40062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80505-061B-EC47-9545-4496FB6D7355}"/>
              </a:ext>
            </a:extLst>
          </p:cNvPr>
          <p:cNvSpPr txBox="1"/>
          <p:nvPr/>
        </p:nvSpPr>
        <p:spPr>
          <a:xfrm>
            <a:off x="9013741" y="4538609"/>
            <a:ext cx="336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– function -&gt;  AES &amp; hashing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834B2-706F-8B4D-A1C2-E6FA996BEC9D}"/>
              </a:ext>
            </a:extLst>
          </p:cNvPr>
          <p:cNvSpPr txBox="1"/>
          <p:nvPr/>
        </p:nvSpPr>
        <p:spPr>
          <a:xfrm>
            <a:off x="406400" y="2370667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</a:t>
            </a:r>
            <a:r>
              <a:rPr lang="en-US" dirty="0" err="1"/>
              <a:t>mak</a:t>
            </a:r>
            <a:r>
              <a:rPr lang="en-US" dirty="0"/>
              <a:t> has no keys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A9FE2-BEAD-5444-9568-12178FC1929C}"/>
              </a:ext>
            </a:extLst>
          </p:cNvPr>
          <p:cNvSpPr txBox="1"/>
          <p:nvPr/>
        </p:nvSpPr>
        <p:spPr>
          <a:xfrm>
            <a:off x="-541523" y="2979806"/>
            <a:ext cx="36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signature/encryption</a:t>
            </a:r>
          </a:p>
          <a:p>
            <a:r>
              <a:rPr lang="en-US" dirty="0"/>
              <a:t>Means: server does indeed have the</a:t>
            </a:r>
          </a:p>
          <a:p>
            <a:r>
              <a:rPr lang="en-US" dirty="0"/>
              <a:t>Private key associated with </a:t>
            </a:r>
            <a:r>
              <a:rPr lang="en-US" dirty="0" err="1"/>
              <a:t>certifcate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8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E91-7D68-0042-8569-2B3305F7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TLS_DH_RSA_WITH_AES_128_CBC_SHA256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1979A5B-1EF6-044E-A700-E5083914BE8A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 t="229" b="278"/>
          <a:stretch>
            <a:fillRect/>
          </a:stretch>
        </p:blipFill>
        <p:spPr bwMode="auto">
          <a:xfrm>
            <a:off x="4932789" y="1523853"/>
            <a:ext cx="6934006" cy="53341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0361E-FCB4-CF4D-8CBB-09354273C58F}"/>
              </a:ext>
            </a:extLst>
          </p:cNvPr>
          <p:cNvSpPr txBox="1"/>
          <p:nvPr/>
        </p:nvSpPr>
        <p:spPr>
          <a:xfrm>
            <a:off x="152400" y="2065867"/>
            <a:ext cx="36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difference is DH rather than DHE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10201-B37C-6640-A784-2541598EB4D8}"/>
              </a:ext>
            </a:extLst>
          </p:cNvPr>
          <p:cNvSpPr txBox="1"/>
          <p:nvPr/>
        </p:nvSpPr>
        <p:spPr>
          <a:xfrm>
            <a:off x="325205" y="2810378"/>
            <a:ext cx="4283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DHE -&gt; secret “a” is generated each time</a:t>
            </a:r>
          </a:p>
          <a:p>
            <a:r>
              <a:rPr lang="en-US" dirty="0"/>
              <a:t>	(what we learned in class)</a:t>
            </a:r>
          </a:p>
          <a:p>
            <a:r>
              <a:rPr lang="en-US" dirty="0"/>
              <a:t>DH -&gt; the same secret “a” is used each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66B0A-7322-B546-AD8F-B8D5D030B8D8}"/>
              </a:ext>
            </a:extLst>
          </p:cNvPr>
          <p:cNvSpPr txBox="1"/>
          <p:nvPr/>
        </p:nvSpPr>
        <p:spPr>
          <a:xfrm>
            <a:off x="372533" y="4521200"/>
            <a:ext cx="314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“A”, “</a:t>
            </a:r>
            <a:r>
              <a:rPr lang="en-US" dirty="0" err="1"/>
              <a:t>g”,”n</a:t>
            </a:r>
            <a:r>
              <a:rPr lang="en-US" dirty="0"/>
              <a:t>” are in the certificate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B9C7F-36C6-E44A-BA08-9A74F56E8A9E}"/>
              </a:ext>
            </a:extLst>
          </p:cNvPr>
          <p:cNvSpPr txBox="1"/>
          <p:nvPr/>
        </p:nvSpPr>
        <p:spPr>
          <a:xfrm>
            <a:off x="6485467" y="2625712"/>
            <a:ext cx="33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over cert (RSA public, </a:t>
            </a:r>
            <a:r>
              <a:rPr lang="en-US" dirty="0" err="1"/>
              <a:t>A,g,n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7480-1C5D-0F45-8BAA-B6049A1C3009}"/>
              </a:ext>
            </a:extLst>
          </p:cNvPr>
          <p:cNvSpPr txBox="1"/>
          <p:nvPr/>
        </p:nvSpPr>
        <p:spPr>
          <a:xfrm>
            <a:off x="6107277" y="3087377"/>
            <a:ext cx="377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used (</a:t>
            </a:r>
            <a:r>
              <a:rPr lang="en-US" dirty="0" err="1"/>
              <a:t>A,g,n</a:t>
            </a:r>
            <a:r>
              <a:rPr lang="en-US" dirty="0"/>
              <a:t> are in the cert (step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3E1F0-1FC0-6845-9194-7A17D2A63ED5}"/>
              </a:ext>
            </a:extLst>
          </p:cNvPr>
          <p:cNvSpPr txBox="1"/>
          <p:nvPr/>
        </p:nvSpPr>
        <p:spPr>
          <a:xfrm>
            <a:off x="7996255" y="4157059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Encrypted(B)</a:t>
            </a:r>
          </a:p>
        </p:txBody>
      </p:sp>
    </p:spTree>
    <p:extLst>
      <p:ext uri="{BB962C8B-B14F-4D97-AF65-F5344CB8AC3E}">
        <p14:creationId xmlns:p14="http://schemas.microsoft.com/office/powerpoint/2010/main" val="236366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1045-0BD3-A84C-BEAF-C6A62F74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vs DH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BB30-7624-A345-A6BE-9F4A08BB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DHE is required for Perfect Forward Secrecy</a:t>
            </a:r>
          </a:p>
          <a:p>
            <a:endParaRPr lang="en-US" dirty="0"/>
          </a:p>
          <a:p>
            <a:r>
              <a:rPr lang="en-US" dirty="0"/>
              <a:t>DHE – a new key is generated each time</a:t>
            </a:r>
          </a:p>
          <a:p>
            <a:endParaRPr lang="en-US" dirty="0"/>
          </a:p>
          <a:p>
            <a:r>
              <a:rPr lang="en-US" dirty="0"/>
              <a:t>DH – the same key is used each time</a:t>
            </a:r>
          </a:p>
        </p:txBody>
      </p:sp>
    </p:spTree>
    <p:extLst>
      <p:ext uri="{BB962C8B-B14F-4D97-AF65-F5344CB8AC3E}">
        <p14:creationId xmlns:p14="http://schemas.microsoft.com/office/powerpoint/2010/main" val="160442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E91-7D68-0042-8569-2B3305F7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TLS_RSA_WITH_AES_128_CBC_SHA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1979A5B-1EF6-044E-A700-E5083914BE8A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 t="229" b="278"/>
          <a:stretch>
            <a:fillRect/>
          </a:stretch>
        </p:blipFill>
        <p:spPr bwMode="auto">
          <a:xfrm>
            <a:off x="4932789" y="1523853"/>
            <a:ext cx="6934006" cy="53341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B9C7F-36C6-E44A-BA08-9A74F56E8A9E}"/>
              </a:ext>
            </a:extLst>
          </p:cNvPr>
          <p:cNvSpPr txBox="1"/>
          <p:nvPr/>
        </p:nvSpPr>
        <p:spPr>
          <a:xfrm>
            <a:off x="6485467" y="2625712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over cert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13C45-AE3F-A14A-B28E-93F6926732BA}"/>
              </a:ext>
            </a:extLst>
          </p:cNvPr>
          <p:cNvSpPr txBox="1"/>
          <p:nvPr/>
        </p:nvSpPr>
        <p:spPr>
          <a:xfrm>
            <a:off x="440267" y="2404533"/>
            <a:ext cx="472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exchange &amp; authentication algorithm is: RSA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D2FB3-5E61-C842-ACA1-687225D80FB4}"/>
              </a:ext>
            </a:extLst>
          </p:cNvPr>
          <p:cNvSpPr txBox="1"/>
          <p:nvPr/>
        </p:nvSpPr>
        <p:spPr>
          <a:xfrm>
            <a:off x="6740312" y="30681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7035C-EE57-544F-AA46-C48BFDCBE83A}"/>
              </a:ext>
            </a:extLst>
          </p:cNvPr>
          <p:cNvSpPr txBox="1"/>
          <p:nvPr/>
        </p:nvSpPr>
        <p:spPr>
          <a:xfrm>
            <a:off x="8029416" y="4089678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RSA_encrypt</a:t>
            </a:r>
            <a:r>
              <a:rPr lang="en-US" dirty="0"/>
              <a:t>(key)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1C109-CB65-4741-931F-6AB455154D25}"/>
              </a:ext>
            </a:extLst>
          </p:cNvPr>
          <p:cNvSpPr txBox="1"/>
          <p:nvPr/>
        </p:nvSpPr>
        <p:spPr>
          <a:xfrm>
            <a:off x="355600" y="3945467"/>
            <a:ext cx="2573325" cy="94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picks a random number, and sends it over to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CD6A6-FFC6-0F47-A729-6E8E5EC64EEB}"/>
              </a:ext>
            </a:extLst>
          </p:cNvPr>
          <p:cNvSpPr txBox="1"/>
          <p:nvPr/>
        </p:nvSpPr>
        <p:spPr>
          <a:xfrm>
            <a:off x="931333" y="5486400"/>
            <a:ext cx="356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-&gt; function -&gt; AES key, SHA1 key</a:t>
            </a:r>
          </a:p>
        </p:txBody>
      </p:sp>
    </p:spTree>
    <p:extLst>
      <p:ext uri="{BB962C8B-B14F-4D97-AF65-F5344CB8AC3E}">
        <p14:creationId xmlns:p14="http://schemas.microsoft.com/office/powerpoint/2010/main" val="3094081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217" y="304726"/>
            <a:ext cx="8146107" cy="838274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itchFamily="34" charset="0"/>
              </a:rPr>
              <a:t>DHCP Function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889751" y="1295921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2901405" y="2057177"/>
            <a:ext cx="259184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6788051" y="2057177"/>
            <a:ext cx="259072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pic>
        <p:nvPicPr>
          <p:cNvPr id="3072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4" y="1730127"/>
            <a:ext cx="1637482" cy="6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970484" y="2464594"/>
            <a:ext cx="1447726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44478" y="3012654"/>
            <a:ext cx="6299895" cy="427508"/>
            <a:chOff x="809" y="1898"/>
            <a:chExt cx="3968" cy="269"/>
          </a:xfrm>
        </p:grpSpPr>
        <p:sp>
          <p:nvSpPr>
            <p:cNvPr id="30742" name="Line 10"/>
            <p:cNvSpPr>
              <a:spLocks noChangeShapeType="1"/>
            </p:cNvSpPr>
            <p:nvPr/>
          </p:nvSpPr>
          <p:spPr bwMode="auto">
            <a:xfrm>
              <a:off x="809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2675" y="1898"/>
              <a:ext cx="195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D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iscover (Broadcast)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24974" y="3654475"/>
            <a:ext cx="8219400" cy="443136"/>
            <a:chOff x="-442" y="2302"/>
            <a:chExt cx="5177" cy="279"/>
          </a:xfrm>
        </p:grpSpPr>
        <p:sp>
          <p:nvSpPr>
            <p:cNvPr id="30740" name="Line 13"/>
            <p:cNvSpPr>
              <a:spLocks noChangeShapeType="1"/>
            </p:cNvSpPr>
            <p:nvPr/>
          </p:nvSpPr>
          <p:spPr bwMode="auto">
            <a:xfrm>
              <a:off x="767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-442" y="2302"/>
              <a:ext cx="474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 dirty="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O</a:t>
              </a: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ffer (Unicast) – could be multiple offers (from different servers)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44478" y="4367734"/>
            <a:ext cx="6299895" cy="426393"/>
            <a:chOff x="832" y="2751"/>
            <a:chExt cx="3968" cy="269"/>
          </a:xfrm>
        </p:grpSpPr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2710" y="2751"/>
              <a:ext cx="192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R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equest (Broadcast)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44478" y="5024066"/>
            <a:ext cx="6299895" cy="443135"/>
            <a:chOff x="816" y="3165"/>
            <a:chExt cx="3968" cy="279"/>
          </a:xfrm>
        </p:grpSpPr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816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1263" y="3165"/>
              <a:ext cx="14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A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ck (Unicast)</a:t>
              </a:r>
            </a:p>
          </p:txBody>
        </p:sp>
      </p:grpSp>
      <p:pic>
        <p:nvPicPr>
          <p:cNvPr id="30732" name="Picture 21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29" y="1218903"/>
            <a:ext cx="1242342" cy="121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35" y="1676549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7640836" y="5568777"/>
            <a:ext cx="2839641" cy="886271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6" tIns="25672" rIns="51346" bIns="25672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IP Address: 10.10.10.101</a:t>
            </a:r>
            <a:b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Subnet Mask: 255.255.255.0</a:t>
            </a:r>
            <a:b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Default Routers: 10.10.10.1</a:t>
            </a:r>
            <a:b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DNS Servers: 192.168.10.4, 192.168.10.5</a:t>
            </a:r>
            <a:b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984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Lease Time: 10 days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49016" y="5732860"/>
            <a:ext cx="5562079" cy="10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743" tIns="28871" rIns="57743" bIns="28871"/>
          <a:lstStyle/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Server dynamically assigns IP address on demand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Administrator creates pools of addresses available for assignment 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Address is assigned with lease time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DHCP delivers other configuration information in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14D07-5A78-5643-BE50-341C002CE4E7}"/>
              </a:ext>
            </a:extLst>
          </p:cNvPr>
          <p:cNvSpPr txBox="1"/>
          <p:nvPr/>
        </p:nvSpPr>
        <p:spPr>
          <a:xfrm>
            <a:off x="1632155" y="2992132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F546-7229-554E-8C01-BAF524E1FD3F}"/>
              </a:ext>
            </a:extLst>
          </p:cNvPr>
          <p:cNvSpPr txBox="1"/>
          <p:nvPr/>
        </p:nvSpPr>
        <p:spPr>
          <a:xfrm>
            <a:off x="9500461" y="3115159"/>
            <a:ext cx="346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want an IP address”</a:t>
            </a:r>
          </a:p>
          <a:p>
            <a:endParaRPr lang="en-US" dirty="0"/>
          </a:p>
          <a:p>
            <a:r>
              <a:rPr lang="en-US" dirty="0"/>
              <a:t>“Here is one. Do you want it?”</a:t>
            </a:r>
          </a:p>
          <a:p>
            <a:endParaRPr lang="en-US" dirty="0"/>
          </a:p>
          <a:p>
            <a:r>
              <a:rPr lang="en-US" dirty="0"/>
              <a:t>‘I want THIS IP address”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“OK, you now have this </a:t>
            </a:r>
            <a:r>
              <a:rPr lang="en-US" dirty="0" err="1"/>
              <a:t>ip</a:t>
            </a:r>
            <a:r>
              <a:rPr lang="en-US" dirty="0"/>
              <a:t> address”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DE2ABF71-DC51-4D45-AEEF-527CE9C9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182" y="-290214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pic>
        <p:nvPicPr>
          <p:cNvPr id="27" name="Picture 22" descr="File Server_Updated2005">
            <a:extLst>
              <a:ext uri="{FF2B5EF4-FFF2-40B4-BE49-F238E27FC236}">
                <a16:creationId xmlns:a16="http://schemas.microsoft.com/office/drawing/2014/main" id="{AD711D37-2AF0-4E43-A41C-6C084D82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66" y="90414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6">
            <a:extLst>
              <a:ext uri="{FF2B5EF4-FFF2-40B4-BE49-F238E27FC236}">
                <a16:creationId xmlns:a16="http://schemas.microsoft.com/office/drawing/2014/main" id="{54CD441F-7C5D-2F46-AE6B-71802D7A2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451" y="680039"/>
            <a:ext cx="1637482" cy="118514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E222E5-8F9B-474A-A96D-9B5CEB3408B9}"/>
              </a:ext>
            </a:extLst>
          </p:cNvPr>
          <p:cNvCxnSpPr/>
          <p:nvPr/>
        </p:nvCxnSpPr>
        <p:spPr>
          <a:xfrm flipH="1">
            <a:off x="7211095" y="449451"/>
            <a:ext cx="1173488" cy="6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C3557-5CCA-934D-8B03-F1AEA4DF4F79}"/>
              </a:ext>
            </a:extLst>
          </p:cNvPr>
          <p:cNvCxnSpPr/>
          <p:nvPr/>
        </p:nvCxnSpPr>
        <p:spPr>
          <a:xfrm flipH="1">
            <a:off x="7211095" y="2262753"/>
            <a:ext cx="18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55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167" y="179329"/>
            <a:ext cx="8146107" cy="838274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Arial" pitchFamily="34" charset="0"/>
              </a:rPr>
              <a:t>Rogue Server Attack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889751" y="1295921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3366121" y="1359546"/>
            <a:ext cx="2127126" cy="69763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6788051" y="2057177"/>
            <a:ext cx="259072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pic>
        <p:nvPicPr>
          <p:cNvPr id="3072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4" y="1730127"/>
            <a:ext cx="1637482" cy="6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918395" y="1867040"/>
            <a:ext cx="1447726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44478" y="3012654"/>
            <a:ext cx="6299895" cy="427508"/>
            <a:chOff x="809" y="1898"/>
            <a:chExt cx="3968" cy="269"/>
          </a:xfrm>
        </p:grpSpPr>
        <p:sp>
          <p:nvSpPr>
            <p:cNvPr id="30742" name="Line 10"/>
            <p:cNvSpPr>
              <a:spLocks noChangeShapeType="1"/>
            </p:cNvSpPr>
            <p:nvPr/>
          </p:nvSpPr>
          <p:spPr bwMode="auto">
            <a:xfrm>
              <a:off x="809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2675" y="1898"/>
              <a:ext cx="195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D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iscover (Broadcast)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04688" y="3652884"/>
            <a:ext cx="7531936" cy="444724"/>
            <a:chOff x="490" y="2301"/>
            <a:chExt cx="4744" cy="280"/>
          </a:xfrm>
        </p:grpSpPr>
        <p:sp>
          <p:nvSpPr>
            <p:cNvPr id="30740" name="Line 13"/>
            <p:cNvSpPr>
              <a:spLocks noChangeShapeType="1"/>
            </p:cNvSpPr>
            <p:nvPr/>
          </p:nvSpPr>
          <p:spPr bwMode="auto">
            <a:xfrm>
              <a:off x="767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490" y="2301"/>
              <a:ext cx="474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 dirty="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O</a:t>
              </a: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ffer (Unicast) – could be multiple offers (from different servers)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92085" y="4367734"/>
            <a:ext cx="9111669" cy="426393"/>
            <a:chOff x="799" y="2751"/>
            <a:chExt cx="5739" cy="269"/>
          </a:xfrm>
        </p:grpSpPr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799" y="2751"/>
              <a:ext cx="573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 dirty="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R</a:t>
              </a: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equest (Broadcast) – all DHCP implementations choose the first one received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44478" y="5024066"/>
            <a:ext cx="6299895" cy="443135"/>
            <a:chOff x="816" y="3165"/>
            <a:chExt cx="3968" cy="279"/>
          </a:xfrm>
        </p:grpSpPr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816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1263" y="3165"/>
              <a:ext cx="14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A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ck (Unicast)</a:t>
              </a:r>
            </a:p>
          </p:txBody>
        </p:sp>
      </p:grpSp>
      <p:pic>
        <p:nvPicPr>
          <p:cNvPr id="30732" name="Picture 21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81" y="623580"/>
            <a:ext cx="1242342" cy="121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35" y="1676549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7790948" y="5537087"/>
            <a:ext cx="3874405" cy="1215284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6" tIns="25672" rIns="51346" bIns="25672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IP Address: 10.10.10.101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Subnet Mask: 255.255.255.0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Default Routers: IP A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DNS Servers: 192.168.10.4, 192.168.10.5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Web Proxy/Gateway: xxx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Lease Time: 10 days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49016" y="5732860"/>
            <a:ext cx="5562079" cy="10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743" tIns="28871" rIns="57743" bIns="28871"/>
          <a:lstStyle/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Server dynamically assigns IP address on demand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Administrator creates pools of addresses available for assignment 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Address is assigned with lease time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DHCP delivers other configuration information in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14D07-5A78-5643-BE50-341C002CE4E7}"/>
              </a:ext>
            </a:extLst>
          </p:cNvPr>
          <p:cNvSpPr txBox="1"/>
          <p:nvPr/>
        </p:nvSpPr>
        <p:spPr>
          <a:xfrm>
            <a:off x="1632155" y="2992132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DE2ABF71-DC51-4D45-AEEF-527CE9C9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182" y="-290214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C3557-5CCA-934D-8B03-F1AEA4DF4F79}"/>
              </a:ext>
            </a:extLst>
          </p:cNvPr>
          <p:cNvCxnSpPr/>
          <p:nvPr/>
        </p:nvCxnSpPr>
        <p:spPr>
          <a:xfrm flipH="1">
            <a:off x="7211095" y="2262753"/>
            <a:ext cx="18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UPC">
            <a:extLst>
              <a:ext uri="{FF2B5EF4-FFF2-40B4-BE49-F238E27FC236}">
                <a16:creationId xmlns:a16="http://schemas.microsoft.com/office/drawing/2014/main" id="{D96A08FA-3A0D-F646-A660-3F04347E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97063"/>
            <a:ext cx="14874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 descr="pe02393_">
            <a:extLst>
              <a:ext uri="{FF2B5EF4-FFF2-40B4-BE49-F238E27FC236}">
                <a16:creationId xmlns:a16="http://schemas.microsoft.com/office/drawing/2014/main" id="{28FFDDE1-63F4-DA4D-AFA0-7116AB37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67" y="2280456"/>
            <a:ext cx="679094" cy="55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5">
            <a:extLst>
              <a:ext uri="{FF2B5EF4-FFF2-40B4-BE49-F238E27FC236}">
                <a16:creationId xmlns:a16="http://schemas.microsoft.com/office/drawing/2014/main" id="{078D1DF3-3924-D24F-8E1D-F891002AA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6886" y="2209577"/>
            <a:ext cx="3828761" cy="623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1DB89410-6198-584B-8CBC-79FB56D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25" y="3448479"/>
            <a:ext cx="2450083" cy="10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Fake DHCP Server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IP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F16A0-436F-2E41-9C64-181F9F7260CC}"/>
              </a:ext>
            </a:extLst>
          </p:cNvPr>
          <p:cNvCxnSpPr/>
          <p:nvPr/>
        </p:nvCxnSpPr>
        <p:spPr>
          <a:xfrm>
            <a:off x="3731266" y="1231915"/>
            <a:ext cx="1621338" cy="49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10B5DE-B529-2D48-A76C-06C9F39E4EF0}"/>
              </a:ext>
            </a:extLst>
          </p:cNvPr>
          <p:cNvSpPr txBox="1"/>
          <p:nvPr/>
        </p:nvSpPr>
        <p:spPr>
          <a:xfrm>
            <a:off x="4788976" y="1255363"/>
            <a:ext cx="21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 (broadcast)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CC75A-6788-1D42-9528-DD32ED549134}"/>
              </a:ext>
            </a:extLst>
          </p:cNvPr>
          <p:cNvSpPr txBox="1"/>
          <p:nvPr/>
        </p:nvSpPr>
        <p:spPr>
          <a:xfrm>
            <a:off x="7656163" y="241773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7E6B5-299A-644B-BA90-FC02DACE19AA}"/>
              </a:ext>
            </a:extLst>
          </p:cNvPr>
          <p:cNvCxnSpPr/>
          <p:nvPr/>
        </p:nvCxnSpPr>
        <p:spPr>
          <a:xfrm flipV="1">
            <a:off x="2487735" y="2438921"/>
            <a:ext cx="2533716" cy="55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D796BB-3765-CA49-8C13-1F01BAED4AF3}"/>
              </a:ext>
            </a:extLst>
          </p:cNvPr>
          <p:cNvSpPr txBox="1"/>
          <p:nvPr/>
        </p:nvSpPr>
        <p:spPr>
          <a:xfrm>
            <a:off x="3255022" y="271043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Offer (bad one)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6A4BEC6-1D71-DE44-B517-93F9B632DF04}"/>
              </a:ext>
            </a:extLst>
          </p:cNvPr>
          <p:cNvCxnSpPr/>
          <p:nvPr/>
        </p:nvCxnSpPr>
        <p:spPr>
          <a:xfrm rot="5400000">
            <a:off x="2027800" y="1847438"/>
            <a:ext cx="1602713" cy="1260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ADFF40E-4A08-DD47-B550-7D245536BDE6}"/>
              </a:ext>
            </a:extLst>
          </p:cNvPr>
          <p:cNvCxnSpPr/>
          <p:nvPr/>
        </p:nvCxnSpPr>
        <p:spPr>
          <a:xfrm flipV="1">
            <a:off x="2234427" y="0"/>
            <a:ext cx="8252752" cy="34924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208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167" y="179329"/>
            <a:ext cx="8146107" cy="838274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Arial" pitchFamily="34" charset="0"/>
              </a:rPr>
              <a:t>DHCP Exhaustion Attack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889751" y="1295921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3366121" y="1359546"/>
            <a:ext cx="2127126" cy="69763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6788051" y="2057177"/>
            <a:ext cx="259072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pic>
        <p:nvPicPr>
          <p:cNvPr id="3072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4" y="1730127"/>
            <a:ext cx="1637482" cy="6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918395" y="1867040"/>
            <a:ext cx="1447726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44478" y="3012654"/>
            <a:ext cx="6299895" cy="427508"/>
            <a:chOff x="809" y="1898"/>
            <a:chExt cx="3968" cy="269"/>
          </a:xfrm>
        </p:grpSpPr>
        <p:sp>
          <p:nvSpPr>
            <p:cNvPr id="30742" name="Line 10"/>
            <p:cNvSpPr>
              <a:spLocks noChangeShapeType="1"/>
            </p:cNvSpPr>
            <p:nvPr/>
          </p:nvSpPr>
          <p:spPr bwMode="auto">
            <a:xfrm>
              <a:off x="809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2675" y="1898"/>
              <a:ext cx="195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D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iscover (Broadcast)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04688" y="3652884"/>
            <a:ext cx="7531936" cy="444724"/>
            <a:chOff x="490" y="2301"/>
            <a:chExt cx="4744" cy="280"/>
          </a:xfrm>
        </p:grpSpPr>
        <p:sp>
          <p:nvSpPr>
            <p:cNvPr id="30740" name="Line 13"/>
            <p:cNvSpPr>
              <a:spLocks noChangeShapeType="1"/>
            </p:cNvSpPr>
            <p:nvPr/>
          </p:nvSpPr>
          <p:spPr bwMode="auto">
            <a:xfrm>
              <a:off x="767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490" y="2301"/>
              <a:ext cx="474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 dirty="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O</a:t>
              </a: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ffer (Unicast) – could be multiple offers (from different servers)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92085" y="4367734"/>
            <a:ext cx="9111669" cy="426393"/>
            <a:chOff x="799" y="2751"/>
            <a:chExt cx="5739" cy="269"/>
          </a:xfrm>
        </p:grpSpPr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799" y="2751"/>
              <a:ext cx="573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 dirty="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R</a:t>
              </a:r>
              <a:r>
                <a:rPr lang="en-US" altLang="en-US" sz="1828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equest (Broadcast) – all DHCP implementations choose the first one received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44478" y="5024066"/>
            <a:ext cx="6299895" cy="443135"/>
            <a:chOff x="816" y="3165"/>
            <a:chExt cx="3968" cy="279"/>
          </a:xfrm>
        </p:grpSpPr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816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266"/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1263" y="3165"/>
              <a:ext cx="14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1828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A</a:t>
              </a:r>
              <a:r>
                <a:rPr lang="en-US" altLang="en-US" sz="1828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ck (Unicast)</a:t>
              </a:r>
            </a:p>
          </p:txBody>
        </p:sp>
      </p:grpSp>
      <p:pic>
        <p:nvPicPr>
          <p:cNvPr id="30732" name="Picture 21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81" y="623580"/>
            <a:ext cx="1242342" cy="121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35" y="1676549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7790948" y="5537087"/>
            <a:ext cx="3874405" cy="1215284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6" tIns="25672" rIns="51346" bIns="25672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IP Address: 10.10.10.101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Subnet Mask: 255.255.255.0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Default Routers: IP A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DNS Servers: 192.168.10.4, 192.168.10.5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ea typeface="ヒラギノ角ゴ ProN W3"/>
                <a:cs typeface="Arial" pitchFamily="34" charset="0"/>
                <a:sym typeface="Gill Sans"/>
              </a:rPr>
              <a:t>Web Proxy/Gateway: xxx</a:t>
            </a:r>
            <a:b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 dirty="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Lease Time: 10 days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49016" y="5732860"/>
            <a:ext cx="5562079" cy="10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743" tIns="28871" rIns="57743" bIns="28871"/>
          <a:lstStyle/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Server dynamically assigns IP address on demand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Administrator creates pools of addresses available for assignment 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Address is assigned with lease time</a:t>
            </a:r>
          </a:p>
          <a:p>
            <a:pPr marL="166310" indent="-166310" defTabSz="57259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266" kern="0" dirty="0">
                <a:latin typeface="Arial"/>
                <a:ea typeface="ＭＳ Ｐゴシック" charset="-128"/>
                <a:cs typeface="Arial"/>
                <a:sym typeface="Gill Sans" charset="0"/>
              </a:rPr>
              <a:t>DHCP delivers other configuration information in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14D07-5A78-5643-BE50-341C002CE4E7}"/>
              </a:ext>
            </a:extLst>
          </p:cNvPr>
          <p:cNvSpPr txBox="1"/>
          <p:nvPr/>
        </p:nvSpPr>
        <p:spPr>
          <a:xfrm>
            <a:off x="1632155" y="2992132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C3557-5CCA-934D-8B03-F1AEA4DF4F79}"/>
              </a:ext>
            </a:extLst>
          </p:cNvPr>
          <p:cNvCxnSpPr/>
          <p:nvPr/>
        </p:nvCxnSpPr>
        <p:spPr>
          <a:xfrm flipH="1">
            <a:off x="7211095" y="2262753"/>
            <a:ext cx="18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UPC">
            <a:extLst>
              <a:ext uri="{FF2B5EF4-FFF2-40B4-BE49-F238E27FC236}">
                <a16:creationId xmlns:a16="http://schemas.microsoft.com/office/drawing/2014/main" id="{D96A08FA-3A0D-F646-A660-3F04347E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97063"/>
            <a:ext cx="14874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 descr="pe02393_">
            <a:extLst>
              <a:ext uri="{FF2B5EF4-FFF2-40B4-BE49-F238E27FC236}">
                <a16:creationId xmlns:a16="http://schemas.microsoft.com/office/drawing/2014/main" id="{28FFDDE1-63F4-DA4D-AFA0-7116AB37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67" y="2280456"/>
            <a:ext cx="679094" cy="55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5">
            <a:extLst>
              <a:ext uri="{FF2B5EF4-FFF2-40B4-BE49-F238E27FC236}">
                <a16:creationId xmlns:a16="http://schemas.microsoft.com/office/drawing/2014/main" id="{078D1DF3-3924-D24F-8E1D-F891002AA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6886" y="2209577"/>
            <a:ext cx="3828761" cy="623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4" tIns="36511" rIns="73024" bIns="36511" anchor="ctr"/>
          <a:lstStyle/>
          <a:p>
            <a:pPr>
              <a:defRPr/>
            </a:pPr>
            <a:endParaRPr lang="en-US" sz="1266">
              <a:latin typeface="Arial"/>
              <a:cs typeface="Arial"/>
              <a:sym typeface="Gill Sans" charset="0"/>
            </a:endParaRP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1DB89410-6198-584B-8CBC-79FB56D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25" y="3448479"/>
            <a:ext cx="2450083" cy="3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4" tIns="36511" rIns="73024" bIns="3651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250" b="1" dirty="0">
                <a:solidFill>
                  <a:srgbClr val="000000"/>
                </a:solidFill>
                <a:ea typeface="ヒラギノ角ゴ ProN W3"/>
                <a:sym typeface="Gill Sans"/>
              </a:rPr>
              <a:t>Fake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CC75A-6788-1D42-9528-DD32ED549134}"/>
              </a:ext>
            </a:extLst>
          </p:cNvPr>
          <p:cNvSpPr txBox="1"/>
          <p:nvPr/>
        </p:nvSpPr>
        <p:spPr>
          <a:xfrm>
            <a:off x="7656163" y="241773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7E6B5-299A-644B-BA90-FC02DACE19AA}"/>
              </a:ext>
            </a:extLst>
          </p:cNvPr>
          <p:cNvCxnSpPr/>
          <p:nvPr/>
        </p:nvCxnSpPr>
        <p:spPr>
          <a:xfrm flipV="1">
            <a:off x="2487735" y="2438921"/>
            <a:ext cx="2533716" cy="55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D796BB-3765-CA49-8C13-1F01BAED4AF3}"/>
              </a:ext>
            </a:extLst>
          </p:cNvPr>
          <p:cNvSpPr txBox="1"/>
          <p:nvPr/>
        </p:nvSpPr>
        <p:spPr>
          <a:xfrm>
            <a:off x="3255022" y="2710437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DHCP Discovery</a:t>
            </a:r>
          </a:p>
        </p:txBody>
      </p:sp>
    </p:spTree>
    <p:extLst>
      <p:ext uri="{BB962C8B-B14F-4D97-AF65-F5344CB8AC3E}">
        <p14:creationId xmlns:p14="http://schemas.microsoft.com/office/powerpoint/2010/main" val="25668853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1A1B61C4-D2DF-1544-8F40-E7B32414D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43301"/>
              </p:ext>
            </p:extLst>
          </p:nvPr>
        </p:nvGraphicFramePr>
        <p:xfrm>
          <a:off x="387083" y="5166346"/>
          <a:ext cx="12128501" cy="358775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3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4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2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5917"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Source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Source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Flag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917">
                <a:tc>
                  <a:txBody>
                    <a:bodyPr/>
                    <a:lstStyle/>
                    <a:p>
                      <a:r>
                        <a:rPr lang="en-US" sz="24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222.22/16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Outside of 222.22/16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2400" dirty="0"/>
                        <a:t>&gt;1023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917">
                <a:tc>
                  <a:txBody>
                    <a:bodyPr/>
                    <a:lstStyle/>
                    <a:p>
                      <a:r>
                        <a:rPr lang="en-US" sz="24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Outside</a:t>
                      </a:r>
                      <a:r>
                        <a:rPr lang="en-US" sz="2400" baseline="0" dirty="0"/>
                        <a:t> of 222.22/16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222.22/16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86A5B84-EB8C-934B-8F68-1E42C1F44AC4}"/>
              </a:ext>
            </a:extLst>
          </p:cNvPr>
          <p:cNvSpPr/>
          <p:nvPr/>
        </p:nvSpPr>
        <p:spPr bwMode="auto">
          <a:xfrm>
            <a:off x="133083" y="6245848"/>
            <a:ext cx="12463611" cy="2667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AutoShape 204">
            <a:extLst>
              <a:ext uri="{FF2B5EF4-FFF2-40B4-BE49-F238E27FC236}">
                <a16:creationId xmlns:a16="http://schemas.microsoft.com/office/drawing/2014/main" id="{074F7EA7-5FF6-E145-805B-3B7BA7989D77}"/>
              </a:ext>
            </a:extLst>
          </p:cNvPr>
          <p:cNvSpPr>
            <a:spLocks/>
          </p:cNvSpPr>
          <p:nvPr/>
        </p:nvSpPr>
        <p:spPr bwMode="auto">
          <a:xfrm>
            <a:off x="1860073" y="977924"/>
            <a:ext cx="3047109" cy="182877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w 21600"/>
              <a:gd name="T21" fmla="*/ 0 h 21600"/>
              <a:gd name="T22" fmla="*/ 0 w 21600"/>
              <a:gd name="T23" fmla="*/ 0 h 21600"/>
              <a:gd name="T24" fmla="*/ 0 w 21600"/>
              <a:gd name="T25" fmla="*/ 0 h 21600"/>
              <a:gd name="T26" fmla="*/ 0 w 21600"/>
              <a:gd name="T27" fmla="*/ 0 h 21600"/>
              <a:gd name="T28" fmla="*/ 0 w 21600"/>
              <a:gd name="T29" fmla="*/ 0 h 21600"/>
              <a:gd name="T30" fmla="*/ 0 w 21600"/>
              <a:gd name="T31" fmla="*/ 0 h 21600"/>
              <a:gd name="T32" fmla="*/ 0 w 21600"/>
              <a:gd name="T33" fmla="*/ 0 h 21600"/>
              <a:gd name="T34" fmla="*/ 0 w 21600"/>
              <a:gd name="T35" fmla="*/ 0 h 21600"/>
              <a:gd name="T36" fmla="*/ 0 w 21600"/>
              <a:gd name="T37" fmla="*/ 0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w 21600"/>
              <a:gd name="T77" fmla="*/ 0 h 21600"/>
              <a:gd name="T78" fmla="*/ 0 w 21600"/>
              <a:gd name="T79" fmla="*/ 0 h 21600"/>
              <a:gd name="T80" fmla="*/ 0 w 21600"/>
              <a:gd name="T81" fmla="*/ 0 h 21600"/>
              <a:gd name="T82" fmla="*/ 0 w 21600"/>
              <a:gd name="T83" fmla="*/ 0 h 21600"/>
              <a:gd name="T84" fmla="*/ 0 w 21600"/>
              <a:gd name="T85" fmla="*/ 0 h 21600"/>
              <a:gd name="T86" fmla="*/ 0 w 21600"/>
              <a:gd name="T87" fmla="*/ 0 h 21600"/>
              <a:gd name="T88" fmla="*/ 0 w 21600"/>
              <a:gd name="T89" fmla="*/ 0 h 21600"/>
              <a:gd name="T90" fmla="*/ 0 w 21600"/>
              <a:gd name="T91" fmla="*/ 0 h 21600"/>
              <a:gd name="T92" fmla="*/ 0 w 21600"/>
              <a:gd name="T93" fmla="*/ 0 h 21600"/>
              <a:gd name="T94" fmla="*/ 0 w 21600"/>
              <a:gd name="T95" fmla="*/ 0 h 21600"/>
              <a:gd name="T96" fmla="*/ 0 w 21600"/>
              <a:gd name="T97" fmla="*/ 0 h 21600"/>
              <a:gd name="T98" fmla="*/ 0 w 21600"/>
              <a:gd name="T99" fmla="*/ 0 h 21600"/>
              <a:gd name="T100" fmla="*/ 0 w 21600"/>
              <a:gd name="T101" fmla="*/ 0 h 21600"/>
              <a:gd name="T102" fmla="*/ 0 w 21600"/>
              <a:gd name="T103" fmla="*/ 0 h 21600"/>
              <a:gd name="T104" fmla="*/ 0 w 21600"/>
              <a:gd name="T105" fmla="*/ 0 h 21600"/>
              <a:gd name="T106" fmla="*/ 0 w 21600"/>
              <a:gd name="T107" fmla="*/ 0 h 21600"/>
              <a:gd name="T108" fmla="*/ 0 w 21600"/>
              <a:gd name="T109" fmla="*/ 0 h 21600"/>
              <a:gd name="T110" fmla="*/ 0 w 21600"/>
              <a:gd name="T111" fmla="*/ 0 h 21600"/>
              <a:gd name="T112" fmla="*/ 0 w 21600"/>
              <a:gd name="T113" fmla="*/ 0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1600"/>
              <a:gd name="T172" fmla="*/ 0 h 21600"/>
              <a:gd name="T173" fmla="*/ 21600 w 21600"/>
              <a:gd name="T174" fmla="*/ 21600 h 216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1600" h="21600">
                <a:moveTo>
                  <a:pt x="20915" y="391"/>
                </a:moveTo>
                <a:lnTo>
                  <a:pt x="20807" y="270"/>
                </a:lnTo>
                <a:lnTo>
                  <a:pt x="20717" y="150"/>
                </a:lnTo>
                <a:lnTo>
                  <a:pt x="20590" y="90"/>
                </a:lnTo>
                <a:lnTo>
                  <a:pt x="20500" y="60"/>
                </a:lnTo>
                <a:lnTo>
                  <a:pt x="20374" y="0"/>
                </a:lnTo>
                <a:lnTo>
                  <a:pt x="20248" y="0"/>
                </a:lnTo>
                <a:lnTo>
                  <a:pt x="20122" y="0"/>
                </a:lnTo>
                <a:lnTo>
                  <a:pt x="19959" y="60"/>
                </a:lnTo>
                <a:lnTo>
                  <a:pt x="19815" y="90"/>
                </a:lnTo>
                <a:lnTo>
                  <a:pt x="19671" y="150"/>
                </a:lnTo>
                <a:lnTo>
                  <a:pt x="19509" y="210"/>
                </a:lnTo>
                <a:lnTo>
                  <a:pt x="19364" y="300"/>
                </a:lnTo>
                <a:lnTo>
                  <a:pt x="19184" y="391"/>
                </a:lnTo>
                <a:lnTo>
                  <a:pt x="19022" y="511"/>
                </a:lnTo>
                <a:lnTo>
                  <a:pt x="18679" y="721"/>
                </a:lnTo>
                <a:lnTo>
                  <a:pt x="18319" y="961"/>
                </a:lnTo>
                <a:lnTo>
                  <a:pt x="17976" y="1202"/>
                </a:lnTo>
                <a:lnTo>
                  <a:pt x="17615" y="1472"/>
                </a:lnTo>
                <a:lnTo>
                  <a:pt x="17237" y="1682"/>
                </a:lnTo>
                <a:lnTo>
                  <a:pt x="16876" y="1953"/>
                </a:lnTo>
                <a:lnTo>
                  <a:pt x="16678" y="2013"/>
                </a:lnTo>
                <a:lnTo>
                  <a:pt x="16497" y="2103"/>
                </a:lnTo>
                <a:lnTo>
                  <a:pt x="16299" y="2193"/>
                </a:lnTo>
                <a:lnTo>
                  <a:pt x="16137" y="2253"/>
                </a:lnTo>
                <a:lnTo>
                  <a:pt x="15957" y="2283"/>
                </a:lnTo>
                <a:lnTo>
                  <a:pt x="15776" y="2313"/>
                </a:lnTo>
                <a:lnTo>
                  <a:pt x="15614" y="2313"/>
                </a:lnTo>
                <a:lnTo>
                  <a:pt x="15416" y="2373"/>
                </a:lnTo>
                <a:lnTo>
                  <a:pt x="15091" y="2313"/>
                </a:lnTo>
                <a:lnTo>
                  <a:pt x="14731" y="2283"/>
                </a:lnTo>
                <a:lnTo>
                  <a:pt x="14388" y="2253"/>
                </a:lnTo>
                <a:lnTo>
                  <a:pt x="14027" y="2193"/>
                </a:lnTo>
                <a:lnTo>
                  <a:pt x="13667" y="2103"/>
                </a:lnTo>
                <a:lnTo>
                  <a:pt x="13324" y="2013"/>
                </a:lnTo>
                <a:lnTo>
                  <a:pt x="12964" y="1953"/>
                </a:lnTo>
                <a:lnTo>
                  <a:pt x="12585" y="1833"/>
                </a:lnTo>
                <a:lnTo>
                  <a:pt x="12206" y="1772"/>
                </a:lnTo>
                <a:lnTo>
                  <a:pt x="11810" y="1742"/>
                </a:lnTo>
                <a:lnTo>
                  <a:pt x="11395" y="1682"/>
                </a:lnTo>
                <a:lnTo>
                  <a:pt x="10998" y="1682"/>
                </a:lnTo>
                <a:lnTo>
                  <a:pt x="10800" y="1682"/>
                </a:lnTo>
                <a:lnTo>
                  <a:pt x="10566" y="1682"/>
                </a:lnTo>
                <a:lnTo>
                  <a:pt x="10349" y="1742"/>
                </a:lnTo>
                <a:lnTo>
                  <a:pt x="10133" y="1772"/>
                </a:lnTo>
                <a:lnTo>
                  <a:pt x="9917" y="1833"/>
                </a:lnTo>
                <a:lnTo>
                  <a:pt x="9682" y="1893"/>
                </a:lnTo>
                <a:lnTo>
                  <a:pt x="9448" y="1953"/>
                </a:lnTo>
                <a:lnTo>
                  <a:pt x="9195" y="2043"/>
                </a:lnTo>
                <a:lnTo>
                  <a:pt x="8925" y="2103"/>
                </a:lnTo>
                <a:lnTo>
                  <a:pt x="8654" y="2193"/>
                </a:lnTo>
                <a:lnTo>
                  <a:pt x="8366" y="2283"/>
                </a:lnTo>
                <a:lnTo>
                  <a:pt x="8077" y="2373"/>
                </a:lnTo>
                <a:lnTo>
                  <a:pt x="7789" y="2463"/>
                </a:lnTo>
                <a:lnTo>
                  <a:pt x="7482" y="2584"/>
                </a:lnTo>
                <a:lnTo>
                  <a:pt x="7176" y="2674"/>
                </a:lnTo>
                <a:lnTo>
                  <a:pt x="6851" y="2794"/>
                </a:lnTo>
                <a:lnTo>
                  <a:pt x="6220" y="3004"/>
                </a:lnTo>
                <a:lnTo>
                  <a:pt x="5589" y="3245"/>
                </a:lnTo>
                <a:lnTo>
                  <a:pt x="4940" y="3515"/>
                </a:lnTo>
                <a:lnTo>
                  <a:pt x="4327" y="3845"/>
                </a:lnTo>
                <a:lnTo>
                  <a:pt x="4021" y="3966"/>
                </a:lnTo>
                <a:lnTo>
                  <a:pt x="3714" y="4146"/>
                </a:lnTo>
                <a:lnTo>
                  <a:pt x="3426" y="4326"/>
                </a:lnTo>
                <a:lnTo>
                  <a:pt x="3155" y="4506"/>
                </a:lnTo>
                <a:lnTo>
                  <a:pt x="2867" y="4687"/>
                </a:lnTo>
                <a:lnTo>
                  <a:pt x="2614" y="4897"/>
                </a:lnTo>
                <a:lnTo>
                  <a:pt x="2362" y="5077"/>
                </a:lnTo>
                <a:lnTo>
                  <a:pt x="2110" y="5287"/>
                </a:lnTo>
                <a:lnTo>
                  <a:pt x="1875" y="5498"/>
                </a:lnTo>
                <a:lnTo>
                  <a:pt x="1659" y="5738"/>
                </a:lnTo>
                <a:lnTo>
                  <a:pt x="1478" y="5948"/>
                </a:lnTo>
                <a:lnTo>
                  <a:pt x="1280" y="6189"/>
                </a:lnTo>
                <a:lnTo>
                  <a:pt x="1118" y="6429"/>
                </a:lnTo>
                <a:lnTo>
                  <a:pt x="974" y="6669"/>
                </a:lnTo>
                <a:lnTo>
                  <a:pt x="847" y="6970"/>
                </a:lnTo>
                <a:lnTo>
                  <a:pt x="721" y="7240"/>
                </a:lnTo>
                <a:lnTo>
                  <a:pt x="613" y="7510"/>
                </a:lnTo>
                <a:lnTo>
                  <a:pt x="505" y="7871"/>
                </a:lnTo>
                <a:lnTo>
                  <a:pt x="415" y="8201"/>
                </a:lnTo>
                <a:lnTo>
                  <a:pt x="343" y="8532"/>
                </a:lnTo>
                <a:lnTo>
                  <a:pt x="252" y="8922"/>
                </a:lnTo>
                <a:lnTo>
                  <a:pt x="180" y="9313"/>
                </a:lnTo>
                <a:lnTo>
                  <a:pt x="144" y="9703"/>
                </a:lnTo>
                <a:lnTo>
                  <a:pt x="108" y="10094"/>
                </a:lnTo>
                <a:lnTo>
                  <a:pt x="54" y="10515"/>
                </a:lnTo>
                <a:lnTo>
                  <a:pt x="36" y="10935"/>
                </a:lnTo>
                <a:lnTo>
                  <a:pt x="18" y="11356"/>
                </a:lnTo>
                <a:lnTo>
                  <a:pt x="0" y="11746"/>
                </a:lnTo>
                <a:lnTo>
                  <a:pt x="0" y="12197"/>
                </a:lnTo>
                <a:lnTo>
                  <a:pt x="0" y="12618"/>
                </a:lnTo>
                <a:lnTo>
                  <a:pt x="0" y="13038"/>
                </a:lnTo>
                <a:lnTo>
                  <a:pt x="18" y="13459"/>
                </a:lnTo>
                <a:lnTo>
                  <a:pt x="36" y="13849"/>
                </a:lnTo>
                <a:lnTo>
                  <a:pt x="90" y="14270"/>
                </a:lnTo>
                <a:lnTo>
                  <a:pt x="108" y="14690"/>
                </a:lnTo>
                <a:lnTo>
                  <a:pt x="144" y="15081"/>
                </a:lnTo>
                <a:lnTo>
                  <a:pt x="216" y="15441"/>
                </a:lnTo>
                <a:lnTo>
                  <a:pt x="252" y="15802"/>
                </a:lnTo>
                <a:lnTo>
                  <a:pt x="307" y="16192"/>
                </a:lnTo>
                <a:lnTo>
                  <a:pt x="379" y="16553"/>
                </a:lnTo>
                <a:lnTo>
                  <a:pt x="433" y="16853"/>
                </a:lnTo>
                <a:lnTo>
                  <a:pt x="505" y="17184"/>
                </a:lnTo>
                <a:lnTo>
                  <a:pt x="595" y="17484"/>
                </a:lnTo>
                <a:lnTo>
                  <a:pt x="667" y="17725"/>
                </a:lnTo>
                <a:lnTo>
                  <a:pt x="757" y="18025"/>
                </a:lnTo>
                <a:lnTo>
                  <a:pt x="847" y="18235"/>
                </a:lnTo>
                <a:lnTo>
                  <a:pt x="920" y="18476"/>
                </a:lnTo>
                <a:lnTo>
                  <a:pt x="1028" y="18656"/>
                </a:lnTo>
                <a:lnTo>
                  <a:pt x="1136" y="18836"/>
                </a:lnTo>
                <a:lnTo>
                  <a:pt x="1262" y="18986"/>
                </a:lnTo>
                <a:lnTo>
                  <a:pt x="1388" y="19167"/>
                </a:lnTo>
                <a:lnTo>
                  <a:pt x="1533" y="19317"/>
                </a:lnTo>
                <a:lnTo>
                  <a:pt x="1659" y="19467"/>
                </a:lnTo>
                <a:lnTo>
                  <a:pt x="1821" y="19557"/>
                </a:lnTo>
                <a:lnTo>
                  <a:pt x="1983" y="19707"/>
                </a:lnTo>
                <a:lnTo>
                  <a:pt x="2146" y="19797"/>
                </a:lnTo>
                <a:lnTo>
                  <a:pt x="2308" y="19888"/>
                </a:lnTo>
                <a:lnTo>
                  <a:pt x="2488" y="19978"/>
                </a:lnTo>
                <a:lnTo>
                  <a:pt x="2867" y="20128"/>
                </a:lnTo>
                <a:lnTo>
                  <a:pt x="3245" y="20218"/>
                </a:lnTo>
                <a:lnTo>
                  <a:pt x="3642" y="20338"/>
                </a:lnTo>
                <a:lnTo>
                  <a:pt x="4057" y="20428"/>
                </a:lnTo>
                <a:lnTo>
                  <a:pt x="4471" y="20518"/>
                </a:lnTo>
                <a:lnTo>
                  <a:pt x="4904" y="20579"/>
                </a:lnTo>
                <a:lnTo>
                  <a:pt x="5319" y="20609"/>
                </a:lnTo>
                <a:lnTo>
                  <a:pt x="5752" y="20699"/>
                </a:lnTo>
                <a:lnTo>
                  <a:pt x="6166" y="20789"/>
                </a:lnTo>
                <a:lnTo>
                  <a:pt x="6581" y="20909"/>
                </a:lnTo>
                <a:lnTo>
                  <a:pt x="6797" y="20939"/>
                </a:lnTo>
                <a:lnTo>
                  <a:pt x="7014" y="20969"/>
                </a:lnTo>
                <a:lnTo>
                  <a:pt x="7230" y="21029"/>
                </a:lnTo>
                <a:lnTo>
                  <a:pt x="7446" y="21059"/>
                </a:lnTo>
                <a:lnTo>
                  <a:pt x="7915" y="21149"/>
                </a:lnTo>
                <a:lnTo>
                  <a:pt x="8402" y="21239"/>
                </a:lnTo>
                <a:lnTo>
                  <a:pt x="8871" y="21330"/>
                </a:lnTo>
                <a:lnTo>
                  <a:pt x="9376" y="21360"/>
                </a:lnTo>
                <a:lnTo>
                  <a:pt x="10385" y="21450"/>
                </a:lnTo>
                <a:lnTo>
                  <a:pt x="10890" y="21480"/>
                </a:lnTo>
                <a:lnTo>
                  <a:pt x="11377" y="21540"/>
                </a:lnTo>
                <a:lnTo>
                  <a:pt x="11864" y="21570"/>
                </a:lnTo>
                <a:lnTo>
                  <a:pt x="12333" y="21600"/>
                </a:lnTo>
                <a:lnTo>
                  <a:pt x="12531" y="21600"/>
                </a:lnTo>
                <a:lnTo>
                  <a:pt x="12765" y="21600"/>
                </a:lnTo>
                <a:lnTo>
                  <a:pt x="12982" y="21600"/>
                </a:lnTo>
                <a:lnTo>
                  <a:pt x="13198" y="21600"/>
                </a:lnTo>
                <a:lnTo>
                  <a:pt x="13378" y="21600"/>
                </a:lnTo>
                <a:lnTo>
                  <a:pt x="13577" y="21600"/>
                </a:lnTo>
                <a:lnTo>
                  <a:pt x="13757" y="21600"/>
                </a:lnTo>
                <a:lnTo>
                  <a:pt x="13937" y="21600"/>
                </a:lnTo>
                <a:lnTo>
                  <a:pt x="14100" y="21600"/>
                </a:lnTo>
                <a:lnTo>
                  <a:pt x="14262" y="21600"/>
                </a:lnTo>
                <a:lnTo>
                  <a:pt x="14442" y="21600"/>
                </a:lnTo>
                <a:lnTo>
                  <a:pt x="14586" y="21570"/>
                </a:lnTo>
                <a:lnTo>
                  <a:pt x="14713" y="21570"/>
                </a:lnTo>
                <a:lnTo>
                  <a:pt x="14857" y="21570"/>
                </a:lnTo>
                <a:lnTo>
                  <a:pt x="15127" y="21540"/>
                </a:lnTo>
                <a:lnTo>
                  <a:pt x="15362" y="21480"/>
                </a:lnTo>
                <a:lnTo>
                  <a:pt x="15596" y="21420"/>
                </a:lnTo>
                <a:lnTo>
                  <a:pt x="15794" y="21390"/>
                </a:lnTo>
                <a:lnTo>
                  <a:pt x="16011" y="21330"/>
                </a:lnTo>
                <a:lnTo>
                  <a:pt x="16227" y="21239"/>
                </a:lnTo>
                <a:lnTo>
                  <a:pt x="16407" y="21179"/>
                </a:lnTo>
                <a:lnTo>
                  <a:pt x="16786" y="21029"/>
                </a:lnTo>
                <a:lnTo>
                  <a:pt x="17002" y="20939"/>
                </a:lnTo>
                <a:lnTo>
                  <a:pt x="17183" y="20819"/>
                </a:lnTo>
                <a:lnTo>
                  <a:pt x="17399" y="20759"/>
                </a:lnTo>
                <a:lnTo>
                  <a:pt x="17615" y="20639"/>
                </a:lnTo>
                <a:lnTo>
                  <a:pt x="17850" y="20518"/>
                </a:lnTo>
                <a:lnTo>
                  <a:pt x="18066" y="20398"/>
                </a:lnTo>
                <a:lnTo>
                  <a:pt x="18301" y="20308"/>
                </a:lnTo>
                <a:lnTo>
                  <a:pt x="18553" y="20188"/>
                </a:lnTo>
                <a:lnTo>
                  <a:pt x="19040" y="19978"/>
                </a:lnTo>
                <a:lnTo>
                  <a:pt x="19292" y="19888"/>
                </a:lnTo>
                <a:lnTo>
                  <a:pt x="19527" y="19737"/>
                </a:lnTo>
                <a:lnTo>
                  <a:pt x="19761" y="19587"/>
                </a:lnTo>
                <a:lnTo>
                  <a:pt x="19995" y="19437"/>
                </a:lnTo>
                <a:lnTo>
                  <a:pt x="20194" y="19257"/>
                </a:lnTo>
                <a:lnTo>
                  <a:pt x="20410" y="19076"/>
                </a:lnTo>
                <a:lnTo>
                  <a:pt x="20590" y="18836"/>
                </a:lnTo>
                <a:lnTo>
                  <a:pt x="20771" y="18626"/>
                </a:lnTo>
                <a:lnTo>
                  <a:pt x="20915" y="18325"/>
                </a:lnTo>
                <a:lnTo>
                  <a:pt x="21005" y="18205"/>
                </a:lnTo>
                <a:lnTo>
                  <a:pt x="21059" y="18055"/>
                </a:lnTo>
                <a:lnTo>
                  <a:pt x="21167" y="17725"/>
                </a:lnTo>
                <a:lnTo>
                  <a:pt x="21275" y="17394"/>
                </a:lnTo>
                <a:lnTo>
                  <a:pt x="21348" y="17034"/>
                </a:lnTo>
                <a:lnTo>
                  <a:pt x="21420" y="16643"/>
                </a:lnTo>
                <a:lnTo>
                  <a:pt x="21474" y="16253"/>
                </a:lnTo>
                <a:lnTo>
                  <a:pt x="21528" y="15832"/>
                </a:lnTo>
                <a:lnTo>
                  <a:pt x="21546" y="15411"/>
                </a:lnTo>
                <a:lnTo>
                  <a:pt x="21564" y="14961"/>
                </a:lnTo>
                <a:lnTo>
                  <a:pt x="21582" y="14510"/>
                </a:lnTo>
                <a:lnTo>
                  <a:pt x="21582" y="14029"/>
                </a:lnTo>
                <a:lnTo>
                  <a:pt x="21582" y="13519"/>
                </a:lnTo>
                <a:lnTo>
                  <a:pt x="21582" y="13008"/>
                </a:lnTo>
                <a:lnTo>
                  <a:pt x="21582" y="12467"/>
                </a:lnTo>
                <a:lnTo>
                  <a:pt x="21582" y="11957"/>
                </a:lnTo>
                <a:lnTo>
                  <a:pt x="21582" y="11416"/>
                </a:lnTo>
                <a:lnTo>
                  <a:pt x="21564" y="10845"/>
                </a:lnTo>
                <a:lnTo>
                  <a:pt x="21564" y="10575"/>
                </a:lnTo>
                <a:lnTo>
                  <a:pt x="21564" y="10304"/>
                </a:lnTo>
                <a:lnTo>
                  <a:pt x="21564" y="9944"/>
                </a:lnTo>
                <a:lnTo>
                  <a:pt x="21564" y="9643"/>
                </a:lnTo>
                <a:lnTo>
                  <a:pt x="21582" y="9283"/>
                </a:lnTo>
                <a:lnTo>
                  <a:pt x="21582" y="8922"/>
                </a:lnTo>
                <a:lnTo>
                  <a:pt x="21582" y="8532"/>
                </a:lnTo>
                <a:lnTo>
                  <a:pt x="21582" y="8141"/>
                </a:lnTo>
                <a:lnTo>
                  <a:pt x="21600" y="7390"/>
                </a:lnTo>
                <a:lnTo>
                  <a:pt x="21600" y="6579"/>
                </a:lnTo>
                <a:lnTo>
                  <a:pt x="21600" y="5768"/>
                </a:lnTo>
                <a:lnTo>
                  <a:pt x="21582" y="4987"/>
                </a:lnTo>
                <a:lnTo>
                  <a:pt x="21564" y="4236"/>
                </a:lnTo>
                <a:lnTo>
                  <a:pt x="21564" y="3845"/>
                </a:lnTo>
                <a:lnTo>
                  <a:pt x="21546" y="3485"/>
                </a:lnTo>
                <a:lnTo>
                  <a:pt x="21528" y="3094"/>
                </a:lnTo>
                <a:lnTo>
                  <a:pt x="21474" y="2794"/>
                </a:lnTo>
                <a:lnTo>
                  <a:pt x="21456" y="2433"/>
                </a:lnTo>
                <a:lnTo>
                  <a:pt x="21420" y="2103"/>
                </a:lnTo>
                <a:lnTo>
                  <a:pt x="21384" y="1833"/>
                </a:lnTo>
                <a:lnTo>
                  <a:pt x="21330" y="1562"/>
                </a:lnTo>
                <a:lnTo>
                  <a:pt x="21275" y="1322"/>
                </a:lnTo>
                <a:lnTo>
                  <a:pt x="21203" y="1051"/>
                </a:lnTo>
                <a:lnTo>
                  <a:pt x="21149" y="841"/>
                </a:lnTo>
                <a:lnTo>
                  <a:pt x="21077" y="691"/>
                </a:lnTo>
                <a:lnTo>
                  <a:pt x="21005" y="511"/>
                </a:lnTo>
                <a:lnTo>
                  <a:pt x="20915" y="391"/>
                </a:lnTo>
                <a:close/>
                <a:moveTo>
                  <a:pt x="20915" y="391"/>
                </a:move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pic>
        <p:nvPicPr>
          <p:cNvPr id="9" name="Picture 22" descr="File Server_Updated2005">
            <a:extLst>
              <a:ext uri="{FF2B5EF4-FFF2-40B4-BE49-F238E27FC236}">
                <a16:creationId xmlns:a16="http://schemas.microsoft.com/office/drawing/2014/main" id="{42385CA3-0881-FC43-9822-0F706513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35" y="1511125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2A29D-BF9B-3349-B4FC-87043FB6F90C}"/>
              </a:ext>
            </a:extLst>
          </p:cNvPr>
          <p:cNvSpPr txBox="1"/>
          <p:nvPr/>
        </p:nvSpPr>
        <p:spPr>
          <a:xfrm>
            <a:off x="3186728" y="114179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222.22.0.0/16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FC981-1299-1A4A-9770-4C0F3A49D854}"/>
              </a:ext>
            </a:extLst>
          </p:cNvPr>
          <p:cNvSpPr txBox="1"/>
          <p:nvPr/>
        </p:nvSpPr>
        <p:spPr>
          <a:xfrm>
            <a:off x="6451334" y="60173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Outside of 222.22.0.0/16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91553-2FC9-5E4B-AFB8-0EFD1C1279D7}"/>
              </a:ext>
            </a:extLst>
          </p:cNvPr>
          <p:cNvCxnSpPr>
            <a:cxnSpLocks/>
          </p:cNvCxnSpPr>
          <p:nvPr/>
        </p:nvCxnSpPr>
        <p:spPr>
          <a:xfrm flipV="1">
            <a:off x="3272848" y="1691654"/>
            <a:ext cx="4443416" cy="1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727015-D1CE-114F-A8D0-358B15398C21}"/>
              </a:ext>
            </a:extLst>
          </p:cNvPr>
          <p:cNvSpPr txBox="1"/>
          <p:nvPr/>
        </p:nvSpPr>
        <p:spPr>
          <a:xfrm>
            <a:off x="8267700" y="850242"/>
            <a:ext cx="3083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Outgoing connect to anywhere</a:t>
            </a:r>
          </a:p>
          <a:p>
            <a:r>
              <a:rPr lang="en-US" dirty="0" err="1"/>
              <a:t>Src</a:t>
            </a:r>
            <a:r>
              <a:rPr lang="en-US" dirty="0"/>
              <a:t> port x &gt; 1023</a:t>
            </a:r>
          </a:p>
          <a:p>
            <a:r>
              <a:rPr lang="en-US" dirty="0" err="1"/>
              <a:t>Dst</a:t>
            </a:r>
            <a:r>
              <a:rPr lang="en-US" dirty="0"/>
              <a:t> port: 80</a:t>
            </a:r>
          </a:p>
          <a:p>
            <a:r>
              <a:rPr lang="en-US" dirty="0"/>
              <a:t>TCP SYN or TCP SYN/ACK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57440-7243-8D49-BD2A-07570EB86BB6}"/>
              </a:ext>
            </a:extLst>
          </p:cNvPr>
          <p:cNvCxnSpPr>
            <a:cxnSpLocks/>
          </p:cNvCxnSpPr>
          <p:nvPr/>
        </p:nvCxnSpPr>
        <p:spPr>
          <a:xfrm flipH="1" flipV="1">
            <a:off x="3383627" y="2344502"/>
            <a:ext cx="3668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62F0B-4B08-A24F-AD4F-12164CF0F75D}"/>
              </a:ext>
            </a:extLst>
          </p:cNvPr>
          <p:cNvSpPr txBox="1"/>
          <p:nvPr/>
        </p:nvSpPr>
        <p:spPr>
          <a:xfrm>
            <a:off x="6038850" y="2533650"/>
            <a:ext cx="447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connection</a:t>
            </a:r>
          </a:p>
          <a:p>
            <a:r>
              <a:rPr lang="en-US" dirty="0" err="1"/>
              <a:t>Src</a:t>
            </a:r>
            <a:r>
              <a:rPr lang="en-US" dirty="0"/>
              <a:t> port: 80</a:t>
            </a:r>
          </a:p>
          <a:p>
            <a:r>
              <a:rPr lang="en-US" dirty="0" err="1"/>
              <a:t>Dest</a:t>
            </a:r>
            <a:r>
              <a:rPr lang="en-US" dirty="0"/>
              <a:t> port: x&gt;1023</a:t>
            </a:r>
          </a:p>
          <a:p>
            <a:r>
              <a:rPr lang="en-US" dirty="0"/>
              <a:t>TCP ACK always set (TCP SYN/ACK or TCP ACK)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9A241-DE3D-0E41-A87C-64E36F116A95}"/>
              </a:ext>
            </a:extLst>
          </p:cNvPr>
          <p:cNvSpPr txBox="1"/>
          <p:nvPr/>
        </p:nvSpPr>
        <p:spPr>
          <a:xfrm>
            <a:off x="1219200" y="3009900"/>
            <a:ext cx="346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Expectation:</a:t>
            </a:r>
          </a:p>
          <a:p>
            <a:r>
              <a:rPr lang="en-US" dirty="0"/>
              <a:t> Laptop reaches out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51982418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0E4-BB0A-E742-B4B5-FC15BCE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Stateless Firewalls Problem:</a:t>
            </a:r>
            <a:br>
              <a:rPr lang="en-US" dirty="0"/>
            </a:br>
            <a:r>
              <a:rPr lang="en-US" dirty="0"/>
              <a:t>Outside and reach in</a:t>
            </a:r>
          </a:p>
        </p:txBody>
      </p:sp>
      <p:sp>
        <p:nvSpPr>
          <p:cNvPr id="14" name="AutoShape 204">
            <a:extLst>
              <a:ext uri="{FF2B5EF4-FFF2-40B4-BE49-F238E27FC236}">
                <a16:creationId xmlns:a16="http://schemas.microsoft.com/office/drawing/2014/main" id="{2FB6E9CE-820C-6D43-86F3-313A2E945270}"/>
              </a:ext>
            </a:extLst>
          </p:cNvPr>
          <p:cNvSpPr>
            <a:spLocks/>
          </p:cNvSpPr>
          <p:nvPr/>
        </p:nvSpPr>
        <p:spPr bwMode="auto">
          <a:xfrm>
            <a:off x="1515058" y="3035324"/>
            <a:ext cx="3047109" cy="182877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w 21600"/>
              <a:gd name="T21" fmla="*/ 0 h 21600"/>
              <a:gd name="T22" fmla="*/ 0 w 21600"/>
              <a:gd name="T23" fmla="*/ 0 h 21600"/>
              <a:gd name="T24" fmla="*/ 0 w 21600"/>
              <a:gd name="T25" fmla="*/ 0 h 21600"/>
              <a:gd name="T26" fmla="*/ 0 w 21600"/>
              <a:gd name="T27" fmla="*/ 0 h 21600"/>
              <a:gd name="T28" fmla="*/ 0 w 21600"/>
              <a:gd name="T29" fmla="*/ 0 h 21600"/>
              <a:gd name="T30" fmla="*/ 0 w 21600"/>
              <a:gd name="T31" fmla="*/ 0 h 21600"/>
              <a:gd name="T32" fmla="*/ 0 w 21600"/>
              <a:gd name="T33" fmla="*/ 0 h 21600"/>
              <a:gd name="T34" fmla="*/ 0 w 21600"/>
              <a:gd name="T35" fmla="*/ 0 h 21600"/>
              <a:gd name="T36" fmla="*/ 0 w 21600"/>
              <a:gd name="T37" fmla="*/ 0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w 21600"/>
              <a:gd name="T77" fmla="*/ 0 h 21600"/>
              <a:gd name="T78" fmla="*/ 0 w 21600"/>
              <a:gd name="T79" fmla="*/ 0 h 21600"/>
              <a:gd name="T80" fmla="*/ 0 w 21600"/>
              <a:gd name="T81" fmla="*/ 0 h 21600"/>
              <a:gd name="T82" fmla="*/ 0 w 21600"/>
              <a:gd name="T83" fmla="*/ 0 h 21600"/>
              <a:gd name="T84" fmla="*/ 0 w 21600"/>
              <a:gd name="T85" fmla="*/ 0 h 21600"/>
              <a:gd name="T86" fmla="*/ 0 w 21600"/>
              <a:gd name="T87" fmla="*/ 0 h 21600"/>
              <a:gd name="T88" fmla="*/ 0 w 21600"/>
              <a:gd name="T89" fmla="*/ 0 h 21600"/>
              <a:gd name="T90" fmla="*/ 0 w 21600"/>
              <a:gd name="T91" fmla="*/ 0 h 21600"/>
              <a:gd name="T92" fmla="*/ 0 w 21600"/>
              <a:gd name="T93" fmla="*/ 0 h 21600"/>
              <a:gd name="T94" fmla="*/ 0 w 21600"/>
              <a:gd name="T95" fmla="*/ 0 h 21600"/>
              <a:gd name="T96" fmla="*/ 0 w 21600"/>
              <a:gd name="T97" fmla="*/ 0 h 21600"/>
              <a:gd name="T98" fmla="*/ 0 w 21600"/>
              <a:gd name="T99" fmla="*/ 0 h 21600"/>
              <a:gd name="T100" fmla="*/ 0 w 21600"/>
              <a:gd name="T101" fmla="*/ 0 h 21600"/>
              <a:gd name="T102" fmla="*/ 0 w 21600"/>
              <a:gd name="T103" fmla="*/ 0 h 21600"/>
              <a:gd name="T104" fmla="*/ 0 w 21600"/>
              <a:gd name="T105" fmla="*/ 0 h 21600"/>
              <a:gd name="T106" fmla="*/ 0 w 21600"/>
              <a:gd name="T107" fmla="*/ 0 h 21600"/>
              <a:gd name="T108" fmla="*/ 0 w 21600"/>
              <a:gd name="T109" fmla="*/ 0 h 21600"/>
              <a:gd name="T110" fmla="*/ 0 w 21600"/>
              <a:gd name="T111" fmla="*/ 0 h 21600"/>
              <a:gd name="T112" fmla="*/ 0 w 21600"/>
              <a:gd name="T113" fmla="*/ 0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1600"/>
              <a:gd name="T172" fmla="*/ 0 h 21600"/>
              <a:gd name="T173" fmla="*/ 21600 w 21600"/>
              <a:gd name="T174" fmla="*/ 21600 h 216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1600" h="21600">
                <a:moveTo>
                  <a:pt x="20915" y="391"/>
                </a:moveTo>
                <a:lnTo>
                  <a:pt x="20807" y="270"/>
                </a:lnTo>
                <a:lnTo>
                  <a:pt x="20717" y="150"/>
                </a:lnTo>
                <a:lnTo>
                  <a:pt x="20590" y="90"/>
                </a:lnTo>
                <a:lnTo>
                  <a:pt x="20500" y="60"/>
                </a:lnTo>
                <a:lnTo>
                  <a:pt x="20374" y="0"/>
                </a:lnTo>
                <a:lnTo>
                  <a:pt x="20248" y="0"/>
                </a:lnTo>
                <a:lnTo>
                  <a:pt x="20122" y="0"/>
                </a:lnTo>
                <a:lnTo>
                  <a:pt x="19959" y="60"/>
                </a:lnTo>
                <a:lnTo>
                  <a:pt x="19815" y="90"/>
                </a:lnTo>
                <a:lnTo>
                  <a:pt x="19671" y="150"/>
                </a:lnTo>
                <a:lnTo>
                  <a:pt x="19509" y="210"/>
                </a:lnTo>
                <a:lnTo>
                  <a:pt x="19364" y="300"/>
                </a:lnTo>
                <a:lnTo>
                  <a:pt x="19184" y="391"/>
                </a:lnTo>
                <a:lnTo>
                  <a:pt x="19022" y="511"/>
                </a:lnTo>
                <a:lnTo>
                  <a:pt x="18679" y="721"/>
                </a:lnTo>
                <a:lnTo>
                  <a:pt x="18319" y="961"/>
                </a:lnTo>
                <a:lnTo>
                  <a:pt x="17976" y="1202"/>
                </a:lnTo>
                <a:lnTo>
                  <a:pt x="17615" y="1472"/>
                </a:lnTo>
                <a:lnTo>
                  <a:pt x="17237" y="1682"/>
                </a:lnTo>
                <a:lnTo>
                  <a:pt x="16876" y="1953"/>
                </a:lnTo>
                <a:lnTo>
                  <a:pt x="16678" y="2013"/>
                </a:lnTo>
                <a:lnTo>
                  <a:pt x="16497" y="2103"/>
                </a:lnTo>
                <a:lnTo>
                  <a:pt x="16299" y="2193"/>
                </a:lnTo>
                <a:lnTo>
                  <a:pt x="16137" y="2253"/>
                </a:lnTo>
                <a:lnTo>
                  <a:pt x="15957" y="2283"/>
                </a:lnTo>
                <a:lnTo>
                  <a:pt x="15776" y="2313"/>
                </a:lnTo>
                <a:lnTo>
                  <a:pt x="15614" y="2313"/>
                </a:lnTo>
                <a:lnTo>
                  <a:pt x="15416" y="2373"/>
                </a:lnTo>
                <a:lnTo>
                  <a:pt x="15091" y="2313"/>
                </a:lnTo>
                <a:lnTo>
                  <a:pt x="14731" y="2283"/>
                </a:lnTo>
                <a:lnTo>
                  <a:pt x="14388" y="2253"/>
                </a:lnTo>
                <a:lnTo>
                  <a:pt x="14027" y="2193"/>
                </a:lnTo>
                <a:lnTo>
                  <a:pt x="13667" y="2103"/>
                </a:lnTo>
                <a:lnTo>
                  <a:pt x="13324" y="2013"/>
                </a:lnTo>
                <a:lnTo>
                  <a:pt x="12964" y="1953"/>
                </a:lnTo>
                <a:lnTo>
                  <a:pt x="12585" y="1833"/>
                </a:lnTo>
                <a:lnTo>
                  <a:pt x="12206" y="1772"/>
                </a:lnTo>
                <a:lnTo>
                  <a:pt x="11810" y="1742"/>
                </a:lnTo>
                <a:lnTo>
                  <a:pt x="11395" y="1682"/>
                </a:lnTo>
                <a:lnTo>
                  <a:pt x="10998" y="1682"/>
                </a:lnTo>
                <a:lnTo>
                  <a:pt x="10800" y="1682"/>
                </a:lnTo>
                <a:lnTo>
                  <a:pt x="10566" y="1682"/>
                </a:lnTo>
                <a:lnTo>
                  <a:pt x="10349" y="1742"/>
                </a:lnTo>
                <a:lnTo>
                  <a:pt x="10133" y="1772"/>
                </a:lnTo>
                <a:lnTo>
                  <a:pt x="9917" y="1833"/>
                </a:lnTo>
                <a:lnTo>
                  <a:pt x="9682" y="1893"/>
                </a:lnTo>
                <a:lnTo>
                  <a:pt x="9448" y="1953"/>
                </a:lnTo>
                <a:lnTo>
                  <a:pt x="9195" y="2043"/>
                </a:lnTo>
                <a:lnTo>
                  <a:pt x="8925" y="2103"/>
                </a:lnTo>
                <a:lnTo>
                  <a:pt x="8654" y="2193"/>
                </a:lnTo>
                <a:lnTo>
                  <a:pt x="8366" y="2283"/>
                </a:lnTo>
                <a:lnTo>
                  <a:pt x="8077" y="2373"/>
                </a:lnTo>
                <a:lnTo>
                  <a:pt x="7789" y="2463"/>
                </a:lnTo>
                <a:lnTo>
                  <a:pt x="7482" y="2584"/>
                </a:lnTo>
                <a:lnTo>
                  <a:pt x="7176" y="2674"/>
                </a:lnTo>
                <a:lnTo>
                  <a:pt x="6851" y="2794"/>
                </a:lnTo>
                <a:lnTo>
                  <a:pt x="6220" y="3004"/>
                </a:lnTo>
                <a:lnTo>
                  <a:pt x="5589" y="3245"/>
                </a:lnTo>
                <a:lnTo>
                  <a:pt x="4940" y="3515"/>
                </a:lnTo>
                <a:lnTo>
                  <a:pt x="4327" y="3845"/>
                </a:lnTo>
                <a:lnTo>
                  <a:pt x="4021" y="3966"/>
                </a:lnTo>
                <a:lnTo>
                  <a:pt x="3714" y="4146"/>
                </a:lnTo>
                <a:lnTo>
                  <a:pt x="3426" y="4326"/>
                </a:lnTo>
                <a:lnTo>
                  <a:pt x="3155" y="4506"/>
                </a:lnTo>
                <a:lnTo>
                  <a:pt x="2867" y="4687"/>
                </a:lnTo>
                <a:lnTo>
                  <a:pt x="2614" y="4897"/>
                </a:lnTo>
                <a:lnTo>
                  <a:pt x="2362" y="5077"/>
                </a:lnTo>
                <a:lnTo>
                  <a:pt x="2110" y="5287"/>
                </a:lnTo>
                <a:lnTo>
                  <a:pt x="1875" y="5498"/>
                </a:lnTo>
                <a:lnTo>
                  <a:pt x="1659" y="5738"/>
                </a:lnTo>
                <a:lnTo>
                  <a:pt x="1478" y="5948"/>
                </a:lnTo>
                <a:lnTo>
                  <a:pt x="1280" y="6189"/>
                </a:lnTo>
                <a:lnTo>
                  <a:pt x="1118" y="6429"/>
                </a:lnTo>
                <a:lnTo>
                  <a:pt x="974" y="6669"/>
                </a:lnTo>
                <a:lnTo>
                  <a:pt x="847" y="6970"/>
                </a:lnTo>
                <a:lnTo>
                  <a:pt x="721" y="7240"/>
                </a:lnTo>
                <a:lnTo>
                  <a:pt x="613" y="7510"/>
                </a:lnTo>
                <a:lnTo>
                  <a:pt x="505" y="7871"/>
                </a:lnTo>
                <a:lnTo>
                  <a:pt x="415" y="8201"/>
                </a:lnTo>
                <a:lnTo>
                  <a:pt x="343" y="8532"/>
                </a:lnTo>
                <a:lnTo>
                  <a:pt x="252" y="8922"/>
                </a:lnTo>
                <a:lnTo>
                  <a:pt x="180" y="9313"/>
                </a:lnTo>
                <a:lnTo>
                  <a:pt x="144" y="9703"/>
                </a:lnTo>
                <a:lnTo>
                  <a:pt x="108" y="10094"/>
                </a:lnTo>
                <a:lnTo>
                  <a:pt x="54" y="10515"/>
                </a:lnTo>
                <a:lnTo>
                  <a:pt x="36" y="10935"/>
                </a:lnTo>
                <a:lnTo>
                  <a:pt x="18" y="11356"/>
                </a:lnTo>
                <a:lnTo>
                  <a:pt x="0" y="11746"/>
                </a:lnTo>
                <a:lnTo>
                  <a:pt x="0" y="12197"/>
                </a:lnTo>
                <a:lnTo>
                  <a:pt x="0" y="12618"/>
                </a:lnTo>
                <a:lnTo>
                  <a:pt x="0" y="13038"/>
                </a:lnTo>
                <a:lnTo>
                  <a:pt x="18" y="13459"/>
                </a:lnTo>
                <a:lnTo>
                  <a:pt x="36" y="13849"/>
                </a:lnTo>
                <a:lnTo>
                  <a:pt x="90" y="14270"/>
                </a:lnTo>
                <a:lnTo>
                  <a:pt x="108" y="14690"/>
                </a:lnTo>
                <a:lnTo>
                  <a:pt x="144" y="15081"/>
                </a:lnTo>
                <a:lnTo>
                  <a:pt x="216" y="15441"/>
                </a:lnTo>
                <a:lnTo>
                  <a:pt x="252" y="15802"/>
                </a:lnTo>
                <a:lnTo>
                  <a:pt x="307" y="16192"/>
                </a:lnTo>
                <a:lnTo>
                  <a:pt x="379" y="16553"/>
                </a:lnTo>
                <a:lnTo>
                  <a:pt x="433" y="16853"/>
                </a:lnTo>
                <a:lnTo>
                  <a:pt x="505" y="17184"/>
                </a:lnTo>
                <a:lnTo>
                  <a:pt x="595" y="17484"/>
                </a:lnTo>
                <a:lnTo>
                  <a:pt x="667" y="17725"/>
                </a:lnTo>
                <a:lnTo>
                  <a:pt x="757" y="18025"/>
                </a:lnTo>
                <a:lnTo>
                  <a:pt x="847" y="18235"/>
                </a:lnTo>
                <a:lnTo>
                  <a:pt x="920" y="18476"/>
                </a:lnTo>
                <a:lnTo>
                  <a:pt x="1028" y="18656"/>
                </a:lnTo>
                <a:lnTo>
                  <a:pt x="1136" y="18836"/>
                </a:lnTo>
                <a:lnTo>
                  <a:pt x="1262" y="18986"/>
                </a:lnTo>
                <a:lnTo>
                  <a:pt x="1388" y="19167"/>
                </a:lnTo>
                <a:lnTo>
                  <a:pt x="1533" y="19317"/>
                </a:lnTo>
                <a:lnTo>
                  <a:pt x="1659" y="19467"/>
                </a:lnTo>
                <a:lnTo>
                  <a:pt x="1821" y="19557"/>
                </a:lnTo>
                <a:lnTo>
                  <a:pt x="1983" y="19707"/>
                </a:lnTo>
                <a:lnTo>
                  <a:pt x="2146" y="19797"/>
                </a:lnTo>
                <a:lnTo>
                  <a:pt x="2308" y="19888"/>
                </a:lnTo>
                <a:lnTo>
                  <a:pt x="2488" y="19978"/>
                </a:lnTo>
                <a:lnTo>
                  <a:pt x="2867" y="20128"/>
                </a:lnTo>
                <a:lnTo>
                  <a:pt x="3245" y="20218"/>
                </a:lnTo>
                <a:lnTo>
                  <a:pt x="3642" y="20338"/>
                </a:lnTo>
                <a:lnTo>
                  <a:pt x="4057" y="20428"/>
                </a:lnTo>
                <a:lnTo>
                  <a:pt x="4471" y="20518"/>
                </a:lnTo>
                <a:lnTo>
                  <a:pt x="4904" y="20579"/>
                </a:lnTo>
                <a:lnTo>
                  <a:pt x="5319" y="20609"/>
                </a:lnTo>
                <a:lnTo>
                  <a:pt x="5752" y="20699"/>
                </a:lnTo>
                <a:lnTo>
                  <a:pt x="6166" y="20789"/>
                </a:lnTo>
                <a:lnTo>
                  <a:pt x="6581" y="20909"/>
                </a:lnTo>
                <a:lnTo>
                  <a:pt x="6797" y="20939"/>
                </a:lnTo>
                <a:lnTo>
                  <a:pt x="7014" y="20969"/>
                </a:lnTo>
                <a:lnTo>
                  <a:pt x="7230" y="21029"/>
                </a:lnTo>
                <a:lnTo>
                  <a:pt x="7446" y="21059"/>
                </a:lnTo>
                <a:lnTo>
                  <a:pt x="7915" y="21149"/>
                </a:lnTo>
                <a:lnTo>
                  <a:pt x="8402" y="21239"/>
                </a:lnTo>
                <a:lnTo>
                  <a:pt x="8871" y="21330"/>
                </a:lnTo>
                <a:lnTo>
                  <a:pt x="9376" y="21360"/>
                </a:lnTo>
                <a:lnTo>
                  <a:pt x="10385" y="21450"/>
                </a:lnTo>
                <a:lnTo>
                  <a:pt x="10890" y="21480"/>
                </a:lnTo>
                <a:lnTo>
                  <a:pt x="11377" y="21540"/>
                </a:lnTo>
                <a:lnTo>
                  <a:pt x="11864" y="21570"/>
                </a:lnTo>
                <a:lnTo>
                  <a:pt x="12333" y="21600"/>
                </a:lnTo>
                <a:lnTo>
                  <a:pt x="12531" y="21600"/>
                </a:lnTo>
                <a:lnTo>
                  <a:pt x="12765" y="21600"/>
                </a:lnTo>
                <a:lnTo>
                  <a:pt x="12982" y="21600"/>
                </a:lnTo>
                <a:lnTo>
                  <a:pt x="13198" y="21600"/>
                </a:lnTo>
                <a:lnTo>
                  <a:pt x="13378" y="21600"/>
                </a:lnTo>
                <a:lnTo>
                  <a:pt x="13577" y="21600"/>
                </a:lnTo>
                <a:lnTo>
                  <a:pt x="13757" y="21600"/>
                </a:lnTo>
                <a:lnTo>
                  <a:pt x="13937" y="21600"/>
                </a:lnTo>
                <a:lnTo>
                  <a:pt x="14100" y="21600"/>
                </a:lnTo>
                <a:lnTo>
                  <a:pt x="14262" y="21600"/>
                </a:lnTo>
                <a:lnTo>
                  <a:pt x="14442" y="21600"/>
                </a:lnTo>
                <a:lnTo>
                  <a:pt x="14586" y="21570"/>
                </a:lnTo>
                <a:lnTo>
                  <a:pt x="14713" y="21570"/>
                </a:lnTo>
                <a:lnTo>
                  <a:pt x="14857" y="21570"/>
                </a:lnTo>
                <a:lnTo>
                  <a:pt x="15127" y="21540"/>
                </a:lnTo>
                <a:lnTo>
                  <a:pt x="15362" y="21480"/>
                </a:lnTo>
                <a:lnTo>
                  <a:pt x="15596" y="21420"/>
                </a:lnTo>
                <a:lnTo>
                  <a:pt x="15794" y="21390"/>
                </a:lnTo>
                <a:lnTo>
                  <a:pt x="16011" y="21330"/>
                </a:lnTo>
                <a:lnTo>
                  <a:pt x="16227" y="21239"/>
                </a:lnTo>
                <a:lnTo>
                  <a:pt x="16407" y="21179"/>
                </a:lnTo>
                <a:lnTo>
                  <a:pt x="16786" y="21029"/>
                </a:lnTo>
                <a:lnTo>
                  <a:pt x="17002" y="20939"/>
                </a:lnTo>
                <a:lnTo>
                  <a:pt x="17183" y="20819"/>
                </a:lnTo>
                <a:lnTo>
                  <a:pt x="17399" y="20759"/>
                </a:lnTo>
                <a:lnTo>
                  <a:pt x="17615" y="20639"/>
                </a:lnTo>
                <a:lnTo>
                  <a:pt x="17850" y="20518"/>
                </a:lnTo>
                <a:lnTo>
                  <a:pt x="18066" y="20398"/>
                </a:lnTo>
                <a:lnTo>
                  <a:pt x="18301" y="20308"/>
                </a:lnTo>
                <a:lnTo>
                  <a:pt x="18553" y="20188"/>
                </a:lnTo>
                <a:lnTo>
                  <a:pt x="19040" y="19978"/>
                </a:lnTo>
                <a:lnTo>
                  <a:pt x="19292" y="19888"/>
                </a:lnTo>
                <a:lnTo>
                  <a:pt x="19527" y="19737"/>
                </a:lnTo>
                <a:lnTo>
                  <a:pt x="19761" y="19587"/>
                </a:lnTo>
                <a:lnTo>
                  <a:pt x="19995" y="19437"/>
                </a:lnTo>
                <a:lnTo>
                  <a:pt x="20194" y="19257"/>
                </a:lnTo>
                <a:lnTo>
                  <a:pt x="20410" y="19076"/>
                </a:lnTo>
                <a:lnTo>
                  <a:pt x="20590" y="18836"/>
                </a:lnTo>
                <a:lnTo>
                  <a:pt x="20771" y="18626"/>
                </a:lnTo>
                <a:lnTo>
                  <a:pt x="20915" y="18325"/>
                </a:lnTo>
                <a:lnTo>
                  <a:pt x="21005" y="18205"/>
                </a:lnTo>
                <a:lnTo>
                  <a:pt x="21059" y="18055"/>
                </a:lnTo>
                <a:lnTo>
                  <a:pt x="21167" y="17725"/>
                </a:lnTo>
                <a:lnTo>
                  <a:pt x="21275" y="17394"/>
                </a:lnTo>
                <a:lnTo>
                  <a:pt x="21348" y="17034"/>
                </a:lnTo>
                <a:lnTo>
                  <a:pt x="21420" y="16643"/>
                </a:lnTo>
                <a:lnTo>
                  <a:pt x="21474" y="16253"/>
                </a:lnTo>
                <a:lnTo>
                  <a:pt x="21528" y="15832"/>
                </a:lnTo>
                <a:lnTo>
                  <a:pt x="21546" y="15411"/>
                </a:lnTo>
                <a:lnTo>
                  <a:pt x="21564" y="14961"/>
                </a:lnTo>
                <a:lnTo>
                  <a:pt x="21582" y="14510"/>
                </a:lnTo>
                <a:lnTo>
                  <a:pt x="21582" y="14029"/>
                </a:lnTo>
                <a:lnTo>
                  <a:pt x="21582" y="13519"/>
                </a:lnTo>
                <a:lnTo>
                  <a:pt x="21582" y="13008"/>
                </a:lnTo>
                <a:lnTo>
                  <a:pt x="21582" y="12467"/>
                </a:lnTo>
                <a:lnTo>
                  <a:pt x="21582" y="11957"/>
                </a:lnTo>
                <a:lnTo>
                  <a:pt x="21582" y="11416"/>
                </a:lnTo>
                <a:lnTo>
                  <a:pt x="21564" y="10845"/>
                </a:lnTo>
                <a:lnTo>
                  <a:pt x="21564" y="10575"/>
                </a:lnTo>
                <a:lnTo>
                  <a:pt x="21564" y="10304"/>
                </a:lnTo>
                <a:lnTo>
                  <a:pt x="21564" y="9944"/>
                </a:lnTo>
                <a:lnTo>
                  <a:pt x="21564" y="9643"/>
                </a:lnTo>
                <a:lnTo>
                  <a:pt x="21582" y="9283"/>
                </a:lnTo>
                <a:lnTo>
                  <a:pt x="21582" y="8922"/>
                </a:lnTo>
                <a:lnTo>
                  <a:pt x="21582" y="8532"/>
                </a:lnTo>
                <a:lnTo>
                  <a:pt x="21582" y="8141"/>
                </a:lnTo>
                <a:lnTo>
                  <a:pt x="21600" y="7390"/>
                </a:lnTo>
                <a:lnTo>
                  <a:pt x="21600" y="6579"/>
                </a:lnTo>
                <a:lnTo>
                  <a:pt x="21600" y="5768"/>
                </a:lnTo>
                <a:lnTo>
                  <a:pt x="21582" y="4987"/>
                </a:lnTo>
                <a:lnTo>
                  <a:pt x="21564" y="4236"/>
                </a:lnTo>
                <a:lnTo>
                  <a:pt x="21564" y="3845"/>
                </a:lnTo>
                <a:lnTo>
                  <a:pt x="21546" y="3485"/>
                </a:lnTo>
                <a:lnTo>
                  <a:pt x="21528" y="3094"/>
                </a:lnTo>
                <a:lnTo>
                  <a:pt x="21474" y="2794"/>
                </a:lnTo>
                <a:lnTo>
                  <a:pt x="21456" y="2433"/>
                </a:lnTo>
                <a:lnTo>
                  <a:pt x="21420" y="2103"/>
                </a:lnTo>
                <a:lnTo>
                  <a:pt x="21384" y="1833"/>
                </a:lnTo>
                <a:lnTo>
                  <a:pt x="21330" y="1562"/>
                </a:lnTo>
                <a:lnTo>
                  <a:pt x="21275" y="1322"/>
                </a:lnTo>
                <a:lnTo>
                  <a:pt x="21203" y="1051"/>
                </a:lnTo>
                <a:lnTo>
                  <a:pt x="21149" y="841"/>
                </a:lnTo>
                <a:lnTo>
                  <a:pt x="21077" y="691"/>
                </a:lnTo>
                <a:lnTo>
                  <a:pt x="21005" y="511"/>
                </a:lnTo>
                <a:lnTo>
                  <a:pt x="20915" y="391"/>
                </a:lnTo>
                <a:close/>
                <a:moveTo>
                  <a:pt x="20915" y="391"/>
                </a:move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pic>
        <p:nvPicPr>
          <p:cNvPr id="15" name="Picture 22" descr="File Server_Updated2005">
            <a:extLst>
              <a:ext uri="{FF2B5EF4-FFF2-40B4-BE49-F238E27FC236}">
                <a16:creationId xmlns:a16="http://schemas.microsoft.com/office/drawing/2014/main" id="{4B84E470-00A3-0A4D-9A60-98FDF627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20" y="3568525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C6903-A0B3-0844-857F-3AC9F12BB331}"/>
              </a:ext>
            </a:extLst>
          </p:cNvPr>
          <p:cNvSpPr txBox="1"/>
          <p:nvPr/>
        </p:nvSpPr>
        <p:spPr>
          <a:xfrm>
            <a:off x="2841713" y="319919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222.22.0.0/16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ECB05-8A10-A344-8F2C-BA4F62EB28E5}"/>
              </a:ext>
            </a:extLst>
          </p:cNvPr>
          <p:cNvSpPr txBox="1"/>
          <p:nvPr/>
        </p:nvSpPr>
        <p:spPr>
          <a:xfrm>
            <a:off x="6106319" y="265913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Outside of 222.22.0.0/16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0B71C-9F48-BD4D-B227-2256B4B658E1}"/>
              </a:ext>
            </a:extLst>
          </p:cNvPr>
          <p:cNvSpPr txBox="1"/>
          <p:nvPr/>
        </p:nvSpPr>
        <p:spPr>
          <a:xfrm>
            <a:off x="7922685" y="2907642"/>
            <a:ext cx="3083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Outgoing connect to anywhere</a:t>
            </a:r>
          </a:p>
          <a:p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 port x &gt; 1023</a:t>
            </a:r>
          </a:p>
          <a:p>
            <a:r>
              <a:rPr lang="en-US" dirty="0" err="1">
                <a:solidFill>
                  <a:schemeClr val="bg2"/>
                </a:solidFill>
              </a:rPr>
              <a:t>Dst</a:t>
            </a:r>
            <a:r>
              <a:rPr lang="en-US" dirty="0">
                <a:solidFill>
                  <a:schemeClr val="bg2"/>
                </a:solidFill>
              </a:rPr>
              <a:t> port: 80</a:t>
            </a:r>
          </a:p>
          <a:p>
            <a:r>
              <a:rPr lang="en-US" dirty="0">
                <a:solidFill>
                  <a:schemeClr val="bg2"/>
                </a:solidFill>
              </a:rPr>
              <a:t>TCP SYN or TCP SYN/ACK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56B52C-2C0E-9A47-BDCD-C8D23A83DBB5}"/>
              </a:ext>
            </a:extLst>
          </p:cNvPr>
          <p:cNvCxnSpPr>
            <a:cxnSpLocks/>
          </p:cNvCxnSpPr>
          <p:nvPr/>
        </p:nvCxnSpPr>
        <p:spPr>
          <a:xfrm flipH="1" flipV="1">
            <a:off x="3038612" y="4401902"/>
            <a:ext cx="3668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808A1A-EE0D-6143-A643-A2A863AE3804}"/>
              </a:ext>
            </a:extLst>
          </p:cNvPr>
          <p:cNvSpPr txBox="1"/>
          <p:nvPr/>
        </p:nvSpPr>
        <p:spPr>
          <a:xfrm>
            <a:off x="5693835" y="4591050"/>
            <a:ext cx="447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connection</a:t>
            </a:r>
          </a:p>
          <a:p>
            <a:r>
              <a:rPr lang="en-US" dirty="0" err="1"/>
              <a:t>Src</a:t>
            </a:r>
            <a:r>
              <a:rPr lang="en-US" dirty="0"/>
              <a:t> port: 80</a:t>
            </a:r>
          </a:p>
          <a:p>
            <a:r>
              <a:rPr lang="en-US" dirty="0" err="1"/>
              <a:t>Dest</a:t>
            </a:r>
            <a:r>
              <a:rPr lang="en-US" dirty="0"/>
              <a:t> port: x&gt;1023</a:t>
            </a:r>
          </a:p>
          <a:p>
            <a:r>
              <a:rPr lang="en-US" dirty="0"/>
              <a:t>TCP ACK always set (TCP SYN/ACK or TCP ACK)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492EEE-A450-2847-96EB-88B0A55D5DAA}"/>
              </a:ext>
            </a:extLst>
          </p:cNvPr>
          <p:cNvSpPr txBox="1"/>
          <p:nvPr/>
        </p:nvSpPr>
        <p:spPr>
          <a:xfrm>
            <a:off x="874185" y="5067300"/>
            <a:ext cx="346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Expectation:</a:t>
            </a:r>
          </a:p>
          <a:p>
            <a:r>
              <a:rPr lang="en-US" dirty="0"/>
              <a:t> Laptop reaches out to the 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CEA6C-B12A-0742-85AB-3709E1C7AF91}"/>
              </a:ext>
            </a:extLst>
          </p:cNvPr>
          <p:cNvSpPr txBox="1"/>
          <p:nvPr/>
        </p:nvSpPr>
        <p:spPr>
          <a:xfrm>
            <a:off x="1071563" y="2143125"/>
            <a:ext cx="554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is that external entities can make connections in</a:t>
            </a:r>
          </a:p>
        </p:txBody>
      </p:sp>
    </p:spTree>
    <p:extLst>
      <p:ext uri="{BB962C8B-B14F-4D97-AF65-F5344CB8AC3E}">
        <p14:creationId xmlns:p14="http://schemas.microsoft.com/office/powerpoint/2010/main" val="2984537797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AC4F-C0AD-9E4E-A235-1E05FD67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Application/proxy/Gateways/Firewalls</a:t>
            </a:r>
          </a:p>
        </p:txBody>
      </p:sp>
      <p:pic>
        <p:nvPicPr>
          <p:cNvPr id="5" name="Picture 22" descr="File Server_Updated2005">
            <a:extLst>
              <a:ext uri="{FF2B5EF4-FFF2-40B4-BE49-F238E27FC236}">
                <a16:creationId xmlns:a16="http://schemas.microsoft.com/office/drawing/2014/main" id="{5821B34D-E1DF-F94F-9BBC-E77C43F2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83" y="2666628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C910D-8E1B-6D47-93F6-3B84A230E522}"/>
              </a:ext>
            </a:extLst>
          </p:cNvPr>
          <p:cNvSpPr txBox="1"/>
          <p:nvPr/>
        </p:nvSpPr>
        <p:spPr>
          <a:xfrm>
            <a:off x="3623625" y="3657601"/>
            <a:ext cx="2116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Gateway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(Act as a Fake CA)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FTP Proxy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Gateway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Application Firewalls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DB4D-C3BB-4F4B-9CC0-C3FFEBB3B547}"/>
              </a:ext>
            </a:extLst>
          </p:cNvPr>
          <p:cNvSpPr txBox="1"/>
          <p:nvPr/>
        </p:nvSpPr>
        <p:spPr>
          <a:xfrm>
            <a:off x="714375" y="29289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84501B-6A39-AE49-A52F-3264A33838F7}"/>
              </a:ext>
            </a:extLst>
          </p:cNvPr>
          <p:cNvCxnSpPr>
            <a:cxnSpLocks/>
          </p:cNvCxnSpPr>
          <p:nvPr/>
        </p:nvCxnSpPr>
        <p:spPr>
          <a:xfrm flipV="1">
            <a:off x="1492536" y="2775934"/>
            <a:ext cx="2650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42B31-ED40-D04A-8CE7-C9486A61A483}"/>
              </a:ext>
            </a:extLst>
          </p:cNvPr>
          <p:cNvCxnSpPr>
            <a:cxnSpLocks/>
          </p:cNvCxnSpPr>
          <p:nvPr/>
        </p:nvCxnSpPr>
        <p:spPr>
          <a:xfrm flipH="1">
            <a:off x="1492537" y="3042167"/>
            <a:ext cx="249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D1FE0-75C3-4D45-BF74-262D644996D9}"/>
              </a:ext>
            </a:extLst>
          </p:cNvPr>
          <p:cNvCxnSpPr>
            <a:cxnSpLocks/>
          </p:cNvCxnSpPr>
          <p:nvPr/>
        </p:nvCxnSpPr>
        <p:spPr>
          <a:xfrm flipV="1">
            <a:off x="5220607" y="2790222"/>
            <a:ext cx="2650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C19CB-2E83-FC42-8B45-E06581EC6716}"/>
              </a:ext>
            </a:extLst>
          </p:cNvPr>
          <p:cNvSpPr txBox="1"/>
          <p:nvPr/>
        </p:nvSpPr>
        <p:spPr>
          <a:xfrm>
            <a:off x="8201025" y="2800350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Amazon.com</a:t>
            </a:r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CE9E1-CC31-C141-9D8D-4B1644956D59}"/>
              </a:ext>
            </a:extLst>
          </p:cNvPr>
          <p:cNvCxnSpPr>
            <a:cxnSpLocks/>
          </p:cNvCxnSpPr>
          <p:nvPr/>
        </p:nvCxnSpPr>
        <p:spPr>
          <a:xfrm flipH="1">
            <a:off x="5220607" y="3042167"/>
            <a:ext cx="249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4185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EF5B-AD6F-9F40-902F-997CACB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NYU OSINT (open source recon)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9D19-ECC2-6540-848A-85986F6B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NYU</a:t>
            </a:r>
          </a:p>
          <a:p>
            <a:r>
              <a:rPr lang="en-US" dirty="0"/>
              <a:t>726 Broadway, 8th Floor - ITS New York NY 10003</a:t>
            </a:r>
          </a:p>
          <a:p>
            <a:r>
              <a:rPr lang="en-US" dirty="0">
                <a:hlinkClick r:id="rId2"/>
              </a:rPr>
              <a:t>noc-its18-arin@nyu.edu</a:t>
            </a:r>
            <a:endParaRPr lang="en-US" dirty="0"/>
          </a:p>
          <a:p>
            <a:r>
              <a:rPr lang="en-US" dirty="0"/>
              <a:t>+1-212-998-3431OrganizationInformation Technology </a:t>
            </a:r>
            <a:r>
              <a:rPr lang="en-US" dirty="0" err="1"/>
              <a:t>ServicesAddress</a:t>
            </a:r>
            <a:endParaRPr lang="en-US" dirty="0"/>
          </a:p>
          <a:p>
            <a:r>
              <a:rPr lang="en-US" dirty="0"/>
              <a:t>1 Metrotech Center, 22nd Floor Brooklyn NY 11201 United States</a:t>
            </a:r>
          </a:p>
          <a:p>
            <a:r>
              <a:rPr lang="en-US" dirty="0"/>
              <a:t>IP</a:t>
            </a:r>
          </a:p>
          <a:p>
            <a:pPr lvl="1"/>
            <a:r>
              <a:rPr lang="en-US" dirty="0"/>
              <a:t>Net Range2607:f600:: - 2607:f600:ffff:ffff:ffff:ffff:ffff:ffff   CIDR2607:F600::/32</a:t>
            </a:r>
          </a:p>
          <a:p>
            <a:pPr lvl="1"/>
            <a:r>
              <a:rPr lang="en-US" dirty="0"/>
              <a:t>Net Range128.122.0.0 - 128.122.255.255.  CIDR128.122.0.0/16</a:t>
            </a:r>
          </a:p>
          <a:p>
            <a:pPr lvl="1"/>
            <a:r>
              <a:rPr lang="en-US" dirty="0"/>
              <a:t>Net Range192.76.177.0 - 192.76.177.255.  CIDR192.76.177.0/24</a:t>
            </a:r>
          </a:p>
          <a:p>
            <a:pPr lvl="1"/>
            <a:r>
              <a:rPr lang="en-US" dirty="0"/>
              <a:t>Net Range192.86.139.0 - 192.86.139.255.  CIDR192.86.139.0/24</a:t>
            </a:r>
          </a:p>
          <a:p>
            <a:pPr lvl="1"/>
            <a:r>
              <a:rPr lang="en-US" dirty="0"/>
              <a:t>Net Range216.165.0.0 - 216.165.127.255.  CIDR216.165.0.0/17</a:t>
            </a:r>
          </a:p>
        </p:txBody>
      </p:sp>
    </p:spTree>
    <p:extLst>
      <p:ext uri="{BB962C8B-B14F-4D97-AF65-F5344CB8AC3E}">
        <p14:creationId xmlns:p14="http://schemas.microsoft.com/office/powerpoint/2010/main" val="4141058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CB61-FAC0-2C43-AA3B-4CABDE6C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2" descr="File Server_Updated2005">
            <a:extLst>
              <a:ext uri="{FF2B5EF4-FFF2-40B4-BE49-F238E27FC236}">
                <a16:creationId xmlns:a16="http://schemas.microsoft.com/office/drawing/2014/main" id="{35249ACC-67AD-CD47-B92D-42720C3E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63" y="3429000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E27A21-9F83-1646-896B-1A2599BAF575}"/>
              </a:ext>
            </a:extLst>
          </p:cNvPr>
          <p:cNvCxnSpPr>
            <a:cxnSpLocks/>
          </p:cNvCxnSpPr>
          <p:nvPr/>
        </p:nvCxnSpPr>
        <p:spPr>
          <a:xfrm flipV="1">
            <a:off x="4946287" y="3552594"/>
            <a:ext cx="2650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AB497D-291C-BE49-8C72-D769254F7982}"/>
              </a:ext>
            </a:extLst>
          </p:cNvPr>
          <p:cNvCxnSpPr>
            <a:cxnSpLocks/>
          </p:cNvCxnSpPr>
          <p:nvPr/>
        </p:nvCxnSpPr>
        <p:spPr>
          <a:xfrm flipH="1">
            <a:off x="4946287" y="3804539"/>
            <a:ext cx="249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00509-FE89-3541-94BE-B35F94CD3BEB}"/>
              </a:ext>
            </a:extLst>
          </p:cNvPr>
          <p:cNvSpPr txBox="1"/>
          <p:nvPr/>
        </p:nvSpPr>
        <p:spPr>
          <a:xfrm>
            <a:off x="3200545" y="4191372"/>
            <a:ext cx="241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IP: 10.10.10.1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Host acting like a router</a:t>
            </a:r>
          </a:p>
          <a:p>
            <a:pPr algn="ctr"/>
            <a:r>
              <a:rPr lang="en-US" dirty="0"/>
              <a:t>(such as in VLAB)</a:t>
            </a:r>
          </a:p>
        </p:txBody>
      </p:sp>
      <p:pic>
        <p:nvPicPr>
          <p:cNvPr id="9" name="Picture 22" descr="File Server_Updated2005">
            <a:extLst>
              <a:ext uri="{FF2B5EF4-FFF2-40B4-BE49-F238E27FC236}">
                <a16:creationId xmlns:a16="http://schemas.microsoft.com/office/drawing/2014/main" id="{46B5EFBD-1149-7242-855E-E7D7562A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03" y="1838029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AD27A7-7E12-FF41-9CCE-11F2EBC92D6F}"/>
              </a:ext>
            </a:extLst>
          </p:cNvPr>
          <p:cNvSpPr txBox="1"/>
          <p:nvPr/>
        </p:nvSpPr>
        <p:spPr>
          <a:xfrm>
            <a:off x="2204720" y="264904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10.10.10.2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620CF8-3604-5345-A217-641BFA0DDFF8}"/>
              </a:ext>
            </a:extLst>
          </p:cNvPr>
          <p:cNvCxnSpPr>
            <a:cxnSpLocks/>
          </p:cNvCxnSpPr>
          <p:nvPr/>
        </p:nvCxnSpPr>
        <p:spPr>
          <a:xfrm>
            <a:off x="3368559" y="2262211"/>
            <a:ext cx="878321" cy="10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ECF4B-8216-DF44-9AF9-9867094F64B9}"/>
              </a:ext>
            </a:extLst>
          </p:cNvPr>
          <p:cNvCxnSpPr>
            <a:cxnSpLocks/>
          </p:cNvCxnSpPr>
          <p:nvPr/>
        </p:nvCxnSpPr>
        <p:spPr>
          <a:xfrm flipH="1" flipV="1">
            <a:off x="3298376" y="2520692"/>
            <a:ext cx="822987" cy="97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46458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AC4F-C0AD-9E4E-A235-1E05FD67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 is Blocked</a:t>
            </a:r>
          </a:p>
        </p:txBody>
      </p:sp>
      <p:pic>
        <p:nvPicPr>
          <p:cNvPr id="5" name="Picture 22" descr="File Server_Updated2005">
            <a:extLst>
              <a:ext uri="{FF2B5EF4-FFF2-40B4-BE49-F238E27FC236}">
                <a16:creationId xmlns:a16="http://schemas.microsoft.com/office/drawing/2014/main" id="{5821B34D-E1DF-F94F-9BBC-E77C43F2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33" y="2547752"/>
            <a:ext cx="572616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C910D-8E1B-6D47-93F6-3B84A230E522}"/>
              </a:ext>
            </a:extLst>
          </p:cNvPr>
          <p:cNvSpPr txBox="1"/>
          <p:nvPr/>
        </p:nvSpPr>
        <p:spPr>
          <a:xfrm>
            <a:off x="2971234" y="1022883"/>
            <a:ext cx="31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 checks for Instagram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DB4D-C3BB-4F4B-9CC0-C3FFEBB3B547}"/>
              </a:ext>
            </a:extLst>
          </p:cNvPr>
          <p:cNvSpPr txBox="1"/>
          <p:nvPr/>
        </p:nvSpPr>
        <p:spPr>
          <a:xfrm>
            <a:off x="651334" y="27442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84501B-6A39-AE49-A52F-3264A33838F7}"/>
              </a:ext>
            </a:extLst>
          </p:cNvPr>
          <p:cNvCxnSpPr>
            <a:cxnSpLocks/>
          </p:cNvCxnSpPr>
          <p:nvPr/>
        </p:nvCxnSpPr>
        <p:spPr>
          <a:xfrm flipV="1">
            <a:off x="1492536" y="2775935"/>
            <a:ext cx="58369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42B31-ED40-D04A-8CE7-C9486A61A483}"/>
              </a:ext>
            </a:extLst>
          </p:cNvPr>
          <p:cNvCxnSpPr>
            <a:cxnSpLocks/>
          </p:cNvCxnSpPr>
          <p:nvPr/>
        </p:nvCxnSpPr>
        <p:spPr>
          <a:xfrm flipH="1">
            <a:off x="1492538" y="3011688"/>
            <a:ext cx="573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C19CB-2E83-FC42-8B45-E06581EC6716}"/>
              </a:ext>
            </a:extLst>
          </p:cNvPr>
          <p:cNvSpPr txBox="1"/>
          <p:nvPr/>
        </p:nvSpPr>
        <p:spPr>
          <a:xfrm>
            <a:off x="9358312" y="5215844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5162E1-2C00-5B48-B119-639DC4CB4778}"/>
              </a:ext>
            </a:extLst>
          </p:cNvPr>
          <p:cNvSpPr/>
          <p:nvPr/>
        </p:nvSpPr>
        <p:spPr>
          <a:xfrm>
            <a:off x="3960969" y="2112371"/>
            <a:ext cx="1145296" cy="37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</a:t>
            </a:r>
          </a:p>
          <a:p>
            <a:pPr algn="ctr"/>
            <a:r>
              <a:rPr lang="en-US" dirty="0"/>
              <a:t>Firewall of China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A2B0A-067F-2F48-B14D-5662E4C80407}"/>
              </a:ext>
            </a:extLst>
          </p:cNvPr>
          <p:cNvSpPr txBox="1"/>
          <p:nvPr/>
        </p:nvSpPr>
        <p:spPr>
          <a:xfrm>
            <a:off x="6640580" y="2031672"/>
            <a:ext cx="27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Proxy or VPN 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A66CBE-C085-C14E-BF93-A32A97D224BC}"/>
              </a:ext>
            </a:extLst>
          </p:cNvPr>
          <p:cNvCxnSpPr>
            <a:cxnSpLocks/>
          </p:cNvCxnSpPr>
          <p:nvPr/>
        </p:nvCxnSpPr>
        <p:spPr>
          <a:xfrm>
            <a:off x="8001000" y="3004119"/>
            <a:ext cx="1674314" cy="178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812C3D-87BB-0B41-8894-998B77C47872}"/>
              </a:ext>
            </a:extLst>
          </p:cNvPr>
          <p:cNvCxnSpPr>
            <a:cxnSpLocks/>
          </p:cNvCxnSpPr>
          <p:nvPr/>
        </p:nvCxnSpPr>
        <p:spPr>
          <a:xfrm flipH="1" flipV="1">
            <a:off x="7818149" y="3429000"/>
            <a:ext cx="1751380" cy="162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DCA4C2-54D8-1C43-96E8-1BF9362AD9B4}"/>
              </a:ext>
            </a:extLst>
          </p:cNvPr>
          <p:cNvSpPr txBox="1"/>
          <p:nvPr/>
        </p:nvSpPr>
        <p:spPr>
          <a:xfrm>
            <a:off x="2557463" y="2457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96A-D1AE-584B-85A1-262E83B6660C}"/>
              </a:ext>
            </a:extLst>
          </p:cNvPr>
          <p:cNvSpPr txBox="1"/>
          <p:nvPr/>
        </p:nvSpPr>
        <p:spPr>
          <a:xfrm>
            <a:off x="651333" y="46062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511A3-E140-AC4A-9574-E1487A3E8E32}"/>
              </a:ext>
            </a:extLst>
          </p:cNvPr>
          <p:cNvCxnSpPr>
            <a:cxnSpLocks/>
          </p:cNvCxnSpPr>
          <p:nvPr/>
        </p:nvCxnSpPr>
        <p:spPr>
          <a:xfrm>
            <a:off x="1530067" y="4700199"/>
            <a:ext cx="7339613" cy="69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75A6C-5DD8-1148-8390-53CB4E3ADC7B}"/>
              </a:ext>
            </a:extLst>
          </p:cNvPr>
          <p:cNvCxnSpPr>
            <a:cxnSpLocks/>
          </p:cNvCxnSpPr>
          <p:nvPr/>
        </p:nvCxnSpPr>
        <p:spPr>
          <a:xfrm flipH="1" flipV="1">
            <a:off x="1530070" y="4935951"/>
            <a:ext cx="7187210" cy="57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705C40-9985-C046-9CEB-A0E9C95857ED}"/>
              </a:ext>
            </a:extLst>
          </p:cNvPr>
          <p:cNvSpPr txBox="1"/>
          <p:nvPr/>
        </p:nvSpPr>
        <p:spPr>
          <a:xfrm>
            <a:off x="3329399" y="468784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2D92A-9E85-A346-A5C7-D600D0EF0023}"/>
              </a:ext>
            </a:extLst>
          </p:cNvPr>
          <p:cNvSpPr txBox="1"/>
          <p:nvPr/>
        </p:nvSpPr>
        <p:spPr>
          <a:xfrm>
            <a:off x="2971234" y="5200600"/>
            <a:ext cx="15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Blocked.</a:t>
            </a:r>
          </a:p>
          <a:p>
            <a:r>
              <a:rPr lang="en-US" dirty="0"/>
              <a:t>IP is Instagram</a:t>
            </a:r>
          </a:p>
        </p:txBody>
      </p:sp>
    </p:spTree>
    <p:extLst>
      <p:ext uri="{BB962C8B-B14F-4D97-AF65-F5344CB8AC3E}">
        <p14:creationId xmlns:p14="http://schemas.microsoft.com/office/powerpoint/2010/main" val="1513553299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06DA8C-BE02-4F44-A403-20187A2281DA}" type="slidenum">
              <a:rPr lang="en-US" altLang="en-US" sz="800"/>
              <a:pPr/>
              <a:t>42</a:t>
            </a:fld>
            <a:endParaRPr lang="en-US" altLang="en-US" sz="800" dirty="0"/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350278" y="-274450"/>
            <a:ext cx="6019800" cy="3954462"/>
            <a:chOff x="718" y="1212"/>
            <a:chExt cx="3792" cy="2491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3921" y="1212"/>
              <a:ext cx="589" cy="657"/>
              <a:chOff x="1952" y="1032"/>
              <a:chExt cx="589" cy="657"/>
            </a:xfrm>
          </p:grpSpPr>
          <p:sp>
            <p:nvSpPr>
              <p:cNvPr id="30739" name="Text Box 5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3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  <a:cs typeface="Arial" pitchFamily="34" charset="0"/>
                  </a:rPr>
                  <a:t>AP</a:t>
                </a:r>
              </a:p>
            </p:txBody>
          </p:sp>
          <p:grpSp>
            <p:nvGrpSpPr>
              <p:cNvPr id="30740" name="Group 6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30741" name="Picture 7" descr="31u_bnrz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>
                  <a:off x="1349" y="2458"/>
                  <a:ext cx="21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42" name="AutoShape 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3" name="Freeform 9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0 w 247"/>
                    <a:gd name="T1" fmla="*/ 1 h 203"/>
                    <a:gd name="T2" fmla="*/ 0 w 247"/>
                    <a:gd name="T3" fmla="*/ 1 h 203"/>
                    <a:gd name="T4" fmla="*/ 0 w 247"/>
                    <a:gd name="T5" fmla="*/ 1 h 203"/>
                    <a:gd name="T6" fmla="*/ 0 w 247"/>
                    <a:gd name="T7" fmla="*/ 1 h 203"/>
                    <a:gd name="T8" fmla="*/ 0 w 247"/>
                    <a:gd name="T9" fmla="*/ 1 h 203"/>
                    <a:gd name="T10" fmla="*/ 0 w 247"/>
                    <a:gd name="T11" fmla="*/ 1 h 203"/>
                    <a:gd name="T12" fmla="*/ 0 w 247"/>
                    <a:gd name="T13" fmla="*/ 1 h 203"/>
                    <a:gd name="T14" fmla="*/ 0 w 247"/>
                    <a:gd name="T15" fmla="*/ 1 h 203"/>
                    <a:gd name="T16" fmla="*/ 0 w 247"/>
                    <a:gd name="T17" fmla="*/ 1 h 203"/>
                    <a:gd name="T18" fmla="*/ 0 w 247"/>
                    <a:gd name="T19" fmla="*/ 1 h 203"/>
                    <a:gd name="T20" fmla="*/ 0 w 247"/>
                    <a:gd name="T21" fmla="*/ 1 h 203"/>
                    <a:gd name="T22" fmla="*/ 0 w 247"/>
                    <a:gd name="T23" fmla="*/ 1 h 203"/>
                    <a:gd name="T24" fmla="*/ 0 w 247"/>
                    <a:gd name="T25" fmla="*/ 1 h 203"/>
                    <a:gd name="T26" fmla="*/ 0 w 247"/>
                    <a:gd name="T27" fmla="*/ 1 h 203"/>
                    <a:gd name="T28" fmla="*/ 0 w 247"/>
                    <a:gd name="T29" fmla="*/ 1 h 203"/>
                    <a:gd name="T30" fmla="*/ 0 w 247"/>
                    <a:gd name="T31" fmla="*/ 1 h 203"/>
                    <a:gd name="T32" fmla="*/ 0 w 247"/>
                    <a:gd name="T33" fmla="*/ 1 h 203"/>
                    <a:gd name="T34" fmla="*/ 0 w 247"/>
                    <a:gd name="T35" fmla="*/ 1 h 203"/>
                    <a:gd name="T36" fmla="*/ 0 w 247"/>
                    <a:gd name="T37" fmla="*/ 1 h 203"/>
                    <a:gd name="T38" fmla="*/ 0 w 247"/>
                    <a:gd name="T39" fmla="*/ 1 h 203"/>
                    <a:gd name="T40" fmla="*/ 0 w 247"/>
                    <a:gd name="T41" fmla="*/ 1 h 203"/>
                    <a:gd name="T42" fmla="*/ 0 w 247"/>
                    <a:gd name="T43" fmla="*/ 1 h 203"/>
                    <a:gd name="T44" fmla="*/ 0 w 247"/>
                    <a:gd name="T45" fmla="*/ 1 h 203"/>
                    <a:gd name="T46" fmla="*/ 0 w 247"/>
                    <a:gd name="T47" fmla="*/ 1 h 203"/>
                    <a:gd name="T48" fmla="*/ 0 w 247"/>
                    <a:gd name="T49" fmla="*/ 1 h 203"/>
                    <a:gd name="T50" fmla="*/ 0 w 247"/>
                    <a:gd name="T51" fmla="*/ 1 h 203"/>
                    <a:gd name="T52" fmla="*/ 0 w 247"/>
                    <a:gd name="T53" fmla="*/ 1 h 203"/>
                    <a:gd name="T54" fmla="*/ 0 w 247"/>
                    <a:gd name="T55" fmla="*/ 1 h 203"/>
                    <a:gd name="T56" fmla="*/ 0 w 247"/>
                    <a:gd name="T57" fmla="*/ 1 h 203"/>
                    <a:gd name="T58" fmla="*/ 0 w 247"/>
                    <a:gd name="T59" fmla="*/ 1 h 203"/>
                    <a:gd name="T60" fmla="*/ 0 w 247"/>
                    <a:gd name="T61" fmla="*/ 1 h 203"/>
                    <a:gd name="T62" fmla="*/ 0 w 247"/>
                    <a:gd name="T63" fmla="*/ 1 h 203"/>
                    <a:gd name="T64" fmla="*/ 0 w 247"/>
                    <a:gd name="T65" fmla="*/ 1 h 203"/>
                    <a:gd name="T66" fmla="*/ 0 w 247"/>
                    <a:gd name="T67" fmla="*/ 1 h 203"/>
                    <a:gd name="T68" fmla="*/ 0 w 247"/>
                    <a:gd name="T69" fmla="*/ 1 h 203"/>
                    <a:gd name="T70" fmla="*/ 0 w 247"/>
                    <a:gd name="T71" fmla="*/ 1 h 203"/>
                    <a:gd name="T72" fmla="*/ 0 w 247"/>
                    <a:gd name="T73" fmla="*/ 1 h 203"/>
                    <a:gd name="T74" fmla="*/ 0 w 247"/>
                    <a:gd name="T75" fmla="*/ 1 h 203"/>
                    <a:gd name="T76" fmla="*/ 0 w 247"/>
                    <a:gd name="T77" fmla="*/ 1 h 203"/>
                    <a:gd name="T78" fmla="*/ 0 w 247"/>
                    <a:gd name="T79" fmla="*/ 1 h 203"/>
                    <a:gd name="T80" fmla="*/ 0 w 247"/>
                    <a:gd name="T81" fmla="*/ 1 h 203"/>
                    <a:gd name="T82" fmla="*/ 0 w 247"/>
                    <a:gd name="T83" fmla="*/ 1 h 203"/>
                    <a:gd name="T84" fmla="*/ 0 w 247"/>
                    <a:gd name="T85" fmla="*/ 0 h 203"/>
                    <a:gd name="T86" fmla="*/ 0 w 247"/>
                    <a:gd name="T87" fmla="*/ 1 h 203"/>
                    <a:gd name="T88" fmla="*/ 0 w 247"/>
                    <a:gd name="T89" fmla="*/ 1 h 203"/>
                    <a:gd name="T90" fmla="*/ 0 w 247"/>
                    <a:gd name="T91" fmla="*/ 1 h 203"/>
                    <a:gd name="T92" fmla="*/ 0 w 247"/>
                    <a:gd name="T93" fmla="*/ 1 h 203"/>
                    <a:gd name="T94" fmla="*/ 0 w 247"/>
                    <a:gd name="T95" fmla="*/ 1 h 203"/>
                    <a:gd name="T96" fmla="*/ 0 w 247"/>
                    <a:gd name="T97" fmla="*/ 1 h 20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7"/>
                    <a:gd name="T148" fmla="*/ 0 h 203"/>
                    <a:gd name="T149" fmla="*/ 247 w 247"/>
                    <a:gd name="T150" fmla="*/ 203 h 20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4" name="Freeform 10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0 w 158"/>
                    <a:gd name="T1" fmla="*/ 1 h 158"/>
                    <a:gd name="T2" fmla="*/ 0 w 158"/>
                    <a:gd name="T3" fmla="*/ 1 h 158"/>
                    <a:gd name="T4" fmla="*/ 0 w 158"/>
                    <a:gd name="T5" fmla="*/ 1 h 158"/>
                    <a:gd name="T6" fmla="*/ 0 w 158"/>
                    <a:gd name="T7" fmla="*/ 1 h 158"/>
                    <a:gd name="T8" fmla="*/ 0 w 158"/>
                    <a:gd name="T9" fmla="*/ 1 h 158"/>
                    <a:gd name="T10" fmla="*/ 0 w 158"/>
                    <a:gd name="T11" fmla="*/ 1 h 158"/>
                    <a:gd name="T12" fmla="*/ 0 w 158"/>
                    <a:gd name="T13" fmla="*/ 1 h 158"/>
                    <a:gd name="T14" fmla="*/ 0 w 158"/>
                    <a:gd name="T15" fmla="*/ 1 h 158"/>
                    <a:gd name="T16" fmla="*/ 0 w 158"/>
                    <a:gd name="T17" fmla="*/ 1 h 158"/>
                    <a:gd name="T18" fmla="*/ 0 w 158"/>
                    <a:gd name="T19" fmla="*/ 1 h 158"/>
                    <a:gd name="T20" fmla="*/ 0 w 158"/>
                    <a:gd name="T21" fmla="*/ 1 h 158"/>
                    <a:gd name="T22" fmla="*/ 0 w 158"/>
                    <a:gd name="T23" fmla="*/ 1 h 158"/>
                    <a:gd name="T24" fmla="*/ 0 w 158"/>
                    <a:gd name="T25" fmla="*/ 1 h 158"/>
                    <a:gd name="T26" fmla="*/ 0 w 158"/>
                    <a:gd name="T27" fmla="*/ 1 h 158"/>
                    <a:gd name="T28" fmla="*/ 0 w 158"/>
                    <a:gd name="T29" fmla="*/ 1 h 158"/>
                    <a:gd name="T30" fmla="*/ 0 w 158"/>
                    <a:gd name="T31" fmla="*/ 1 h 158"/>
                    <a:gd name="T32" fmla="*/ 0 w 158"/>
                    <a:gd name="T33" fmla="*/ 1 h 158"/>
                    <a:gd name="T34" fmla="*/ 0 w 158"/>
                    <a:gd name="T35" fmla="*/ 1 h 158"/>
                    <a:gd name="T36" fmla="*/ 0 w 158"/>
                    <a:gd name="T37" fmla="*/ 1 h 158"/>
                    <a:gd name="T38" fmla="*/ 0 w 158"/>
                    <a:gd name="T39" fmla="*/ 1 h 158"/>
                    <a:gd name="T40" fmla="*/ 0 w 158"/>
                    <a:gd name="T41" fmla="*/ 1 h 158"/>
                    <a:gd name="T42" fmla="*/ 0 w 158"/>
                    <a:gd name="T43" fmla="*/ 1 h 158"/>
                    <a:gd name="T44" fmla="*/ 0 w 158"/>
                    <a:gd name="T45" fmla="*/ 1 h 158"/>
                    <a:gd name="T46" fmla="*/ 0 w 158"/>
                    <a:gd name="T47" fmla="*/ 1 h 158"/>
                    <a:gd name="T48" fmla="*/ 0 w 158"/>
                    <a:gd name="T49" fmla="*/ 1 h 158"/>
                    <a:gd name="T50" fmla="*/ 0 w 158"/>
                    <a:gd name="T51" fmla="*/ 1 h 158"/>
                    <a:gd name="T52" fmla="*/ 0 w 158"/>
                    <a:gd name="T53" fmla="*/ 1 h 158"/>
                    <a:gd name="T54" fmla="*/ 0 w 158"/>
                    <a:gd name="T55" fmla="*/ 1 h 158"/>
                    <a:gd name="T56" fmla="*/ 0 w 158"/>
                    <a:gd name="T57" fmla="*/ 1 h 158"/>
                    <a:gd name="T58" fmla="*/ 0 w 158"/>
                    <a:gd name="T59" fmla="*/ 1 h 158"/>
                    <a:gd name="T60" fmla="*/ 0 w 158"/>
                    <a:gd name="T61" fmla="*/ 0 h 158"/>
                    <a:gd name="T62" fmla="*/ 0 w 158"/>
                    <a:gd name="T63" fmla="*/ 0 h 158"/>
                    <a:gd name="T64" fmla="*/ 0 w 158"/>
                    <a:gd name="T65" fmla="*/ 1 h 158"/>
                    <a:gd name="T66" fmla="*/ 0 w 158"/>
                    <a:gd name="T67" fmla="*/ 1 h 158"/>
                    <a:gd name="T68" fmla="*/ 0 w 158"/>
                    <a:gd name="T69" fmla="*/ 1 h 158"/>
                    <a:gd name="T70" fmla="*/ 0 w 158"/>
                    <a:gd name="T71" fmla="*/ 1 h 158"/>
                    <a:gd name="T72" fmla="*/ 0 w 158"/>
                    <a:gd name="T73" fmla="*/ 1 h 158"/>
                    <a:gd name="T74" fmla="*/ 0 w 158"/>
                    <a:gd name="T75" fmla="*/ 1 h 158"/>
                    <a:gd name="T76" fmla="*/ 0 w 158"/>
                    <a:gd name="T77" fmla="*/ 1 h 158"/>
                    <a:gd name="T78" fmla="*/ 0 w 158"/>
                    <a:gd name="T79" fmla="*/ 1 h 158"/>
                    <a:gd name="T80" fmla="*/ 0 w 158"/>
                    <a:gd name="T81" fmla="*/ 1 h 1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8"/>
                    <a:gd name="T124" fmla="*/ 0 h 158"/>
                    <a:gd name="T125" fmla="*/ 158 w 158"/>
                    <a:gd name="T126" fmla="*/ 158 h 15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Freeform 11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0 w 399"/>
                    <a:gd name="T1" fmla="*/ 1 h 331"/>
                    <a:gd name="T2" fmla="*/ 0 w 399"/>
                    <a:gd name="T3" fmla="*/ 1 h 331"/>
                    <a:gd name="T4" fmla="*/ 0 w 399"/>
                    <a:gd name="T5" fmla="*/ 1 h 331"/>
                    <a:gd name="T6" fmla="*/ 0 w 399"/>
                    <a:gd name="T7" fmla="*/ 1 h 331"/>
                    <a:gd name="T8" fmla="*/ 0 w 399"/>
                    <a:gd name="T9" fmla="*/ 1 h 331"/>
                    <a:gd name="T10" fmla="*/ 0 w 399"/>
                    <a:gd name="T11" fmla="*/ 1 h 331"/>
                    <a:gd name="T12" fmla="*/ 0 w 399"/>
                    <a:gd name="T13" fmla="*/ 2 h 331"/>
                    <a:gd name="T14" fmla="*/ 0 w 399"/>
                    <a:gd name="T15" fmla="*/ 2 h 331"/>
                    <a:gd name="T16" fmla="*/ 0 w 399"/>
                    <a:gd name="T17" fmla="*/ 2 h 331"/>
                    <a:gd name="T18" fmla="*/ 0 w 399"/>
                    <a:gd name="T19" fmla="*/ 2 h 331"/>
                    <a:gd name="T20" fmla="*/ 0 w 399"/>
                    <a:gd name="T21" fmla="*/ 2 h 331"/>
                    <a:gd name="T22" fmla="*/ 0 w 399"/>
                    <a:gd name="T23" fmla="*/ 2 h 331"/>
                    <a:gd name="T24" fmla="*/ 0 w 399"/>
                    <a:gd name="T25" fmla="*/ 2 h 331"/>
                    <a:gd name="T26" fmla="*/ 0 w 399"/>
                    <a:gd name="T27" fmla="*/ 2 h 331"/>
                    <a:gd name="T28" fmla="*/ 0 w 399"/>
                    <a:gd name="T29" fmla="*/ 2 h 331"/>
                    <a:gd name="T30" fmla="*/ 0 w 399"/>
                    <a:gd name="T31" fmla="*/ 2 h 331"/>
                    <a:gd name="T32" fmla="*/ 0 w 399"/>
                    <a:gd name="T33" fmla="*/ 2 h 331"/>
                    <a:gd name="T34" fmla="*/ 0 w 399"/>
                    <a:gd name="T35" fmla="*/ 2 h 331"/>
                    <a:gd name="T36" fmla="*/ 0 w 399"/>
                    <a:gd name="T37" fmla="*/ 2 h 331"/>
                    <a:gd name="T38" fmla="*/ 0 w 399"/>
                    <a:gd name="T39" fmla="*/ 2 h 331"/>
                    <a:gd name="T40" fmla="*/ 0 w 399"/>
                    <a:gd name="T41" fmla="*/ 2 h 331"/>
                    <a:gd name="T42" fmla="*/ 0 w 399"/>
                    <a:gd name="T43" fmla="*/ 2 h 331"/>
                    <a:gd name="T44" fmla="*/ 0 w 399"/>
                    <a:gd name="T45" fmla="*/ 2 h 331"/>
                    <a:gd name="T46" fmla="*/ 0 w 399"/>
                    <a:gd name="T47" fmla="*/ 2 h 331"/>
                    <a:gd name="T48" fmla="*/ 0 w 399"/>
                    <a:gd name="T49" fmla="*/ 2 h 331"/>
                    <a:gd name="T50" fmla="*/ 0 w 399"/>
                    <a:gd name="T51" fmla="*/ 2 h 331"/>
                    <a:gd name="T52" fmla="*/ 0 w 399"/>
                    <a:gd name="T53" fmla="*/ 2 h 331"/>
                    <a:gd name="T54" fmla="*/ 0 w 399"/>
                    <a:gd name="T55" fmla="*/ 2 h 331"/>
                    <a:gd name="T56" fmla="*/ 0 w 399"/>
                    <a:gd name="T57" fmla="*/ 1 h 331"/>
                    <a:gd name="T58" fmla="*/ 0 w 399"/>
                    <a:gd name="T59" fmla="*/ 1 h 331"/>
                    <a:gd name="T60" fmla="*/ 0 w 399"/>
                    <a:gd name="T61" fmla="*/ 1 h 331"/>
                    <a:gd name="T62" fmla="*/ 0 w 399"/>
                    <a:gd name="T63" fmla="*/ 1 h 331"/>
                    <a:gd name="T64" fmla="*/ 0 w 399"/>
                    <a:gd name="T65" fmla="*/ 1 h 331"/>
                    <a:gd name="T66" fmla="*/ 0 w 399"/>
                    <a:gd name="T67" fmla="*/ 1 h 331"/>
                    <a:gd name="T68" fmla="*/ 0 w 399"/>
                    <a:gd name="T69" fmla="*/ 1 h 331"/>
                    <a:gd name="T70" fmla="*/ 0 w 399"/>
                    <a:gd name="T71" fmla="*/ 1 h 331"/>
                    <a:gd name="T72" fmla="*/ 0 w 399"/>
                    <a:gd name="T73" fmla="*/ 1 h 331"/>
                    <a:gd name="T74" fmla="*/ 0 w 399"/>
                    <a:gd name="T75" fmla="*/ 1 h 331"/>
                    <a:gd name="T76" fmla="*/ 0 w 399"/>
                    <a:gd name="T77" fmla="*/ 1 h 331"/>
                    <a:gd name="T78" fmla="*/ 0 w 399"/>
                    <a:gd name="T79" fmla="*/ 1 h 331"/>
                    <a:gd name="T80" fmla="*/ 0 w 399"/>
                    <a:gd name="T81" fmla="*/ 0 h 331"/>
                    <a:gd name="T82" fmla="*/ 0 w 399"/>
                    <a:gd name="T83" fmla="*/ 1 h 331"/>
                    <a:gd name="T84" fmla="*/ 0 w 399"/>
                    <a:gd name="T85" fmla="*/ 1 h 331"/>
                    <a:gd name="T86" fmla="*/ 0 w 399"/>
                    <a:gd name="T87" fmla="*/ 1 h 33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1"/>
                    <a:gd name="T134" fmla="*/ 399 w 399"/>
                    <a:gd name="T135" fmla="*/ 331 h 33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Freeform 12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0 w 350"/>
                    <a:gd name="T1" fmla="*/ 0 h 221"/>
                    <a:gd name="T2" fmla="*/ 0 w 350"/>
                    <a:gd name="T3" fmla="*/ 0 h 221"/>
                    <a:gd name="T4" fmla="*/ 0 w 350"/>
                    <a:gd name="T5" fmla="*/ 0 h 221"/>
                    <a:gd name="T6" fmla="*/ 0 w 350"/>
                    <a:gd name="T7" fmla="*/ 0 h 221"/>
                    <a:gd name="T8" fmla="*/ 0 w 350"/>
                    <a:gd name="T9" fmla="*/ 0 h 221"/>
                    <a:gd name="T10" fmla="*/ 0 w 350"/>
                    <a:gd name="T11" fmla="*/ 0 h 221"/>
                    <a:gd name="T12" fmla="*/ 0 w 350"/>
                    <a:gd name="T13" fmla="*/ 0 h 221"/>
                    <a:gd name="T14" fmla="*/ 0 w 350"/>
                    <a:gd name="T15" fmla="*/ 0 h 221"/>
                    <a:gd name="T16" fmla="*/ 0 w 350"/>
                    <a:gd name="T17" fmla="*/ 0 h 221"/>
                    <a:gd name="T18" fmla="*/ 0 w 350"/>
                    <a:gd name="T19" fmla="*/ 0 h 221"/>
                    <a:gd name="T20" fmla="*/ 0 w 350"/>
                    <a:gd name="T21" fmla="*/ 0 h 221"/>
                    <a:gd name="T22" fmla="*/ 0 w 350"/>
                    <a:gd name="T23" fmla="*/ 0 h 221"/>
                    <a:gd name="T24" fmla="*/ 0 w 350"/>
                    <a:gd name="T25" fmla="*/ 0 h 221"/>
                    <a:gd name="T26" fmla="*/ 0 w 350"/>
                    <a:gd name="T27" fmla="*/ 0 h 221"/>
                    <a:gd name="T28" fmla="*/ 0 w 350"/>
                    <a:gd name="T29" fmla="*/ 0 h 221"/>
                    <a:gd name="T30" fmla="*/ 0 w 350"/>
                    <a:gd name="T31" fmla="*/ 0 h 221"/>
                    <a:gd name="T32" fmla="*/ 0 w 350"/>
                    <a:gd name="T33" fmla="*/ 0 h 221"/>
                    <a:gd name="T34" fmla="*/ 0 w 350"/>
                    <a:gd name="T35" fmla="*/ 0 h 221"/>
                    <a:gd name="T36" fmla="*/ 0 w 350"/>
                    <a:gd name="T37" fmla="*/ 0 h 221"/>
                    <a:gd name="T38" fmla="*/ 0 w 350"/>
                    <a:gd name="T39" fmla="*/ 0 h 221"/>
                    <a:gd name="T40" fmla="*/ 0 w 350"/>
                    <a:gd name="T41" fmla="*/ 0 h 221"/>
                    <a:gd name="T42" fmla="*/ 0 w 350"/>
                    <a:gd name="T43" fmla="*/ 0 h 221"/>
                    <a:gd name="T44" fmla="*/ 0 w 350"/>
                    <a:gd name="T45" fmla="*/ 0 h 221"/>
                    <a:gd name="T46" fmla="*/ 0 w 350"/>
                    <a:gd name="T47" fmla="*/ 0 h 221"/>
                    <a:gd name="T48" fmla="*/ 0 w 350"/>
                    <a:gd name="T49" fmla="*/ 0 h 221"/>
                    <a:gd name="T50" fmla="*/ 0 w 350"/>
                    <a:gd name="T51" fmla="*/ 0 h 221"/>
                    <a:gd name="T52" fmla="*/ 0 w 350"/>
                    <a:gd name="T53" fmla="*/ 0 h 221"/>
                    <a:gd name="T54" fmla="*/ 0 w 350"/>
                    <a:gd name="T55" fmla="*/ 0 h 221"/>
                    <a:gd name="T56" fmla="*/ 0 w 350"/>
                    <a:gd name="T57" fmla="*/ 0 h 221"/>
                    <a:gd name="T58" fmla="*/ 0 w 350"/>
                    <a:gd name="T59" fmla="*/ 0 h 221"/>
                    <a:gd name="T60" fmla="*/ 0 w 350"/>
                    <a:gd name="T61" fmla="*/ 0 h 221"/>
                    <a:gd name="T62" fmla="*/ 0 w 350"/>
                    <a:gd name="T63" fmla="*/ 0 h 221"/>
                    <a:gd name="T64" fmla="*/ 0 w 350"/>
                    <a:gd name="T65" fmla="*/ 0 h 221"/>
                    <a:gd name="T66" fmla="*/ 0 w 350"/>
                    <a:gd name="T67" fmla="*/ 0 h 221"/>
                    <a:gd name="T68" fmla="*/ 0 w 350"/>
                    <a:gd name="T69" fmla="*/ 0 h 221"/>
                    <a:gd name="T70" fmla="*/ 0 w 350"/>
                    <a:gd name="T71" fmla="*/ 0 h 221"/>
                    <a:gd name="T72" fmla="*/ 0 w 350"/>
                    <a:gd name="T73" fmla="*/ 0 h 221"/>
                    <a:gd name="T74" fmla="*/ 0 w 350"/>
                    <a:gd name="T75" fmla="*/ 0 h 221"/>
                    <a:gd name="T76" fmla="*/ 0 w 350"/>
                    <a:gd name="T77" fmla="*/ 0 h 221"/>
                    <a:gd name="T78" fmla="*/ 0 w 350"/>
                    <a:gd name="T79" fmla="*/ 0 h 221"/>
                    <a:gd name="T80" fmla="*/ 0 w 350"/>
                    <a:gd name="T81" fmla="*/ 0 h 221"/>
                    <a:gd name="T82" fmla="*/ 0 w 350"/>
                    <a:gd name="T83" fmla="*/ 0 h 221"/>
                    <a:gd name="T84" fmla="*/ 0 w 350"/>
                    <a:gd name="T85" fmla="*/ 0 h 221"/>
                    <a:gd name="T86" fmla="*/ 0 w 350"/>
                    <a:gd name="T87" fmla="*/ 0 h 221"/>
                    <a:gd name="T88" fmla="*/ 0 w 350"/>
                    <a:gd name="T89" fmla="*/ 0 h 221"/>
                    <a:gd name="T90" fmla="*/ 0 w 350"/>
                    <a:gd name="T91" fmla="*/ 0 h 221"/>
                    <a:gd name="T92" fmla="*/ 0 w 350"/>
                    <a:gd name="T93" fmla="*/ 0 h 221"/>
                    <a:gd name="T94" fmla="*/ 0 w 350"/>
                    <a:gd name="T95" fmla="*/ 0 h 221"/>
                    <a:gd name="T96" fmla="*/ 0 w 350"/>
                    <a:gd name="T97" fmla="*/ 0 h 221"/>
                    <a:gd name="T98" fmla="*/ 0 w 350"/>
                    <a:gd name="T99" fmla="*/ 0 h 221"/>
                    <a:gd name="T100" fmla="*/ 0 w 350"/>
                    <a:gd name="T101" fmla="*/ 0 h 221"/>
                    <a:gd name="T102" fmla="*/ 0 w 350"/>
                    <a:gd name="T103" fmla="*/ 0 h 221"/>
                    <a:gd name="T104" fmla="*/ 0 w 350"/>
                    <a:gd name="T105" fmla="*/ 0 h 221"/>
                    <a:gd name="T106" fmla="*/ 0 w 350"/>
                    <a:gd name="T107" fmla="*/ 0 h 221"/>
                    <a:gd name="T108" fmla="*/ 0 w 350"/>
                    <a:gd name="T109" fmla="*/ 0 h 221"/>
                    <a:gd name="T110" fmla="*/ 0 w 350"/>
                    <a:gd name="T111" fmla="*/ 0 h 221"/>
                    <a:gd name="T112" fmla="*/ 0 w 350"/>
                    <a:gd name="T113" fmla="*/ 0 h 221"/>
                    <a:gd name="T114" fmla="*/ 0 w 350"/>
                    <a:gd name="T115" fmla="*/ 0 h 221"/>
                    <a:gd name="T116" fmla="*/ 0 w 350"/>
                    <a:gd name="T117" fmla="*/ 0 h 221"/>
                    <a:gd name="T118" fmla="*/ 0 w 350"/>
                    <a:gd name="T119" fmla="*/ 0 h 221"/>
                    <a:gd name="T120" fmla="*/ 0 w 350"/>
                    <a:gd name="T121" fmla="*/ 0 h 22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0"/>
                    <a:gd name="T184" fmla="*/ 0 h 221"/>
                    <a:gd name="T185" fmla="*/ 350 w 350"/>
                    <a:gd name="T186" fmla="*/ 221 h 22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13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 h 208"/>
                    <a:gd name="T2" fmla="*/ 0 w 142"/>
                    <a:gd name="T3" fmla="*/ 1 h 208"/>
                    <a:gd name="T4" fmla="*/ 0 w 142"/>
                    <a:gd name="T5" fmla="*/ 1 h 208"/>
                    <a:gd name="T6" fmla="*/ 0 w 142"/>
                    <a:gd name="T7" fmla="*/ 1 h 208"/>
                    <a:gd name="T8" fmla="*/ 0 w 142"/>
                    <a:gd name="T9" fmla="*/ 1 h 208"/>
                    <a:gd name="T10" fmla="*/ 0 w 142"/>
                    <a:gd name="T11" fmla="*/ 1 h 208"/>
                    <a:gd name="T12" fmla="*/ 0 w 142"/>
                    <a:gd name="T13" fmla="*/ 1 h 208"/>
                    <a:gd name="T14" fmla="*/ 0 w 142"/>
                    <a:gd name="T15" fmla="*/ 1 h 208"/>
                    <a:gd name="T16" fmla="*/ 0 w 142"/>
                    <a:gd name="T17" fmla="*/ 1 h 208"/>
                    <a:gd name="T18" fmla="*/ 0 w 142"/>
                    <a:gd name="T19" fmla="*/ 1 h 208"/>
                    <a:gd name="T20" fmla="*/ 0 w 142"/>
                    <a:gd name="T21" fmla="*/ 1 h 208"/>
                    <a:gd name="T22" fmla="*/ 0 w 142"/>
                    <a:gd name="T23" fmla="*/ 1 h 208"/>
                    <a:gd name="T24" fmla="*/ 0 w 142"/>
                    <a:gd name="T25" fmla="*/ 1 h 208"/>
                    <a:gd name="T26" fmla="*/ 0 w 142"/>
                    <a:gd name="T27" fmla="*/ 1 h 208"/>
                    <a:gd name="T28" fmla="*/ 0 w 142"/>
                    <a:gd name="T29" fmla="*/ 1 h 208"/>
                    <a:gd name="T30" fmla="*/ 0 w 142"/>
                    <a:gd name="T31" fmla="*/ 1 h 208"/>
                    <a:gd name="T32" fmla="*/ 0 w 142"/>
                    <a:gd name="T33" fmla="*/ 1 h 208"/>
                    <a:gd name="T34" fmla="*/ 0 w 142"/>
                    <a:gd name="T35" fmla="*/ 1 h 208"/>
                    <a:gd name="T36" fmla="*/ 0 w 142"/>
                    <a:gd name="T37" fmla="*/ 1 h 208"/>
                    <a:gd name="T38" fmla="*/ 0 w 142"/>
                    <a:gd name="T39" fmla="*/ 1 h 208"/>
                    <a:gd name="T40" fmla="*/ 0 w 142"/>
                    <a:gd name="T41" fmla="*/ 1 h 208"/>
                    <a:gd name="T42" fmla="*/ 0 w 142"/>
                    <a:gd name="T43" fmla="*/ 1 h 208"/>
                    <a:gd name="T44" fmla="*/ 0 w 142"/>
                    <a:gd name="T45" fmla="*/ 1 h 208"/>
                    <a:gd name="T46" fmla="*/ 0 w 142"/>
                    <a:gd name="T47" fmla="*/ 1 h 208"/>
                    <a:gd name="T48" fmla="*/ 0 w 142"/>
                    <a:gd name="T49" fmla="*/ 1 h 208"/>
                    <a:gd name="T50" fmla="*/ 0 w 142"/>
                    <a:gd name="T51" fmla="*/ 1 h 208"/>
                    <a:gd name="T52" fmla="*/ 0 w 142"/>
                    <a:gd name="T53" fmla="*/ 1 h 208"/>
                    <a:gd name="T54" fmla="*/ 0 w 142"/>
                    <a:gd name="T55" fmla="*/ 1 h 208"/>
                    <a:gd name="T56" fmla="*/ 0 w 142"/>
                    <a:gd name="T57" fmla="*/ 1 h 208"/>
                    <a:gd name="T58" fmla="*/ 0 w 142"/>
                    <a:gd name="T59" fmla="*/ 1 h 208"/>
                    <a:gd name="T60" fmla="*/ 0 w 142"/>
                    <a:gd name="T61" fmla="*/ 1 h 208"/>
                    <a:gd name="T62" fmla="*/ 0 w 142"/>
                    <a:gd name="T63" fmla="*/ 1 h 208"/>
                    <a:gd name="T64" fmla="*/ 0 w 142"/>
                    <a:gd name="T65" fmla="*/ 1 h 208"/>
                    <a:gd name="T66" fmla="*/ 0 w 142"/>
                    <a:gd name="T67" fmla="*/ 0 h 208"/>
                    <a:gd name="T68" fmla="*/ 0 w 142"/>
                    <a:gd name="T69" fmla="*/ 1 h 208"/>
                    <a:gd name="T70" fmla="*/ 0 w 142"/>
                    <a:gd name="T71" fmla="*/ 1 h 208"/>
                    <a:gd name="T72" fmla="*/ 0 w 142"/>
                    <a:gd name="T73" fmla="*/ 1 h 208"/>
                    <a:gd name="T74" fmla="*/ 0 w 142"/>
                    <a:gd name="T75" fmla="*/ 1 h 208"/>
                    <a:gd name="T76" fmla="*/ 0 w 142"/>
                    <a:gd name="T77" fmla="*/ 1 h 208"/>
                    <a:gd name="T78" fmla="*/ 0 w 142"/>
                    <a:gd name="T79" fmla="*/ 1 h 208"/>
                    <a:gd name="T80" fmla="*/ 0 w 142"/>
                    <a:gd name="T81" fmla="*/ 1 h 2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8"/>
                    <a:gd name="T125" fmla="*/ 142 w 142"/>
                    <a:gd name="T126" fmla="*/ 208 h 2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Freeform 14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0 w 304"/>
                    <a:gd name="T1" fmla="*/ 1 h 272"/>
                    <a:gd name="T2" fmla="*/ 0 w 304"/>
                    <a:gd name="T3" fmla="*/ 1 h 272"/>
                    <a:gd name="T4" fmla="*/ 0 w 304"/>
                    <a:gd name="T5" fmla="*/ 1 h 272"/>
                    <a:gd name="T6" fmla="*/ 0 w 304"/>
                    <a:gd name="T7" fmla="*/ 1 h 272"/>
                    <a:gd name="T8" fmla="*/ 0 w 304"/>
                    <a:gd name="T9" fmla="*/ 1 h 272"/>
                    <a:gd name="T10" fmla="*/ 0 w 304"/>
                    <a:gd name="T11" fmla="*/ 1 h 272"/>
                    <a:gd name="T12" fmla="*/ 0 w 304"/>
                    <a:gd name="T13" fmla="*/ 1 h 272"/>
                    <a:gd name="T14" fmla="*/ 0 w 304"/>
                    <a:gd name="T15" fmla="*/ 1 h 272"/>
                    <a:gd name="T16" fmla="*/ 0 w 304"/>
                    <a:gd name="T17" fmla="*/ 1 h 272"/>
                    <a:gd name="T18" fmla="*/ 0 w 304"/>
                    <a:gd name="T19" fmla="*/ 1 h 272"/>
                    <a:gd name="T20" fmla="*/ 0 w 304"/>
                    <a:gd name="T21" fmla="*/ 1 h 272"/>
                    <a:gd name="T22" fmla="*/ 0 w 304"/>
                    <a:gd name="T23" fmla="*/ 1 h 272"/>
                    <a:gd name="T24" fmla="*/ 0 w 304"/>
                    <a:gd name="T25" fmla="*/ 1 h 272"/>
                    <a:gd name="T26" fmla="*/ 0 w 304"/>
                    <a:gd name="T27" fmla="*/ 1 h 272"/>
                    <a:gd name="T28" fmla="*/ 0 w 304"/>
                    <a:gd name="T29" fmla="*/ 1 h 272"/>
                    <a:gd name="T30" fmla="*/ 0 w 304"/>
                    <a:gd name="T31" fmla="*/ 1 h 272"/>
                    <a:gd name="T32" fmla="*/ 0 w 304"/>
                    <a:gd name="T33" fmla="*/ 1 h 272"/>
                    <a:gd name="T34" fmla="*/ 0 w 304"/>
                    <a:gd name="T35" fmla="*/ 1 h 272"/>
                    <a:gd name="T36" fmla="*/ 0 w 304"/>
                    <a:gd name="T37" fmla="*/ 1 h 272"/>
                    <a:gd name="T38" fmla="*/ 0 w 304"/>
                    <a:gd name="T39" fmla="*/ 1 h 272"/>
                    <a:gd name="T40" fmla="*/ 0 w 304"/>
                    <a:gd name="T41" fmla="*/ 1 h 272"/>
                    <a:gd name="T42" fmla="*/ 0 w 304"/>
                    <a:gd name="T43" fmla="*/ 1 h 272"/>
                    <a:gd name="T44" fmla="*/ 0 w 304"/>
                    <a:gd name="T45" fmla="*/ 1 h 272"/>
                    <a:gd name="T46" fmla="*/ 0 w 304"/>
                    <a:gd name="T47" fmla="*/ 1 h 272"/>
                    <a:gd name="T48" fmla="*/ 0 w 304"/>
                    <a:gd name="T49" fmla="*/ 1 h 272"/>
                    <a:gd name="T50" fmla="*/ 0 w 304"/>
                    <a:gd name="T51" fmla="*/ 1 h 272"/>
                    <a:gd name="T52" fmla="*/ 0 w 304"/>
                    <a:gd name="T53" fmla="*/ 1 h 272"/>
                    <a:gd name="T54" fmla="*/ 0 w 304"/>
                    <a:gd name="T55" fmla="*/ 1 h 272"/>
                    <a:gd name="T56" fmla="*/ 0 w 304"/>
                    <a:gd name="T57" fmla="*/ 1 h 272"/>
                    <a:gd name="T58" fmla="*/ 0 w 304"/>
                    <a:gd name="T59" fmla="*/ 1 h 272"/>
                    <a:gd name="T60" fmla="*/ 0 w 304"/>
                    <a:gd name="T61" fmla="*/ 1 h 272"/>
                    <a:gd name="T62" fmla="*/ 0 w 304"/>
                    <a:gd name="T63" fmla="*/ 1 h 272"/>
                    <a:gd name="T64" fmla="*/ 0 w 304"/>
                    <a:gd name="T65" fmla="*/ 1 h 272"/>
                    <a:gd name="T66" fmla="*/ 0 w 304"/>
                    <a:gd name="T67" fmla="*/ 1 h 272"/>
                    <a:gd name="T68" fmla="*/ 0 w 304"/>
                    <a:gd name="T69" fmla="*/ 1 h 272"/>
                    <a:gd name="T70" fmla="*/ 0 w 304"/>
                    <a:gd name="T71" fmla="*/ 1 h 272"/>
                    <a:gd name="T72" fmla="*/ 0 w 304"/>
                    <a:gd name="T73" fmla="*/ 1 h 272"/>
                    <a:gd name="T74" fmla="*/ 0 w 304"/>
                    <a:gd name="T75" fmla="*/ 1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4"/>
                    <a:gd name="T115" fmla="*/ 0 h 272"/>
                    <a:gd name="T116" fmla="*/ 304 w 304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9" name="Freeform 15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0 w 103"/>
                    <a:gd name="T1" fmla="*/ 1 h 164"/>
                    <a:gd name="T2" fmla="*/ 0 w 103"/>
                    <a:gd name="T3" fmla="*/ 1 h 164"/>
                    <a:gd name="T4" fmla="*/ 0 w 103"/>
                    <a:gd name="T5" fmla="*/ 1 h 164"/>
                    <a:gd name="T6" fmla="*/ 0 w 103"/>
                    <a:gd name="T7" fmla="*/ 1 h 164"/>
                    <a:gd name="T8" fmla="*/ 0 w 103"/>
                    <a:gd name="T9" fmla="*/ 0 h 164"/>
                    <a:gd name="T10" fmla="*/ 0 w 103"/>
                    <a:gd name="T11" fmla="*/ 1 h 164"/>
                    <a:gd name="T12" fmla="*/ 0 w 103"/>
                    <a:gd name="T13" fmla="*/ 1 h 164"/>
                    <a:gd name="T14" fmla="*/ 0 w 103"/>
                    <a:gd name="T15" fmla="*/ 1 h 164"/>
                    <a:gd name="T16" fmla="*/ 0 w 103"/>
                    <a:gd name="T17" fmla="*/ 1 h 164"/>
                    <a:gd name="T18" fmla="*/ 0 w 103"/>
                    <a:gd name="T19" fmla="*/ 1 h 164"/>
                    <a:gd name="T20" fmla="*/ 0 w 103"/>
                    <a:gd name="T21" fmla="*/ 1 h 164"/>
                    <a:gd name="T22" fmla="*/ 0 w 103"/>
                    <a:gd name="T23" fmla="*/ 1 h 164"/>
                    <a:gd name="T24" fmla="*/ 0 w 103"/>
                    <a:gd name="T25" fmla="*/ 1 h 164"/>
                    <a:gd name="T26" fmla="*/ 0 w 103"/>
                    <a:gd name="T27" fmla="*/ 1 h 164"/>
                    <a:gd name="T28" fmla="*/ 0 w 103"/>
                    <a:gd name="T29" fmla="*/ 1 h 164"/>
                    <a:gd name="T30" fmla="*/ 0 w 103"/>
                    <a:gd name="T31" fmla="*/ 1 h 164"/>
                    <a:gd name="T32" fmla="*/ 0 w 103"/>
                    <a:gd name="T33" fmla="*/ 1 h 164"/>
                    <a:gd name="T34" fmla="*/ 0 w 103"/>
                    <a:gd name="T35" fmla="*/ 1 h 164"/>
                    <a:gd name="T36" fmla="*/ 0 w 103"/>
                    <a:gd name="T37" fmla="*/ 1 h 164"/>
                    <a:gd name="T38" fmla="*/ 0 w 103"/>
                    <a:gd name="T39" fmla="*/ 1 h 164"/>
                    <a:gd name="T40" fmla="*/ 0 w 103"/>
                    <a:gd name="T41" fmla="*/ 1 h 164"/>
                    <a:gd name="T42" fmla="*/ 0 w 103"/>
                    <a:gd name="T43" fmla="*/ 1 h 164"/>
                    <a:gd name="T44" fmla="*/ 0 w 103"/>
                    <a:gd name="T45" fmla="*/ 1 h 164"/>
                    <a:gd name="T46" fmla="*/ 0 w 103"/>
                    <a:gd name="T47" fmla="*/ 1 h 164"/>
                    <a:gd name="T48" fmla="*/ 0 w 103"/>
                    <a:gd name="T49" fmla="*/ 1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3"/>
                    <a:gd name="T76" fmla="*/ 0 h 164"/>
                    <a:gd name="T77" fmla="*/ 103 w 103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0" name="Freeform 16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0 w 54"/>
                    <a:gd name="T1" fmla="*/ 1 h 82"/>
                    <a:gd name="T2" fmla="*/ 0 w 54"/>
                    <a:gd name="T3" fmla="*/ 1 h 82"/>
                    <a:gd name="T4" fmla="*/ 0 w 54"/>
                    <a:gd name="T5" fmla="*/ 1 h 82"/>
                    <a:gd name="T6" fmla="*/ 0 w 54"/>
                    <a:gd name="T7" fmla="*/ 0 h 82"/>
                    <a:gd name="T8" fmla="*/ 0 w 54"/>
                    <a:gd name="T9" fmla="*/ 0 h 82"/>
                    <a:gd name="T10" fmla="*/ 0 w 54"/>
                    <a:gd name="T11" fmla="*/ 1 h 82"/>
                    <a:gd name="T12" fmla="*/ 0 w 54"/>
                    <a:gd name="T13" fmla="*/ 1 h 82"/>
                    <a:gd name="T14" fmla="*/ 0 w 54"/>
                    <a:gd name="T15" fmla="*/ 1 h 82"/>
                    <a:gd name="T16" fmla="*/ 0 w 54"/>
                    <a:gd name="T17" fmla="*/ 1 h 82"/>
                    <a:gd name="T18" fmla="*/ 0 w 54"/>
                    <a:gd name="T19" fmla="*/ 1 h 82"/>
                    <a:gd name="T20" fmla="*/ 0 w 54"/>
                    <a:gd name="T21" fmla="*/ 1 h 82"/>
                    <a:gd name="T22" fmla="*/ 0 w 54"/>
                    <a:gd name="T23" fmla="*/ 1 h 82"/>
                    <a:gd name="T24" fmla="*/ 0 w 54"/>
                    <a:gd name="T25" fmla="*/ 1 h 82"/>
                    <a:gd name="T26" fmla="*/ 0 w 54"/>
                    <a:gd name="T27" fmla="*/ 1 h 82"/>
                    <a:gd name="T28" fmla="*/ 0 w 54"/>
                    <a:gd name="T29" fmla="*/ 1 h 82"/>
                    <a:gd name="T30" fmla="*/ 0 w 54"/>
                    <a:gd name="T31" fmla="*/ 1 h 82"/>
                    <a:gd name="T32" fmla="*/ 0 w 54"/>
                    <a:gd name="T33" fmla="*/ 1 h 82"/>
                    <a:gd name="T34" fmla="*/ 0 w 54"/>
                    <a:gd name="T35" fmla="*/ 1 h 82"/>
                    <a:gd name="T36" fmla="*/ 0 w 54"/>
                    <a:gd name="T37" fmla="*/ 1 h 82"/>
                    <a:gd name="T38" fmla="*/ 0 w 54"/>
                    <a:gd name="T39" fmla="*/ 1 h 82"/>
                    <a:gd name="T40" fmla="*/ 0 w 54"/>
                    <a:gd name="T41" fmla="*/ 1 h 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4"/>
                    <a:gd name="T64" fmla="*/ 0 h 82"/>
                    <a:gd name="T65" fmla="*/ 54 w 54"/>
                    <a:gd name="T66" fmla="*/ 82 h 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Freeform 17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0 w 46"/>
                    <a:gd name="T1" fmla="*/ 1 h 47"/>
                    <a:gd name="T2" fmla="*/ 0 w 46"/>
                    <a:gd name="T3" fmla="*/ 1 h 47"/>
                    <a:gd name="T4" fmla="*/ 0 w 46"/>
                    <a:gd name="T5" fmla="*/ 1 h 47"/>
                    <a:gd name="T6" fmla="*/ 0 w 46"/>
                    <a:gd name="T7" fmla="*/ 1 h 47"/>
                    <a:gd name="T8" fmla="*/ 0 w 46"/>
                    <a:gd name="T9" fmla="*/ 1 h 47"/>
                    <a:gd name="T10" fmla="*/ 0 w 46"/>
                    <a:gd name="T11" fmla="*/ 1 h 47"/>
                    <a:gd name="T12" fmla="*/ 0 w 46"/>
                    <a:gd name="T13" fmla="*/ 1 h 47"/>
                    <a:gd name="T14" fmla="*/ 0 w 46"/>
                    <a:gd name="T15" fmla="*/ 0 h 47"/>
                    <a:gd name="T16" fmla="*/ 0 w 46"/>
                    <a:gd name="T17" fmla="*/ 0 h 47"/>
                    <a:gd name="T18" fmla="*/ 0 w 46"/>
                    <a:gd name="T19" fmla="*/ 1 h 47"/>
                    <a:gd name="T20" fmla="*/ 0 w 46"/>
                    <a:gd name="T21" fmla="*/ 1 h 47"/>
                    <a:gd name="T22" fmla="*/ 0 w 46"/>
                    <a:gd name="T23" fmla="*/ 1 h 47"/>
                    <a:gd name="T24" fmla="*/ 0 w 46"/>
                    <a:gd name="T25" fmla="*/ 1 h 47"/>
                    <a:gd name="T26" fmla="*/ 0 w 46"/>
                    <a:gd name="T27" fmla="*/ 1 h 47"/>
                    <a:gd name="T28" fmla="*/ 0 w 46"/>
                    <a:gd name="T29" fmla="*/ 1 h 47"/>
                    <a:gd name="T30" fmla="*/ 0 w 46"/>
                    <a:gd name="T31" fmla="*/ 1 h 47"/>
                    <a:gd name="T32" fmla="*/ 0 w 46"/>
                    <a:gd name="T33" fmla="*/ 1 h 47"/>
                    <a:gd name="T34" fmla="*/ 0 w 46"/>
                    <a:gd name="T35" fmla="*/ 1 h 47"/>
                    <a:gd name="T36" fmla="*/ 0 w 46"/>
                    <a:gd name="T37" fmla="*/ 1 h 47"/>
                    <a:gd name="T38" fmla="*/ 0 w 46"/>
                    <a:gd name="T39" fmla="*/ 1 h 47"/>
                    <a:gd name="T40" fmla="*/ 0 w 46"/>
                    <a:gd name="T41" fmla="*/ 1 h 47"/>
                    <a:gd name="T42" fmla="*/ 0 w 46"/>
                    <a:gd name="T43" fmla="*/ 1 h 47"/>
                    <a:gd name="T44" fmla="*/ 0 w 46"/>
                    <a:gd name="T45" fmla="*/ 1 h 47"/>
                    <a:gd name="T46" fmla="*/ 0 w 46"/>
                    <a:gd name="T47" fmla="*/ 1 h 47"/>
                    <a:gd name="T48" fmla="*/ 0 w 46"/>
                    <a:gd name="T49" fmla="*/ 1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6"/>
                    <a:gd name="T76" fmla="*/ 0 h 47"/>
                    <a:gd name="T77" fmla="*/ 46 w 46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Freeform 18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0 w 63"/>
                    <a:gd name="T1" fmla="*/ 1 h 31"/>
                    <a:gd name="T2" fmla="*/ 0 w 63"/>
                    <a:gd name="T3" fmla="*/ 1 h 31"/>
                    <a:gd name="T4" fmla="*/ 0 w 63"/>
                    <a:gd name="T5" fmla="*/ 1 h 31"/>
                    <a:gd name="T6" fmla="*/ 0 w 63"/>
                    <a:gd name="T7" fmla="*/ 1 h 31"/>
                    <a:gd name="T8" fmla="*/ 0 w 63"/>
                    <a:gd name="T9" fmla="*/ 1 h 31"/>
                    <a:gd name="T10" fmla="*/ 0 w 63"/>
                    <a:gd name="T11" fmla="*/ 1 h 31"/>
                    <a:gd name="T12" fmla="*/ 0 w 63"/>
                    <a:gd name="T13" fmla="*/ 1 h 31"/>
                    <a:gd name="T14" fmla="*/ 0 w 63"/>
                    <a:gd name="T15" fmla="*/ 0 h 31"/>
                    <a:gd name="T16" fmla="*/ 0 w 63"/>
                    <a:gd name="T17" fmla="*/ 0 h 31"/>
                    <a:gd name="T18" fmla="*/ 0 w 63"/>
                    <a:gd name="T19" fmla="*/ 0 h 31"/>
                    <a:gd name="T20" fmla="*/ 0 w 63"/>
                    <a:gd name="T21" fmla="*/ 1 h 31"/>
                    <a:gd name="T22" fmla="*/ 0 w 63"/>
                    <a:gd name="T23" fmla="*/ 1 h 31"/>
                    <a:gd name="T24" fmla="*/ 0 w 63"/>
                    <a:gd name="T25" fmla="*/ 1 h 31"/>
                    <a:gd name="T26" fmla="*/ 0 w 63"/>
                    <a:gd name="T27" fmla="*/ 1 h 31"/>
                    <a:gd name="T28" fmla="*/ 0 w 63"/>
                    <a:gd name="T29" fmla="*/ 1 h 31"/>
                    <a:gd name="T30" fmla="*/ 0 w 63"/>
                    <a:gd name="T31" fmla="*/ 1 h 31"/>
                    <a:gd name="T32" fmla="*/ 0 w 63"/>
                    <a:gd name="T33" fmla="*/ 1 h 31"/>
                    <a:gd name="T34" fmla="*/ 0 w 63"/>
                    <a:gd name="T35" fmla="*/ 1 h 31"/>
                    <a:gd name="T36" fmla="*/ 0 w 63"/>
                    <a:gd name="T37" fmla="*/ 1 h 31"/>
                    <a:gd name="T38" fmla="*/ 0 w 63"/>
                    <a:gd name="T39" fmla="*/ 1 h 31"/>
                    <a:gd name="T40" fmla="*/ 0 w 63"/>
                    <a:gd name="T41" fmla="*/ 1 h 31"/>
                    <a:gd name="T42" fmla="*/ 0 w 63"/>
                    <a:gd name="T43" fmla="*/ 1 h 31"/>
                    <a:gd name="T44" fmla="*/ 0 w 63"/>
                    <a:gd name="T45" fmla="*/ 1 h 31"/>
                    <a:gd name="T46" fmla="*/ 0 w 63"/>
                    <a:gd name="T47" fmla="*/ 1 h 31"/>
                    <a:gd name="T48" fmla="*/ 0 w 63"/>
                    <a:gd name="T49" fmla="*/ 1 h 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1"/>
                    <a:gd name="T77" fmla="*/ 63 w 63"/>
                    <a:gd name="T78" fmla="*/ 31 h 3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3" name="Freeform 19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0 w 245"/>
                    <a:gd name="T1" fmla="*/ 1 h 206"/>
                    <a:gd name="T2" fmla="*/ 0 w 245"/>
                    <a:gd name="T3" fmla="*/ 1 h 206"/>
                    <a:gd name="T4" fmla="*/ 0 w 245"/>
                    <a:gd name="T5" fmla="*/ 1 h 206"/>
                    <a:gd name="T6" fmla="*/ 0 w 245"/>
                    <a:gd name="T7" fmla="*/ 1 h 206"/>
                    <a:gd name="T8" fmla="*/ 0 w 245"/>
                    <a:gd name="T9" fmla="*/ 1 h 206"/>
                    <a:gd name="T10" fmla="*/ 0 w 245"/>
                    <a:gd name="T11" fmla="*/ 1 h 206"/>
                    <a:gd name="T12" fmla="*/ 0 w 245"/>
                    <a:gd name="T13" fmla="*/ 1 h 206"/>
                    <a:gd name="T14" fmla="*/ 0 w 245"/>
                    <a:gd name="T15" fmla="*/ 1 h 206"/>
                    <a:gd name="T16" fmla="*/ 0 w 245"/>
                    <a:gd name="T17" fmla="*/ 1 h 206"/>
                    <a:gd name="T18" fmla="*/ 0 w 245"/>
                    <a:gd name="T19" fmla="*/ 1 h 206"/>
                    <a:gd name="T20" fmla="*/ 0 w 245"/>
                    <a:gd name="T21" fmla="*/ 1 h 206"/>
                    <a:gd name="T22" fmla="*/ 0 w 245"/>
                    <a:gd name="T23" fmla="*/ 1 h 206"/>
                    <a:gd name="T24" fmla="*/ 0 w 245"/>
                    <a:gd name="T25" fmla="*/ 1 h 206"/>
                    <a:gd name="T26" fmla="*/ 0 w 245"/>
                    <a:gd name="T27" fmla="*/ 1 h 206"/>
                    <a:gd name="T28" fmla="*/ 0 w 245"/>
                    <a:gd name="T29" fmla="*/ 1 h 206"/>
                    <a:gd name="T30" fmla="*/ 0 w 245"/>
                    <a:gd name="T31" fmla="*/ 1 h 206"/>
                    <a:gd name="T32" fmla="*/ 0 w 245"/>
                    <a:gd name="T33" fmla="*/ 1 h 206"/>
                    <a:gd name="T34" fmla="*/ 0 w 245"/>
                    <a:gd name="T35" fmla="*/ 1 h 206"/>
                    <a:gd name="T36" fmla="*/ 0 w 245"/>
                    <a:gd name="T37" fmla="*/ 1 h 206"/>
                    <a:gd name="T38" fmla="*/ 0 w 245"/>
                    <a:gd name="T39" fmla="*/ 1 h 206"/>
                    <a:gd name="T40" fmla="*/ 0 w 245"/>
                    <a:gd name="T41" fmla="*/ 1 h 206"/>
                    <a:gd name="T42" fmla="*/ 0 w 245"/>
                    <a:gd name="T43" fmla="*/ 1 h 206"/>
                    <a:gd name="T44" fmla="*/ 0 w 245"/>
                    <a:gd name="T45" fmla="*/ 1 h 206"/>
                    <a:gd name="T46" fmla="*/ 0 w 245"/>
                    <a:gd name="T47" fmla="*/ 1 h 206"/>
                    <a:gd name="T48" fmla="*/ 0 w 245"/>
                    <a:gd name="T49" fmla="*/ 1 h 206"/>
                    <a:gd name="T50" fmla="*/ 0 w 245"/>
                    <a:gd name="T51" fmla="*/ 1 h 206"/>
                    <a:gd name="T52" fmla="*/ 0 w 245"/>
                    <a:gd name="T53" fmla="*/ 1 h 206"/>
                    <a:gd name="T54" fmla="*/ 0 w 245"/>
                    <a:gd name="T55" fmla="*/ 1 h 206"/>
                    <a:gd name="T56" fmla="*/ 0 w 245"/>
                    <a:gd name="T57" fmla="*/ 1 h 206"/>
                    <a:gd name="T58" fmla="*/ 0 w 245"/>
                    <a:gd name="T59" fmla="*/ 1 h 206"/>
                    <a:gd name="T60" fmla="*/ 0 w 245"/>
                    <a:gd name="T61" fmla="*/ 1 h 206"/>
                    <a:gd name="T62" fmla="*/ 0 w 245"/>
                    <a:gd name="T63" fmla="*/ 1 h 206"/>
                    <a:gd name="T64" fmla="*/ 0 w 245"/>
                    <a:gd name="T65" fmla="*/ 1 h 206"/>
                    <a:gd name="T66" fmla="*/ 0 w 245"/>
                    <a:gd name="T67" fmla="*/ 1 h 206"/>
                    <a:gd name="T68" fmla="*/ 0 w 245"/>
                    <a:gd name="T69" fmla="*/ 1 h 206"/>
                    <a:gd name="T70" fmla="*/ 0 w 245"/>
                    <a:gd name="T71" fmla="*/ 1 h 206"/>
                    <a:gd name="T72" fmla="*/ 0 w 245"/>
                    <a:gd name="T73" fmla="*/ 1 h 206"/>
                    <a:gd name="T74" fmla="*/ 0 w 245"/>
                    <a:gd name="T75" fmla="*/ 1 h 206"/>
                    <a:gd name="T76" fmla="*/ 0 w 245"/>
                    <a:gd name="T77" fmla="*/ 1 h 206"/>
                    <a:gd name="T78" fmla="*/ 0 w 245"/>
                    <a:gd name="T79" fmla="*/ 1 h 206"/>
                    <a:gd name="T80" fmla="*/ 0 w 245"/>
                    <a:gd name="T81" fmla="*/ 1 h 206"/>
                    <a:gd name="T82" fmla="*/ 0 w 245"/>
                    <a:gd name="T83" fmla="*/ 1 h 206"/>
                    <a:gd name="T84" fmla="*/ 0 w 245"/>
                    <a:gd name="T85" fmla="*/ 1 h 206"/>
                    <a:gd name="T86" fmla="*/ 0 w 245"/>
                    <a:gd name="T87" fmla="*/ 1 h 206"/>
                    <a:gd name="T88" fmla="*/ 0 w 245"/>
                    <a:gd name="T89" fmla="*/ 1 h 206"/>
                    <a:gd name="T90" fmla="*/ 0 w 245"/>
                    <a:gd name="T91" fmla="*/ 1 h 206"/>
                    <a:gd name="T92" fmla="*/ 0 w 245"/>
                    <a:gd name="T93" fmla="*/ 1 h 206"/>
                    <a:gd name="T94" fmla="*/ 0 w 245"/>
                    <a:gd name="T95" fmla="*/ 1 h 206"/>
                    <a:gd name="T96" fmla="*/ 0 w 245"/>
                    <a:gd name="T97" fmla="*/ 1 h 206"/>
                    <a:gd name="T98" fmla="*/ 0 w 245"/>
                    <a:gd name="T99" fmla="*/ 1 h 206"/>
                    <a:gd name="T100" fmla="*/ 0 w 245"/>
                    <a:gd name="T101" fmla="*/ 1 h 206"/>
                    <a:gd name="T102" fmla="*/ 0 w 245"/>
                    <a:gd name="T103" fmla="*/ 1 h 206"/>
                    <a:gd name="T104" fmla="*/ 0 w 245"/>
                    <a:gd name="T105" fmla="*/ 1 h 206"/>
                    <a:gd name="T106" fmla="*/ 0 w 245"/>
                    <a:gd name="T107" fmla="*/ 1 h 206"/>
                    <a:gd name="T108" fmla="*/ 0 w 245"/>
                    <a:gd name="T109" fmla="*/ 0 h 206"/>
                    <a:gd name="T110" fmla="*/ 0 w 245"/>
                    <a:gd name="T111" fmla="*/ 1 h 206"/>
                    <a:gd name="T112" fmla="*/ 0 w 245"/>
                    <a:gd name="T113" fmla="*/ 1 h 206"/>
                    <a:gd name="T114" fmla="*/ 0 w 245"/>
                    <a:gd name="T115" fmla="*/ 1 h 206"/>
                    <a:gd name="T116" fmla="*/ 0 w 245"/>
                    <a:gd name="T117" fmla="*/ 1 h 206"/>
                    <a:gd name="T118" fmla="*/ 0 w 245"/>
                    <a:gd name="T119" fmla="*/ 1 h 206"/>
                    <a:gd name="T120" fmla="*/ 0 w 245"/>
                    <a:gd name="T121" fmla="*/ 1 h 20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45"/>
                    <a:gd name="T184" fmla="*/ 0 h 206"/>
                    <a:gd name="T185" fmla="*/ 245 w 245"/>
                    <a:gd name="T186" fmla="*/ 206 h 20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Freeform 20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0 w 159"/>
                    <a:gd name="T1" fmla="*/ 1 h 160"/>
                    <a:gd name="T2" fmla="*/ 0 w 159"/>
                    <a:gd name="T3" fmla="*/ 1 h 160"/>
                    <a:gd name="T4" fmla="*/ 0 w 159"/>
                    <a:gd name="T5" fmla="*/ 1 h 160"/>
                    <a:gd name="T6" fmla="*/ 0 w 159"/>
                    <a:gd name="T7" fmla="*/ 1 h 160"/>
                    <a:gd name="T8" fmla="*/ 0 w 159"/>
                    <a:gd name="T9" fmla="*/ 1 h 160"/>
                    <a:gd name="T10" fmla="*/ 0 w 159"/>
                    <a:gd name="T11" fmla="*/ 1 h 160"/>
                    <a:gd name="T12" fmla="*/ 0 w 159"/>
                    <a:gd name="T13" fmla="*/ 1 h 160"/>
                    <a:gd name="T14" fmla="*/ 0 w 159"/>
                    <a:gd name="T15" fmla="*/ 1 h 160"/>
                    <a:gd name="T16" fmla="*/ 0 w 159"/>
                    <a:gd name="T17" fmla="*/ 1 h 160"/>
                    <a:gd name="T18" fmla="*/ 0 w 159"/>
                    <a:gd name="T19" fmla="*/ 1 h 160"/>
                    <a:gd name="T20" fmla="*/ 0 w 159"/>
                    <a:gd name="T21" fmla="*/ 1 h 160"/>
                    <a:gd name="T22" fmla="*/ 0 w 159"/>
                    <a:gd name="T23" fmla="*/ 1 h 160"/>
                    <a:gd name="T24" fmla="*/ 0 w 159"/>
                    <a:gd name="T25" fmla="*/ 1 h 160"/>
                    <a:gd name="T26" fmla="*/ 0 w 159"/>
                    <a:gd name="T27" fmla="*/ 1 h 160"/>
                    <a:gd name="T28" fmla="*/ 0 w 159"/>
                    <a:gd name="T29" fmla="*/ 1 h 160"/>
                    <a:gd name="T30" fmla="*/ 0 w 159"/>
                    <a:gd name="T31" fmla="*/ 1 h 160"/>
                    <a:gd name="T32" fmla="*/ 0 w 159"/>
                    <a:gd name="T33" fmla="*/ 1 h 160"/>
                    <a:gd name="T34" fmla="*/ 0 w 159"/>
                    <a:gd name="T35" fmla="*/ 1 h 160"/>
                    <a:gd name="T36" fmla="*/ 0 w 159"/>
                    <a:gd name="T37" fmla="*/ 1 h 160"/>
                    <a:gd name="T38" fmla="*/ 0 w 159"/>
                    <a:gd name="T39" fmla="*/ 1 h 160"/>
                    <a:gd name="T40" fmla="*/ 0 w 159"/>
                    <a:gd name="T41" fmla="*/ 1 h 160"/>
                    <a:gd name="T42" fmla="*/ 0 w 159"/>
                    <a:gd name="T43" fmla="*/ 1 h 160"/>
                    <a:gd name="T44" fmla="*/ 0 w 159"/>
                    <a:gd name="T45" fmla="*/ 1 h 160"/>
                    <a:gd name="T46" fmla="*/ 0 w 159"/>
                    <a:gd name="T47" fmla="*/ 1 h 160"/>
                    <a:gd name="T48" fmla="*/ 0 w 159"/>
                    <a:gd name="T49" fmla="*/ 1 h 160"/>
                    <a:gd name="T50" fmla="*/ 0 w 159"/>
                    <a:gd name="T51" fmla="*/ 1 h 160"/>
                    <a:gd name="T52" fmla="*/ 0 w 159"/>
                    <a:gd name="T53" fmla="*/ 1 h 160"/>
                    <a:gd name="T54" fmla="*/ 0 w 159"/>
                    <a:gd name="T55" fmla="*/ 1 h 160"/>
                    <a:gd name="T56" fmla="*/ 0 w 159"/>
                    <a:gd name="T57" fmla="*/ 1 h 160"/>
                    <a:gd name="T58" fmla="*/ 0 w 159"/>
                    <a:gd name="T59" fmla="*/ 1 h 160"/>
                    <a:gd name="T60" fmla="*/ 0 w 159"/>
                    <a:gd name="T61" fmla="*/ 0 h 160"/>
                    <a:gd name="T62" fmla="*/ 0 w 159"/>
                    <a:gd name="T63" fmla="*/ 1 h 160"/>
                    <a:gd name="T64" fmla="*/ 0 w 159"/>
                    <a:gd name="T65" fmla="*/ 1 h 160"/>
                    <a:gd name="T66" fmla="*/ 0 w 159"/>
                    <a:gd name="T67" fmla="*/ 1 h 160"/>
                    <a:gd name="T68" fmla="*/ 0 w 159"/>
                    <a:gd name="T69" fmla="*/ 1 h 160"/>
                    <a:gd name="T70" fmla="*/ 0 w 159"/>
                    <a:gd name="T71" fmla="*/ 1 h 160"/>
                    <a:gd name="T72" fmla="*/ 0 w 159"/>
                    <a:gd name="T73" fmla="*/ 1 h 160"/>
                    <a:gd name="T74" fmla="*/ 0 w 159"/>
                    <a:gd name="T75" fmla="*/ 1 h 160"/>
                    <a:gd name="T76" fmla="*/ 0 w 159"/>
                    <a:gd name="T77" fmla="*/ 1 h 160"/>
                    <a:gd name="T78" fmla="*/ 0 w 159"/>
                    <a:gd name="T79" fmla="*/ 1 h 160"/>
                    <a:gd name="T80" fmla="*/ 0 w 159"/>
                    <a:gd name="T81" fmla="*/ 1 h 1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9"/>
                    <a:gd name="T124" fmla="*/ 0 h 160"/>
                    <a:gd name="T125" fmla="*/ 159 w 159"/>
                    <a:gd name="T126" fmla="*/ 160 h 1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Freeform 21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0 w 399"/>
                    <a:gd name="T1" fmla="*/ 1 h 332"/>
                    <a:gd name="T2" fmla="*/ 0 w 399"/>
                    <a:gd name="T3" fmla="*/ 1 h 332"/>
                    <a:gd name="T4" fmla="*/ 0 w 399"/>
                    <a:gd name="T5" fmla="*/ 1 h 332"/>
                    <a:gd name="T6" fmla="*/ 0 w 399"/>
                    <a:gd name="T7" fmla="*/ 1 h 332"/>
                    <a:gd name="T8" fmla="*/ 0 w 399"/>
                    <a:gd name="T9" fmla="*/ 1 h 332"/>
                    <a:gd name="T10" fmla="*/ 0 w 399"/>
                    <a:gd name="T11" fmla="*/ 1 h 332"/>
                    <a:gd name="T12" fmla="*/ 0 w 399"/>
                    <a:gd name="T13" fmla="*/ 2 h 332"/>
                    <a:gd name="T14" fmla="*/ 0 w 399"/>
                    <a:gd name="T15" fmla="*/ 2 h 332"/>
                    <a:gd name="T16" fmla="*/ 0 w 399"/>
                    <a:gd name="T17" fmla="*/ 2 h 332"/>
                    <a:gd name="T18" fmla="*/ 0 w 399"/>
                    <a:gd name="T19" fmla="*/ 2 h 332"/>
                    <a:gd name="T20" fmla="*/ 0 w 399"/>
                    <a:gd name="T21" fmla="*/ 2 h 332"/>
                    <a:gd name="T22" fmla="*/ 0 w 399"/>
                    <a:gd name="T23" fmla="*/ 2 h 332"/>
                    <a:gd name="T24" fmla="*/ 0 w 399"/>
                    <a:gd name="T25" fmla="*/ 2 h 332"/>
                    <a:gd name="T26" fmla="*/ 0 w 399"/>
                    <a:gd name="T27" fmla="*/ 2 h 332"/>
                    <a:gd name="T28" fmla="*/ 0 w 399"/>
                    <a:gd name="T29" fmla="*/ 2 h 332"/>
                    <a:gd name="T30" fmla="*/ 0 w 399"/>
                    <a:gd name="T31" fmla="*/ 2 h 332"/>
                    <a:gd name="T32" fmla="*/ 0 w 399"/>
                    <a:gd name="T33" fmla="*/ 2 h 332"/>
                    <a:gd name="T34" fmla="*/ 0 w 399"/>
                    <a:gd name="T35" fmla="*/ 2 h 332"/>
                    <a:gd name="T36" fmla="*/ 0 w 399"/>
                    <a:gd name="T37" fmla="*/ 2 h 332"/>
                    <a:gd name="T38" fmla="*/ 0 w 399"/>
                    <a:gd name="T39" fmla="*/ 2 h 332"/>
                    <a:gd name="T40" fmla="*/ 0 w 399"/>
                    <a:gd name="T41" fmla="*/ 2 h 332"/>
                    <a:gd name="T42" fmla="*/ 0 w 399"/>
                    <a:gd name="T43" fmla="*/ 2 h 332"/>
                    <a:gd name="T44" fmla="*/ 0 w 399"/>
                    <a:gd name="T45" fmla="*/ 2 h 332"/>
                    <a:gd name="T46" fmla="*/ 0 w 399"/>
                    <a:gd name="T47" fmla="*/ 2 h 332"/>
                    <a:gd name="T48" fmla="*/ 0 w 399"/>
                    <a:gd name="T49" fmla="*/ 2 h 332"/>
                    <a:gd name="T50" fmla="*/ 0 w 399"/>
                    <a:gd name="T51" fmla="*/ 2 h 332"/>
                    <a:gd name="T52" fmla="*/ 0 w 399"/>
                    <a:gd name="T53" fmla="*/ 2 h 332"/>
                    <a:gd name="T54" fmla="*/ 0 w 399"/>
                    <a:gd name="T55" fmla="*/ 2 h 332"/>
                    <a:gd name="T56" fmla="*/ 0 w 399"/>
                    <a:gd name="T57" fmla="*/ 1 h 332"/>
                    <a:gd name="T58" fmla="*/ 0 w 399"/>
                    <a:gd name="T59" fmla="*/ 1 h 332"/>
                    <a:gd name="T60" fmla="*/ 0 w 399"/>
                    <a:gd name="T61" fmla="*/ 1 h 332"/>
                    <a:gd name="T62" fmla="*/ 0 w 399"/>
                    <a:gd name="T63" fmla="*/ 1 h 332"/>
                    <a:gd name="T64" fmla="*/ 0 w 399"/>
                    <a:gd name="T65" fmla="*/ 1 h 332"/>
                    <a:gd name="T66" fmla="*/ 0 w 399"/>
                    <a:gd name="T67" fmla="*/ 1 h 332"/>
                    <a:gd name="T68" fmla="*/ 0 w 399"/>
                    <a:gd name="T69" fmla="*/ 1 h 332"/>
                    <a:gd name="T70" fmla="*/ 0 w 399"/>
                    <a:gd name="T71" fmla="*/ 1 h 332"/>
                    <a:gd name="T72" fmla="*/ 0 w 399"/>
                    <a:gd name="T73" fmla="*/ 1 h 332"/>
                    <a:gd name="T74" fmla="*/ 0 w 399"/>
                    <a:gd name="T75" fmla="*/ 1 h 332"/>
                    <a:gd name="T76" fmla="*/ 0 w 399"/>
                    <a:gd name="T77" fmla="*/ 1 h 332"/>
                    <a:gd name="T78" fmla="*/ 0 w 399"/>
                    <a:gd name="T79" fmla="*/ 1 h 332"/>
                    <a:gd name="T80" fmla="*/ 0 w 399"/>
                    <a:gd name="T81" fmla="*/ 0 h 332"/>
                    <a:gd name="T82" fmla="*/ 0 w 399"/>
                    <a:gd name="T83" fmla="*/ 1 h 332"/>
                    <a:gd name="T84" fmla="*/ 0 w 399"/>
                    <a:gd name="T85" fmla="*/ 1 h 332"/>
                    <a:gd name="T86" fmla="*/ 0 w 399"/>
                    <a:gd name="T87" fmla="*/ 1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2"/>
                    <a:gd name="T134" fmla="*/ 399 w 399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6" name="Freeform 22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0 w 348"/>
                    <a:gd name="T1" fmla="*/ 0 h 222"/>
                    <a:gd name="T2" fmla="*/ 0 w 348"/>
                    <a:gd name="T3" fmla="*/ 0 h 222"/>
                    <a:gd name="T4" fmla="*/ 0 w 348"/>
                    <a:gd name="T5" fmla="*/ 0 h 222"/>
                    <a:gd name="T6" fmla="*/ 0 w 348"/>
                    <a:gd name="T7" fmla="*/ 0 h 222"/>
                    <a:gd name="T8" fmla="*/ 0 w 348"/>
                    <a:gd name="T9" fmla="*/ 0 h 222"/>
                    <a:gd name="T10" fmla="*/ 0 w 348"/>
                    <a:gd name="T11" fmla="*/ 0 h 222"/>
                    <a:gd name="T12" fmla="*/ 0 w 348"/>
                    <a:gd name="T13" fmla="*/ 0 h 222"/>
                    <a:gd name="T14" fmla="*/ 0 w 348"/>
                    <a:gd name="T15" fmla="*/ 0 h 222"/>
                    <a:gd name="T16" fmla="*/ 0 w 348"/>
                    <a:gd name="T17" fmla="*/ 0 h 222"/>
                    <a:gd name="T18" fmla="*/ 0 w 348"/>
                    <a:gd name="T19" fmla="*/ 0 h 222"/>
                    <a:gd name="T20" fmla="*/ 0 w 348"/>
                    <a:gd name="T21" fmla="*/ 0 h 222"/>
                    <a:gd name="T22" fmla="*/ 0 w 348"/>
                    <a:gd name="T23" fmla="*/ 0 h 222"/>
                    <a:gd name="T24" fmla="*/ 0 w 348"/>
                    <a:gd name="T25" fmla="*/ 0 h 222"/>
                    <a:gd name="T26" fmla="*/ 0 w 348"/>
                    <a:gd name="T27" fmla="*/ 0 h 222"/>
                    <a:gd name="T28" fmla="*/ 0 w 348"/>
                    <a:gd name="T29" fmla="*/ 0 h 222"/>
                    <a:gd name="T30" fmla="*/ 0 w 348"/>
                    <a:gd name="T31" fmla="*/ 0 h 222"/>
                    <a:gd name="T32" fmla="*/ 0 w 348"/>
                    <a:gd name="T33" fmla="*/ 0 h 222"/>
                    <a:gd name="T34" fmla="*/ 0 w 348"/>
                    <a:gd name="T35" fmla="*/ 0 h 222"/>
                    <a:gd name="T36" fmla="*/ 0 w 348"/>
                    <a:gd name="T37" fmla="*/ 0 h 222"/>
                    <a:gd name="T38" fmla="*/ 0 w 348"/>
                    <a:gd name="T39" fmla="*/ 0 h 222"/>
                    <a:gd name="T40" fmla="*/ 0 w 348"/>
                    <a:gd name="T41" fmla="*/ 0 h 222"/>
                    <a:gd name="T42" fmla="*/ 0 w 348"/>
                    <a:gd name="T43" fmla="*/ 0 h 222"/>
                    <a:gd name="T44" fmla="*/ 0 w 348"/>
                    <a:gd name="T45" fmla="*/ 0 h 222"/>
                    <a:gd name="T46" fmla="*/ 0 w 348"/>
                    <a:gd name="T47" fmla="*/ 0 h 222"/>
                    <a:gd name="T48" fmla="*/ 0 w 348"/>
                    <a:gd name="T49" fmla="*/ 0 h 222"/>
                    <a:gd name="T50" fmla="*/ 0 w 348"/>
                    <a:gd name="T51" fmla="*/ 0 h 222"/>
                    <a:gd name="T52" fmla="*/ 0 w 348"/>
                    <a:gd name="T53" fmla="*/ 0 h 222"/>
                    <a:gd name="T54" fmla="*/ 0 w 348"/>
                    <a:gd name="T55" fmla="*/ 0 h 222"/>
                    <a:gd name="T56" fmla="*/ 0 w 348"/>
                    <a:gd name="T57" fmla="*/ 0 h 222"/>
                    <a:gd name="T58" fmla="*/ 0 w 348"/>
                    <a:gd name="T59" fmla="*/ 0 h 222"/>
                    <a:gd name="T60" fmla="*/ 0 w 348"/>
                    <a:gd name="T61" fmla="*/ 0 h 222"/>
                    <a:gd name="T62" fmla="*/ 0 w 348"/>
                    <a:gd name="T63" fmla="*/ 0 h 222"/>
                    <a:gd name="T64" fmla="*/ 0 w 348"/>
                    <a:gd name="T65" fmla="*/ 0 h 222"/>
                    <a:gd name="T66" fmla="*/ 0 w 348"/>
                    <a:gd name="T67" fmla="*/ 0 h 222"/>
                    <a:gd name="T68" fmla="*/ 0 w 348"/>
                    <a:gd name="T69" fmla="*/ 0 h 222"/>
                    <a:gd name="T70" fmla="*/ 0 w 348"/>
                    <a:gd name="T71" fmla="*/ 0 h 222"/>
                    <a:gd name="T72" fmla="*/ 0 w 348"/>
                    <a:gd name="T73" fmla="*/ 0 h 222"/>
                    <a:gd name="T74" fmla="*/ 0 w 348"/>
                    <a:gd name="T75" fmla="*/ 0 h 222"/>
                    <a:gd name="T76" fmla="*/ 0 w 348"/>
                    <a:gd name="T77" fmla="*/ 0 h 222"/>
                    <a:gd name="T78" fmla="*/ 0 w 348"/>
                    <a:gd name="T79" fmla="*/ 0 h 222"/>
                    <a:gd name="T80" fmla="*/ 0 w 348"/>
                    <a:gd name="T81" fmla="*/ 0 h 222"/>
                    <a:gd name="T82" fmla="*/ 0 w 348"/>
                    <a:gd name="T83" fmla="*/ 0 h 222"/>
                    <a:gd name="T84" fmla="*/ 0 w 348"/>
                    <a:gd name="T85" fmla="*/ 0 h 222"/>
                    <a:gd name="T86" fmla="*/ 0 w 348"/>
                    <a:gd name="T87" fmla="*/ 0 h 222"/>
                    <a:gd name="T88" fmla="*/ 0 w 348"/>
                    <a:gd name="T89" fmla="*/ 0 h 222"/>
                    <a:gd name="T90" fmla="*/ 0 w 348"/>
                    <a:gd name="T91" fmla="*/ 0 h 222"/>
                    <a:gd name="T92" fmla="*/ 0 w 348"/>
                    <a:gd name="T93" fmla="*/ 0 h 222"/>
                    <a:gd name="T94" fmla="*/ 0 w 348"/>
                    <a:gd name="T95" fmla="*/ 0 h 222"/>
                    <a:gd name="T96" fmla="*/ 0 w 348"/>
                    <a:gd name="T97" fmla="*/ 0 h 222"/>
                    <a:gd name="T98" fmla="*/ 0 w 348"/>
                    <a:gd name="T99" fmla="*/ 0 h 222"/>
                    <a:gd name="T100" fmla="*/ 0 w 348"/>
                    <a:gd name="T101" fmla="*/ 0 h 222"/>
                    <a:gd name="T102" fmla="*/ 0 w 348"/>
                    <a:gd name="T103" fmla="*/ 0 h 222"/>
                    <a:gd name="T104" fmla="*/ 0 w 348"/>
                    <a:gd name="T105" fmla="*/ 0 h 222"/>
                    <a:gd name="T106" fmla="*/ 0 w 348"/>
                    <a:gd name="T107" fmla="*/ 0 h 222"/>
                    <a:gd name="T108" fmla="*/ 0 w 348"/>
                    <a:gd name="T109" fmla="*/ 0 h 222"/>
                    <a:gd name="T110" fmla="*/ 0 w 348"/>
                    <a:gd name="T111" fmla="*/ 0 h 222"/>
                    <a:gd name="T112" fmla="*/ 0 w 348"/>
                    <a:gd name="T113" fmla="*/ 0 h 222"/>
                    <a:gd name="T114" fmla="*/ 0 w 348"/>
                    <a:gd name="T115" fmla="*/ 0 h 222"/>
                    <a:gd name="T116" fmla="*/ 0 w 348"/>
                    <a:gd name="T117" fmla="*/ 0 h 222"/>
                    <a:gd name="T118" fmla="*/ 0 w 348"/>
                    <a:gd name="T119" fmla="*/ 0 h 222"/>
                    <a:gd name="T120" fmla="*/ 0 w 348"/>
                    <a:gd name="T121" fmla="*/ 0 h 22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48"/>
                    <a:gd name="T184" fmla="*/ 0 h 222"/>
                    <a:gd name="T185" fmla="*/ 348 w 348"/>
                    <a:gd name="T186" fmla="*/ 222 h 22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7" name="Freeform 23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0 h 207"/>
                    <a:gd name="T2" fmla="*/ 0 w 142"/>
                    <a:gd name="T3" fmla="*/ 0 h 207"/>
                    <a:gd name="T4" fmla="*/ 0 w 142"/>
                    <a:gd name="T5" fmla="*/ 0 h 207"/>
                    <a:gd name="T6" fmla="*/ 0 w 142"/>
                    <a:gd name="T7" fmla="*/ 0 h 207"/>
                    <a:gd name="T8" fmla="*/ 0 w 142"/>
                    <a:gd name="T9" fmla="*/ 0 h 207"/>
                    <a:gd name="T10" fmla="*/ 0 w 142"/>
                    <a:gd name="T11" fmla="*/ 0 h 207"/>
                    <a:gd name="T12" fmla="*/ 0 w 142"/>
                    <a:gd name="T13" fmla="*/ 0 h 207"/>
                    <a:gd name="T14" fmla="*/ 0 w 142"/>
                    <a:gd name="T15" fmla="*/ 0 h 207"/>
                    <a:gd name="T16" fmla="*/ 0 w 142"/>
                    <a:gd name="T17" fmla="*/ 0 h 207"/>
                    <a:gd name="T18" fmla="*/ 0 w 142"/>
                    <a:gd name="T19" fmla="*/ 0 h 207"/>
                    <a:gd name="T20" fmla="*/ 0 w 142"/>
                    <a:gd name="T21" fmla="*/ 0 h 207"/>
                    <a:gd name="T22" fmla="*/ 0 w 142"/>
                    <a:gd name="T23" fmla="*/ 0 h 207"/>
                    <a:gd name="T24" fmla="*/ 0 w 142"/>
                    <a:gd name="T25" fmla="*/ 0 h 207"/>
                    <a:gd name="T26" fmla="*/ 0 w 142"/>
                    <a:gd name="T27" fmla="*/ 0 h 207"/>
                    <a:gd name="T28" fmla="*/ 0 w 142"/>
                    <a:gd name="T29" fmla="*/ 0 h 207"/>
                    <a:gd name="T30" fmla="*/ 0 w 142"/>
                    <a:gd name="T31" fmla="*/ 0 h 207"/>
                    <a:gd name="T32" fmla="*/ 0 w 142"/>
                    <a:gd name="T33" fmla="*/ 0 h 207"/>
                    <a:gd name="T34" fmla="*/ 0 w 142"/>
                    <a:gd name="T35" fmla="*/ 0 h 207"/>
                    <a:gd name="T36" fmla="*/ 0 w 142"/>
                    <a:gd name="T37" fmla="*/ 0 h 207"/>
                    <a:gd name="T38" fmla="*/ 0 w 142"/>
                    <a:gd name="T39" fmla="*/ 0 h 207"/>
                    <a:gd name="T40" fmla="*/ 0 w 142"/>
                    <a:gd name="T41" fmla="*/ 0 h 207"/>
                    <a:gd name="T42" fmla="*/ 0 w 142"/>
                    <a:gd name="T43" fmla="*/ 0 h 207"/>
                    <a:gd name="T44" fmla="*/ 0 w 142"/>
                    <a:gd name="T45" fmla="*/ 0 h 207"/>
                    <a:gd name="T46" fmla="*/ 0 w 142"/>
                    <a:gd name="T47" fmla="*/ 0 h 207"/>
                    <a:gd name="T48" fmla="*/ 0 w 142"/>
                    <a:gd name="T49" fmla="*/ 0 h 207"/>
                    <a:gd name="T50" fmla="*/ 0 w 142"/>
                    <a:gd name="T51" fmla="*/ 0 h 207"/>
                    <a:gd name="T52" fmla="*/ 0 w 142"/>
                    <a:gd name="T53" fmla="*/ 0 h 207"/>
                    <a:gd name="T54" fmla="*/ 0 w 142"/>
                    <a:gd name="T55" fmla="*/ 0 h 207"/>
                    <a:gd name="T56" fmla="*/ 0 w 142"/>
                    <a:gd name="T57" fmla="*/ 0 h 207"/>
                    <a:gd name="T58" fmla="*/ 0 w 142"/>
                    <a:gd name="T59" fmla="*/ 0 h 207"/>
                    <a:gd name="T60" fmla="*/ 0 w 142"/>
                    <a:gd name="T61" fmla="*/ 0 h 207"/>
                    <a:gd name="T62" fmla="*/ 0 w 142"/>
                    <a:gd name="T63" fmla="*/ 0 h 207"/>
                    <a:gd name="T64" fmla="*/ 0 w 142"/>
                    <a:gd name="T65" fmla="*/ 0 h 207"/>
                    <a:gd name="T66" fmla="*/ 0 w 142"/>
                    <a:gd name="T67" fmla="*/ 0 h 207"/>
                    <a:gd name="T68" fmla="*/ 0 w 142"/>
                    <a:gd name="T69" fmla="*/ 0 h 207"/>
                    <a:gd name="T70" fmla="*/ 0 w 142"/>
                    <a:gd name="T71" fmla="*/ 0 h 207"/>
                    <a:gd name="T72" fmla="*/ 0 w 142"/>
                    <a:gd name="T73" fmla="*/ 0 h 207"/>
                    <a:gd name="T74" fmla="*/ 0 w 142"/>
                    <a:gd name="T75" fmla="*/ 0 h 207"/>
                    <a:gd name="T76" fmla="*/ 0 w 142"/>
                    <a:gd name="T77" fmla="*/ 0 h 207"/>
                    <a:gd name="T78" fmla="*/ 0 w 142"/>
                    <a:gd name="T79" fmla="*/ 0 h 207"/>
                    <a:gd name="T80" fmla="*/ 0 w 142"/>
                    <a:gd name="T81" fmla="*/ 0 h 2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7"/>
                    <a:gd name="T125" fmla="*/ 142 w 142"/>
                    <a:gd name="T126" fmla="*/ 207 h 20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Freeform 24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0 w 303"/>
                    <a:gd name="T1" fmla="*/ 0 h 272"/>
                    <a:gd name="T2" fmla="*/ 0 w 303"/>
                    <a:gd name="T3" fmla="*/ 0 h 272"/>
                    <a:gd name="T4" fmla="*/ 0 w 303"/>
                    <a:gd name="T5" fmla="*/ 0 h 272"/>
                    <a:gd name="T6" fmla="*/ 0 w 303"/>
                    <a:gd name="T7" fmla="*/ 0 h 272"/>
                    <a:gd name="T8" fmla="*/ 0 w 303"/>
                    <a:gd name="T9" fmla="*/ 0 h 272"/>
                    <a:gd name="T10" fmla="*/ 0 w 303"/>
                    <a:gd name="T11" fmla="*/ 0 h 272"/>
                    <a:gd name="T12" fmla="*/ 0 w 303"/>
                    <a:gd name="T13" fmla="*/ 0 h 272"/>
                    <a:gd name="T14" fmla="*/ 0 w 303"/>
                    <a:gd name="T15" fmla="*/ 0 h 272"/>
                    <a:gd name="T16" fmla="*/ 0 w 303"/>
                    <a:gd name="T17" fmla="*/ 0 h 272"/>
                    <a:gd name="T18" fmla="*/ 0 w 303"/>
                    <a:gd name="T19" fmla="*/ 0 h 272"/>
                    <a:gd name="T20" fmla="*/ 0 w 303"/>
                    <a:gd name="T21" fmla="*/ 1 h 272"/>
                    <a:gd name="T22" fmla="*/ 0 w 303"/>
                    <a:gd name="T23" fmla="*/ 1 h 272"/>
                    <a:gd name="T24" fmla="*/ 0 w 303"/>
                    <a:gd name="T25" fmla="*/ 1 h 272"/>
                    <a:gd name="T26" fmla="*/ 0 w 303"/>
                    <a:gd name="T27" fmla="*/ 1 h 272"/>
                    <a:gd name="T28" fmla="*/ 0 w 303"/>
                    <a:gd name="T29" fmla="*/ 0 h 272"/>
                    <a:gd name="T30" fmla="*/ 0 w 303"/>
                    <a:gd name="T31" fmla="*/ 0 h 272"/>
                    <a:gd name="T32" fmla="*/ 0 w 303"/>
                    <a:gd name="T33" fmla="*/ 0 h 272"/>
                    <a:gd name="T34" fmla="*/ 0 w 303"/>
                    <a:gd name="T35" fmla="*/ 0 h 272"/>
                    <a:gd name="T36" fmla="*/ 0 w 303"/>
                    <a:gd name="T37" fmla="*/ 0 h 272"/>
                    <a:gd name="T38" fmla="*/ 0 w 303"/>
                    <a:gd name="T39" fmla="*/ 0 h 272"/>
                    <a:gd name="T40" fmla="*/ 0 w 303"/>
                    <a:gd name="T41" fmla="*/ 0 h 272"/>
                    <a:gd name="T42" fmla="*/ 0 w 303"/>
                    <a:gd name="T43" fmla="*/ 0 h 272"/>
                    <a:gd name="T44" fmla="*/ 0 w 303"/>
                    <a:gd name="T45" fmla="*/ 0 h 272"/>
                    <a:gd name="T46" fmla="*/ 0 w 303"/>
                    <a:gd name="T47" fmla="*/ 0 h 272"/>
                    <a:gd name="T48" fmla="*/ 0 w 303"/>
                    <a:gd name="T49" fmla="*/ 0 h 272"/>
                    <a:gd name="T50" fmla="*/ 0 w 303"/>
                    <a:gd name="T51" fmla="*/ 0 h 272"/>
                    <a:gd name="T52" fmla="*/ 0 w 303"/>
                    <a:gd name="T53" fmla="*/ 0 h 272"/>
                    <a:gd name="T54" fmla="*/ 0 w 303"/>
                    <a:gd name="T55" fmla="*/ 0 h 272"/>
                    <a:gd name="T56" fmla="*/ 0 w 303"/>
                    <a:gd name="T57" fmla="*/ 0 h 272"/>
                    <a:gd name="T58" fmla="*/ 0 w 303"/>
                    <a:gd name="T59" fmla="*/ 0 h 272"/>
                    <a:gd name="T60" fmla="*/ 0 w 303"/>
                    <a:gd name="T61" fmla="*/ 0 h 272"/>
                    <a:gd name="T62" fmla="*/ 0 w 303"/>
                    <a:gd name="T63" fmla="*/ 0 h 272"/>
                    <a:gd name="T64" fmla="*/ 0 w 303"/>
                    <a:gd name="T65" fmla="*/ 0 h 272"/>
                    <a:gd name="T66" fmla="*/ 0 w 303"/>
                    <a:gd name="T67" fmla="*/ 0 h 272"/>
                    <a:gd name="T68" fmla="*/ 0 w 303"/>
                    <a:gd name="T69" fmla="*/ 0 h 272"/>
                    <a:gd name="T70" fmla="*/ 0 w 303"/>
                    <a:gd name="T71" fmla="*/ 0 h 272"/>
                    <a:gd name="T72" fmla="*/ 0 w 303"/>
                    <a:gd name="T73" fmla="*/ 0 h 272"/>
                    <a:gd name="T74" fmla="*/ 0 w 303"/>
                    <a:gd name="T75" fmla="*/ 0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3"/>
                    <a:gd name="T115" fmla="*/ 0 h 272"/>
                    <a:gd name="T116" fmla="*/ 303 w 303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28" name="Group 25"/>
            <p:cNvGrpSpPr>
              <a:grpSpLocks/>
            </p:cNvGrpSpPr>
            <p:nvPr/>
          </p:nvGrpSpPr>
          <p:grpSpPr bwMode="auto">
            <a:xfrm>
              <a:off x="718" y="1381"/>
              <a:ext cx="312" cy="392"/>
              <a:chOff x="2870" y="1518"/>
              <a:chExt cx="292" cy="320"/>
            </a:xfrm>
          </p:grpSpPr>
          <p:graphicFrame>
            <p:nvGraphicFramePr>
              <p:cNvPr id="30737" name="Object 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30737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8" name="Object 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30738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9" name="Line 28"/>
            <p:cNvSpPr>
              <a:spLocks noChangeShapeType="1"/>
            </p:cNvSpPr>
            <p:nvPr/>
          </p:nvSpPr>
          <p:spPr bwMode="auto">
            <a:xfrm>
              <a:off x="887" y="19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Text Box 29"/>
            <p:cNvSpPr txBox="1">
              <a:spLocks noChangeArrowheads="1"/>
            </p:cNvSpPr>
            <p:nvPr/>
          </p:nvSpPr>
          <p:spPr bwMode="auto">
            <a:xfrm>
              <a:off x="1849" y="1811"/>
              <a:ext cx="13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authentication request</a:t>
              </a:r>
            </a:p>
          </p:txBody>
        </p:sp>
        <p:sp>
          <p:nvSpPr>
            <p:cNvPr id="30731" name="Line 31"/>
            <p:cNvSpPr>
              <a:spLocks noChangeShapeType="1"/>
            </p:cNvSpPr>
            <p:nvPr/>
          </p:nvSpPr>
          <p:spPr bwMode="auto">
            <a:xfrm>
              <a:off x="874" y="30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>
              <a:off x="881" y="252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33"/>
            <p:cNvSpPr>
              <a:spLocks noChangeShapeType="1"/>
            </p:cNvSpPr>
            <p:nvPr/>
          </p:nvSpPr>
          <p:spPr bwMode="auto">
            <a:xfrm>
              <a:off x="884" y="3703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34"/>
            <p:cNvSpPr txBox="1">
              <a:spLocks noChangeArrowheads="1"/>
            </p:cNvSpPr>
            <p:nvPr/>
          </p:nvSpPr>
          <p:spPr bwMode="auto">
            <a:xfrm>
              <a:off x="1849" y="2323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nonce (128 bytes)</a:t>
              </a:r>
            </a:p>
          </p:txBody>
        </p:sp>
        <p:sp>
          <p:nvSpPr>
            <p:cNvPr id="30735" name="Text Box 36"/>
            <p:cNvSpPr txBox="1">
              <a:spLocks noChangeArrowheads="1"/>
            </p:cNvSpPr>
            <p:nvPr/>
          </p:nvSpPr>
          <p:spPr bwMode="auto">
            <a:xfrm>
              <a:off x="1574" y="2880"/>
              <a:ext cx="2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IV + nonce encrypted w/ shared key</a:t>
              </a:r>
            </a:p>
          </p:txBody>
        </p:sp>
        <p:sp>
          <p:nvSpPr>
            <p:cNvPr id="30736" name="Text Box 37"/>
            <p:cNvSpPr txBox="1">
              <a:spLocks noChangeArrowheads="1"/>
            </p:cNvSpPr>
            <p:nvPr/>
          </p:nvSpPr>
          <p:spPr bwMode="auto">
            <a:xfrm>
              <a:off x="1180" y="3391"/>
              <a:ext cx="2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success if decrypted value equals nonce</a:t>
              </a:r>
            </a:p>
          </p:txBody>
        </p:sp>
      </p:grpSp>
      <p:sp>
        <p:nvSpPr>
          <p:cNvPr id="30725" name="Text Box 38"/>
          <p:cNvSpPr txBox="1">
            <a:spLocks noChangeArrowheads="1"/>
          </p:cNvSpPr>
          <p:nvPr/>
        </p:nvSpPr>
        <p:spPr bwMode="auto">
          <a:xfrm>
            <a:off x="7240588" y="22860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 b="0"/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956AA020-9840-D247-A03E-57E71F8388F6}"/>
              </a:ext>
            </a:extLst>
          </p:cNvPr>
          <p:cNvGrpSpPr>
            <a:grpSpLocks/>
          </p:cNvGrpSpPr>
          <p:nvPr/>
        </p:nvGrpSpPr>
        <p:grpSpPr bwMode="auto">
          <a:xfrm>
            <a:off x="9407526" y="3429000"/>
            <a:ext cx="935038" cy="1042987"/>
            <a:chOff x="1952" y="1032"/>
            <a:chExt cx="589" cy="657"/>
          </a:xfrm>
        </p:grpSpPr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579DBC28-296B-7646-B622-EBD9328F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456"/>
              <a:ext cx="3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55" name="Group 6">
              <a:extLst>
                <a:ext uri="{FF2B5EF4-FFF2-40B4-BE49-F238E27FC236}">
                  <a16:creationId xmlns:a16="http://schemas.microsoft.com/office/drawing/2014/main" id="{C3DA8B7D-ABAB-334E-A2EF-9CF514DB2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56" name="Picture 7" descr="31u_bnrz[1]">
                <a:extLst>
                  <a:ext uri="{FF2B5EF4-FFF2-40B4-BE49-F238E27FC236}">
                    <a16:creationId xmlns:a16="http://schemas.microsoft.com/office/drawing/2014/main" id="{9F91A935-795B-4B44-85D6-921B9D644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AutoShape 8">
                <a:extLst>
                  <a:ext uri="{FF2B5EF4-FFF2-40B4-BE49-F238E27FC236}">
                    <a16:creationId xmlns:a16="http://schemas.microsoft.com/office/drawing/2014/main" id="{E42AE4E6-97E4-1846-86C9-AD756394996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25F0113C-6C54-5245-A8C5-C08E27C53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1 h 203"/>
                  <a:gd name="T20" fmla="*/ 0 w 247"/>
                  <a:gd name="T21" fmla="*/ 1 h 203"/>
                  <a:gd name="T22" fmla="*/ 0 w 247"/>
                  <a:gd name="T23" fmla="*/ 1 h 203"/>
                  <a:gd name="T24" fmla="*/ 0 w 247"/>
                  <a:gd name="T25" fmla="*/ 1 h 203"/>
                  <a:gd name="T26" fmla="*/ 0 w 247"/>
                  <a:gd name="T27" fmla="*/ 1 h 203"/>
                  <a:gd name="T28" fmla="*/ 0 w 247"/>
                  <a:gd name="T29" fmla="*/ 1 h 203"/>
                  <a:gd name="T30" fmla="*/ 0 w 247"/>
                  <a:gd name="T31" fmla="*/ 1 h 203"/>
                  <a:gd name="T32" fmla="*/ 0 w 247"/>
                  <a:gd name="T33" fmla="*/ 1 h 203"/>
                  <a:gd name="T34" fmla="*/ 0 w 247"/>
                  <a:gd name="T35" fmla="*/ 1 h 203"/>
                  <a:gd name="T36" fmla="*/ 0 w 247"/>
                  <a:gd name="T37" fmla="*/ 1 h 203"/>
                  <a:gd name="T38" fmla="*/ 0 w 247"/>
                  <a:gd name="T39" fmla="*/ 1 h 203"/>
                  <a:gd name="T40" fmla="*/ 0 w 247"/>
                  <a:gd name="T41" fmla="*/ 1 h 203"/>
                  <a:gd name="T42" fmla="*/ 0 w 247"/>
                  <a:gd name="T43" fmla="*/ 1 h 203"/>
                  <a:gd name="T44" fmla="*/ 0 w 247"/>
                  <a:gd name="T45" fmla="*/ 1 h 203"/>
                  <a:gd name="T46" fmla="*/ 0 w 247"/>
                  <a:gd name="T47" fmla="*/ 1 h 203"/>
                  <a:gd name="T48" fmla="*/ 0 w 247"/>
                  <a:gd name="T49" fmla="*/ 1 h 203"/>
                  <a:gd name="T50" fmla="*/ 0 w 247"/>
                  <a:gd name="T51" fmla="*/ 1 h 203"/>
                  <a:gd name="T52" fmla="*/ 0 w 247"/>
                  <a:gd name="T53" fmla="*/ 1 h 203"/>
                  <a:gd name="T54" fmla="*/ 0 w 247"/>
                  <a:gd name="T55" fmla="*/ 1 h 203"/>
                  <a:gd name="T56" fmla="*/ 0 w 247"/>
                  <a:gd name="T57" fmla="*/ 1 h 203"/>
                  <a:gd name="T58" fmla="*/ 0 w 247"/>
                  <a:gd name="T59" fmla="*/ 1 h 203"/>
                  <a:gd name="T60" fmla="*/ 0 w 247"/>
                  <a:gd name="T61" fmla="*/ 1 h 203"/>
                  <a:gd name="T62" fmla="*/ 0 w 247"/>
                  <a:gd name="T63" fmla="*/ 1 h 203"/>
                  <a:gd name="T64" fmla="*/ 0 w 247"/>
                  <a:gd name="T65" fmla="*/ 1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2929E3CC-8549-594F-8204-EF2632F30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1 h 158"/>
                  <a:gd name="T16" fmla="*/ 0 w 158"/>
                  <a:gd name="T17" fmla="*/ 1 h 158"/>
                  <a:gd name="T18" fmla="*/ 0 w 158"/>
                  <a:gd name="T19" fmla="*/ 1 h 158"/>
                  <a:gd name="T20" fmla="*/ 0 w 158"/>
                  <a:gd name="T21" fmla="*/ 1 h 158"/>
                  <a:gd name="T22" fmla="*/ 0 w 158"/>
                  <a:gd name="T23" fmla="*/ 1 h 158"/>
                  <a:gd name="T24" fmla="*/ 0 w 158"/>
                  <a:gd name="T25" fmla="*/ 1 h 158"/>
                  <a:gd name="T26" fmla="*/ 0 w 158"/>
                  <a:gd name="T27" fmla="*/ 1 h 158"/>
                  <a:gd name="T28" fmla="*/ 0 w 158"/>
                  <a:gd name="T29" fmla="*/ 1 h 158"/>
                  <a:gd name="T30" fmla="*/ 0 w 158"/>
                  <a:gd name="T31" fmla="*/ 1 h 158"/>
                  <a:gd name="T32" fmla="*/ 0 w 158"/>
                  <a:gd name="T33" fmla="*/ 1 h 158"/>
                  <a:gd name="T34" fmla="*/ 0 w 158"/>
                  <a:gd name="T35" fmla="*/ 1 h 158"/>
                  <a:gd name="T36" fmla="*/ 0 w 158"/>
                  <a:gd name="T37" fmla="*/ 1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B0D544E3-E2C6-7A47-9AFA-8D011F65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1 h 331"/>
                  <a:gd name="T6" fmla="*/ 0 w 399"/>
                  <a:gd name="T7" fmla="*/ 1 h 331"/>
                  <a:gd name="T8" fmla="*/ 0 w 399"/>
                  <a:gd name="T9" fmla="*/ 1 h 331"/>
                  <a:gd name="T10" fmla="*/ 0 w 399"/>
                  <a:gd name="T11" fmla="*/ 1 h 331"/>
                  <a:gd name="T12" fmla="*/ 0 w 399"/>
                  <a:gd name="T13" fmla="*/ 2 h 331"/>
                  <a:gd name="T14" fmla="*/ 0 w 399"/>
                  <a:gd name="T15" fmla="*/ 2 h 331"/>
                  <a:gd name="T16" fmla="*/ 0 w 399"/>
                  <a:gd name="T17" fmla="*/ 2 h 331"/>
                  <a:gd name="T18" fmla="*/ 0 w 399"/>
                  <a:gd name="T19" fmla="*/ 2 h 331"/>
                  <a:gd name="T20" fmla="*/ 0 w 399"/>
                  <a:gd name="T21" fmla="*/ 2 h 331"/>
                  <a:gd name="T22" fmla="*/ 0 w 399"/>
                  <a:gd name="T23" fmla="*/ 2 h 331"/>
                  <a:gd name="T24" fmla="*/ 0 w 399"/>
                  <a:gd name="T25" fmla="*/ 2 h 331"/>
                  <a:gd name="T26" fmla="*/ 0 w 399"/>
                  <a:gd name="T27" fmla="*/ 2 h 331"/>
                  <a:gd name="T28" fmla="*/ 0 w 399"/>
                  <a:gd name="T29" fmla="*/ 2 h 331"/>
                  <a:gd name="T30" fmla="*/ 0 w 399"/>
                  <a:gd name="T31" fmla="*/ 2 h 331"/>
                  <a:gd name="T32" fmla="*/ 0 w 399"/>
                  <a:gd name="T33" fmla="*/ 2 h 331"/>
                  <a:gd name="T34" fmla="*/ 0 w 399"/>
                  <a:gd name="T35" fmla="*/ 2 h 331"/>
                  <a:gd name="T36" fmla="*/ 0 w 399"/>
                  <a:gd name="T37" fmla="*/ 2 h 331"/>
                  <a:gd name="T38" fmla="*/ 0 w 399"/>
                  <a:gd name="T39" fmla="*/ 2 h 331"/>
                  <a:gd name="T40" fmla="*/ 0 w 399"/>
                  <a:gd name="T41" fmla="*/ 2 h 331"/>
                  <a:gd name="T42" fmla="*/ 0 w 399"/>
                  <a:gd name="T43" fmla="*/ 2 h 331"/>
                  <a:gd name="T44" fmla="*/ 0 w 399"/>
                  <a:gd name="T45" fmla="*/ 2 h 331"/>
                  <a:gd name="T46" fmla="*/ 0 w 399"/>
                  <a:gd name="T47" fmla="*/ 2 h 331"/>
                  <a:gd name="T48" fmla="*/ 0 w 399"/>
                  <a:gd name="T49" fmla="*/ 2 h 331"/>
                  <a:gd name="T50" fmla="*/ 0 w 399"/>
                  <a:gd name="T51" fmla="*/ 2 h 331"/>
                  <a:gd name="T52" fmla="*/ 0 w 399"/>
                  <a:gd name="T53" fmla="*/ 2 h 331"/>
                  <a:gd name="T54" fmla="*/ 0 w 399"/>
                  <a:gd name="T55" fmla="*/ 2 h 331"/>
                  <a:gd name="T56" fmla="*/ 0 w 399"/>
                  <a:gd name="T57" fmla="*/ 1 h 331"/>
                  <a:gd name="T58" fmla="*/ 0 w 399"/>
                  <a:gd name="T59" fmla="*/ 1 h 331"/>
                  <a:gd name="T60" fmla="*/ 0 w 399"/>
                  <a:gd name="T61" fmla="*/ 1 h 331"/>
                  <a:gd name="T62" fmla="*/ 0 w 399"/>
                  <a:gd name="T63" fmla="*/ 1 h 331"/>
                  <a:gd name="T64" fmla="*/ 0 w 399"/>
                  <a:gd name="T65" fmla="*/ 1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256EB273-FFC0-5C40-88D2-F5FDA8C23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0 h 221"/>
                  <a:gd name="T12" fmla="*/ 0 w 350"/>
                  <a:gd name="T13" fmla="*/ 0 h 221"/>
                  <a:gd name="T14" fmla="*/ 0 w 350"/>
                  <a:gd name="T15" fmla="*/ 0 h 221"/>
                  <a:gd name="T16" fmla="*/ 0 w 350"/>
                  <a:gd name="T17" fmla="*/ 0 h 221"/>
                  <a:gd name="T18" fmla="*/ 0 w 350"/>
                  <a:gd name="T19" fmla="*/ 0 h 221"/>
                  <a:gd name="T20" fmla="*/ 0 w 350"/>
                  <a:gd name="T21" fmla="*/ 0 h 221"/>
                  <a:gd name="T22" fmla="*/ 0 w 350"/>
                  <a:gd name="T23" fmla="*/ 0 h 221"/>
                  <a:gd name="T24" fmla="*/ 0 w 350"/>
                  <a:gd name="T25" fmla="*/ 0 h 221"/>
                  <a:gd name="T26" fmla="*/ 0 w 350"/>
                  <a:gd name="T27" fmla="*/ 0 h 221"/>
                  <a:gd name="T28" fmla="*/ 0 w 350"/>
                  <a:gd name="T29" fmla="*/ 0 h 221"/>
                  <a:gd name="T30" fmla="*/ 0 w 350"/>
                  <a:gd name="T31" fmla="*/ 0 h 221"/>
                  <a:gd name="T32" fmla="*/ 0 w 350"/>
                  <a:gd name="T33" fmla="*/ 0 h 221"/>
                  <a:gd name="T34" fmla="*/ 0 w 350"/>
                  <a:gd name="T35" fmla="*/ 0 h 221"/>
                  <a:gd name="T36" fmla="*/ 0 w 350"/>
                  <a:gd name="T37" fmla="*/ 0 h 221"/>
                  <a:gd name="T38" fmla="*/ 0 w 350"/>
                  <a:gd name="T39" fmla="*/ 0 h 221"/>
                  <a:gd name="T40" fmla="*/ 0 w 350"/>
                  <a:gd name="T41" fmla="*/ 0 h 221"/>
                  <a:gd name="T42" fmla="*/ 0 w 350"/>
                  <a:gd name="T43" fmla="*/ 0 h 221"/>
                  <a:gd name="T44" fmla="*/ 0 w 350"/>
                  <a:gd name="T45" fmla="*/ 0 h 221"/>
                  <a:gd name="T46" fmla="*/ 0 w 350"/>
                  <a:gd name="T47" fmla="*/ 0 h 221"/>
                  <a:gd name="T48" fmla="*/ 0 w 350"/>
                  <a:gd name="T49" fmla="*/ 0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29848BEF-EB2B-9440-B0F1-21D1EC9C0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1 h 208"/>
                  <a:gd name="T4" fmla="*/ 0 w 142"/>
                  <a:gd name="T5" fmla="*/ 1 h 208"/>
                  <a:gd name="T6" fmla="*/ 0 w 142"/>
                  <a:gd name="T7" fmla="*/ 1 h 208"/>
                  <a:gd name="T8" fmla="*/ 0 w 142"/>
                  <a:gd name="T9" fmla="*/ 1 h 208"/>
                  <a:gd name="T10" fmla="*/ 0 w 142"/>
                  <a:gd name="T11" fmla="*/ 1 h 208"/>
                  <a:gd name="T12" fmla="*/ 0 w 142"/>
                  <a:gd name="T13" fmla="*/ 1 h 208"/>
                  <a:gd name="T14" fmla="*/ 0 w 142"/>
                  <a:gd name="T15" fmla="*/ 1 h 208"/>
                  <a:gd name="T16" fmla="*/ 0 w 142"/>
                  <a:gd name="T17" fmla="*/ 1 h 208"/>
                  <a:gd name="T18" fmla="*/ 0 w 142"/>
                  <a:gd name="T19" fmla="*/ 1 h 208"/>
                  <a:gd name="T20" fmla="*/ 0 w 142"/>
                  <a:gd name="T21" fmla="*/ 1 h 208"/>
                  <a:gd name="T22" fmla="*/ 0 w 142"/>
                  <a:gd name="T23" fmla="*/ 1 h 208"/>
                  <a:gd name="T24" fmla="*/ 0 w 142"/>
                  <a:gd name="T25" fmla="*/ 1 h 208"/>
                  <a:gd name="T26" fmla="*/ 0 w 142"/>
                  <a:gd name="T27" fmla="*/ 1 h 208"/>
                  <a:gd name="T28" fmla="*/ 0 w 142"/>
                  <a:gd name="T29" fmla="*/ 1 h 208"/>
                  <a:gd name="T30" fmla="*/ 0 w 142"/>
                  <a:gd name="T31" fmla="*/ 1 h 208"/>
                  <a:gd name="T32" fmla="*/ 0 w 142"/>
                  <a:gd name="T33" fmla="*/ 1 h 208"/>
                  <a:gd name="T34" fmla="*/ 0 w 142"/>
                  <a:gd name="T35" fmla="*/ 1 h 208"/>
                  <a:gd name="T36" fmla="*/ 0 w 142"/>
                  <a:gd name="T37" fmla="*/ 1 h 208"/>
                  <a:gd name="T38" fmla="*/ 0 w 142"/>
                  <a:gd name="T39" fmla="*/ 1 h 208"/>
                  <a:gd name="T40" fmla="*/ 0 w 142"/>
                  <a:gd name="T41" fmla="*/ 1 h 208"/>
                  <a:gd name="T42" fmla="*/ 0 w 142"/>
                  <a:gd name="T43" fmla="*/ 1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A8E8A759-814D-8047-A10F-DAA3A2E2D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1 h 272"/>
                  <a:gd name="T8" fmla="*/ 0 w 304"/>
                  <a:gd name="T9" fmla="*/ 1 h 272"/>
                  <a:gd name="T10" fmla="*/ 0 w 304"/>
                  <a:gd name="T11" fmla="*/ 1 h 272"/>
                  <a:gd name="T12" fmla="*/ 0 w 304"/>
                  <a:gd name="T13" fmla="*/ 1 h 272"/>
                  <a:gd name="T14" fmla="*/ 0 w 304"/>
                  <a:gd name="T15" fmla="*/ 1 h 272"/>
                  <a:gd name="T16" fmla="*/ 0 w 304"/>
                  <a:gd name="T17" fmla="*/ 1 h 272"/>
                  <a:gd name="T18" fmla="*/ 0 w 304"/>
                  <a:gd name="T19" fmla="*/ 1 h 272"/>
                  <a:gd name="T20" fmla="*/ 0 w 304"/>
                  <a:gd name="T21" fmla="*/ 1 h 272"/>
                  <a:gd name="T22" fmla="*/ 0 w 304"/>
                  <a:gd name="T23" fmla="*/ 1 h 272"/>
                  <a:gd name="T24" fmla="*/ 0 w 304"/>
                  <a:gd name="T25" fmla="*/ 1 h 272"/>
                  <a:gd name="T26" fmla="*/ 0 w 304"/>
                  <a:gd name="T27" fmla="*/ 1 h 272"/>
                  <a:gd name="T28" fmla="*/ 0 w 304"/>
                  <a:gd name="T29" fmla="*/ 1 h 272"/>
                  <a:gd name="T30" fmla="*/ 0 w 304"/>
                  <a:gd name="T31" fmla="*/ 1 h 272"/>
                  <a:gd name="T32" fmla="*/ 0 w 304"/>
                  <a:gd name="T33" fmla="*/ 1 h 272"/>
                  <a:gd name="T34" fmla="*/ 0 w 304"/>
                  <a:gd name="T35" fmla="*/ 1 h 272"/>
                  <a:gd name="T36" fmla="*/ 0 w 304"/>
                  <a:gd name="T37" fmla="*/ 1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72BA7385-2044-6841-9067-4656DB2EB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1 h 164"/>
                  <a:gd name="T28" fmla="*/ 0 w 103"/>
                  <a:gd name="T29" fmla="*/ 1 h 164"/>
                  <a:gd name="T30" fmla="*/ 0 w 103"/>
                  <a:gd name="T31" fmla="*/ 1 h 164"/>
                  <a:gd name="T32" fmla="*/ 0 w 103"/>
                  <a:gd name="T33" fmla="*/ 1 h 164"/>
                  <a:gd name="T34" fmla="*/ 0 w 103"/>
                  <a:gd name="T35" fmla="*/ 1 h 164"/>
                  <a:gd name="T36" fmla="*/ 0 w 103"/>
                  <a:gd name="T37" fmla="*/ 1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3C9FE46B-7B5A-7A43-9983-40F17937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7AD6BCE2-6E96-8F4C-AB65-A3BE680EF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5464D33D-927D-3C4D-85EF-76F88CA8E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A00316C3-2049-F648-8587-F266697B5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1 h 206"/>
                  <a:gd name="T20" fmla="*/ 0 w 245"/>
                  <a:gd name="T21" fmla="*/ 1 h 206"/>
                  <a:gd name="T22" fmla="*/ 0 w 245"/>
                  <a:gd name="T23" fmla="*/ 1 h 206"/>
                  <a:gd name="T24" fmla="*/ 0 w 245"/>
                  <a:gd name="T25" fmla="*/ 1 h 206"/>
                  <a:gd name="T26" fmla="*/ 0 w 245"/>
                  <a:gd name="T27" fmla="*/ 1 h 206"/>
                  <a:gd name="T28" fmla="*/ 0 w 245"/>
                  <a:gd name="T29" fmla="*/ 1 h 206"/>
                  <a:gd name="T30" fmla="*/ 0 w 245"/>
                  <a:gd name="T31" fmla="*/ 1 h 206"/>
                  <a:gd name="T32" fmla="*/ 0 w 245"/>
                  <a:gd name="T33" fmla="*/ 1 h 206"/>
                  <a:gd name="T34" fmla="*/ 0 w 245"/>
                  <a:gd name="T35" fmla="*/ 1 h 206"/>
                  <a:gd name="T36" fmla="*/ 0 w 245"/>
                  <a:gd name="T37" fmla="*/ 1 h 206"/>
                  <a:gd name="T38" fmla="*/ 0 w 245"/>
                  <a:gd name="T39" fmla="*/ 1 h 206"/>
                  <a:gd name="T40" fmla="*/ 0 w 245"/>
                  <a:gd name="T41" fmla="*/ 1 h 206"/>
                  <a:gd name="T42" fmla="*/ 0 w 245"/>
                  <a:gd name="T43" fmla="*/ 1 h 206"/>
                  <a:gd name="T44" fmla="*/ 0 w 245"/>
                  <a:gd name="T45" fmla="*/ 1 h 206"/>
                  <a:gd name="T46" fmla="*/ 0 w 245"/>
                  <a:gd name="T47" fmla="*/ 1 h 206"/>
                  <a:gd name="T48" fmla="*/ 0 w 245"/>
                  <a:gd name="T49" fmla="*/ 1 h 206"/>
                  <a:gd name="T50" fmla="*/ 0 w 245"/>
                  <a:gd name="T51" fmla="*/ 1 h 206"/>
                  <a:gd name="T52" fmla="*/ 0 w 245"/>
                  <a:gd name="T53" fmla="*/ 1 h 206"/>
                  <a:gd name="T54" fmla="*/ 0 w 245"/>
                  <a:gd name="T55" fmla="*/ 1 h 206"/>
                  <a:gd name="T56" fmla="*/ 0 w 245"/>
                  <a:gd name="T57" fmla="*/ 1 h 206"/>
                  <a:gd name="T58" fmla="*/ 0 w 245"/>
                  <a:gd name="T59" fmla="*/ 1 h 206"/>
                  <a:gd name="T60" fmla="*/ 0 w 245"/>
                  <a:gd name="T61" fmla="*/ 1 h 206"/>
                  <a:gd name="T62" fmla="*/ 0 w 245"/>
                  <a:gd name="T63" fmla="*/ 1 h 206"/>
                  <a:gd name="T64" fmla="*/ 0 w 245"/>
                  <a:gd name="T65" fmla="*/ 1 h 206"/>
                  <a:gd name="T66" fmla="*/ 0 w 245"/>
                  <a:gd name="T67" fmla="*/ 1 h 206"/>
                  <a:gd name="T68" fmla="*/ 0 w 245"/>
                  <a:gd name="T69" fmla="*/ 1 h 206"/>
                  <a:gd name="T70" fmla="*/ 0 w 245"/>
                  <a:gd name="T71" fmla="*/ 1 h 206"/>
                  <a:gd name="T72" fmla="*/ 0 w 245"/>
                  <a:gd name="T73" fmla="*/ 1 h 206"/>
                  <a:gd name="T74" fmla="*/ 0 w 245"/>
                  <a:gd name="T75" fmla="*/ 1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3F46EB47-9B7D-1A4E-A4BF-926E8A44F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1 h 160"/>
                  <a:gd name="T16" fmla="*/ 0 w 159"/>
                  <a:gd name="T17" fmla="*/ 1 h 160"/>
                  <a:gd name="T18" fmla="*/ 0 w 159"/>
                  <a:gd name="T19" fmla="*/ 1 h 160"/>
                  <a:gd name="T20" fmla="*/ 0 w 159"/>
                  <a:gd name="T21" fmla="*/ 1 h 160"/>
                  <a:gd name="T22" fmla="*/ 0 w 159"/>
                  <a:gd name="T23" fmla="*/ 1 h 160"/>
                  <a:gd name="T24" fmla="*/ 0 w 159"/>
                  <a:gd name="T25" fmla="*/ 1 h 160"/>
                  <a:gd name="T26" fmla="*/ 0 w 159"/>
                  <a:gd name="T27" fmla="*/ 1 h 160"/>
                  <a:gd name="T28" fmla="*/ 0 w 159"/>
                  <a:gd name="T29" fmla="*/ 1 h 160"/>
                  <a:gd name="T30" fmla="*/ 0 w 159"/>
                  <a:gd name="T31" fmla="*/ 1 h 160"/>
                  <a:gd name="T32" fmla="*/ 0 w 159"/>
                  <a:gd name="T33" fmla="*/ 1 h 160"/>
                  <a:gd name="T34" fmla="*/ 0 w 159"/>
                  <a:gd name="T35" fmla="*/ 1 h 160"/>
                  <a:gd name="T36" fmla="*/ 0 w 159"/>
                  <a:gd name="T37" fmla="*/ 1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3537E484-D68E-AA49-9242-6A69EE5EE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1 h 332"/>
                  <a:gd name="T6" fmla="*/ 0 w 399"/>
                  <a:gd name="T7" fmla="*/ 1 h 332"/>
                  <a:gd name="T8" fmla="*/ 0 w 399"/>
                  <a:gd name="T9" fmla="*/ 1 h 332"/>
                  <a:gd name="T10" fmla="*/ 0 w 399"/>
                  <a:gd name="T11" fmla="*/ 1 h 332"/>
                  <a:gd name="T12" fmla="*/ 0 w 399"/>
                  <a:gd name="T13" fmla="*/ 2 h 332"/>
                  <a:gd name="T14" fmla="*/ 0 w 399"/>
                  <a:gd name="T15" fmla="*/ 2 h 332"/>
                  <a:gd name="T16" fmla="*/ 0 w 399"/>
                  <a:gd name="T17" fmla="*/ 2 h 332"/>
                  <a:gd name="T18" fmla="*/ 0 w 399"/>
                  <a:gd name="T19" fmla="*/ 2 h 332"/>
                  <a:gd name="T20" fmla="*/ 0 w 399"/>
                  <a:gd name="T21" fmla="*/ 2 h 332"/>
                  <a:gd name="T22" fmla="*/ 0 w 399"/>
                  <a:gd name="T23" fmla="*/ 2 h 332"/>
                  <a:gd name="T24" fmla="*/ 0 w 399"/>
                  <a:gd name="T25" fmla="*/ 2 h 332"/>
                  <a:gd name="T26" fmla="*/ 0 w 399"/>
                  <a:gd name="T27" fmla="*/ 2 h 332"/>
                  <a:gd name="T28" fmla="*/ 0 w 399"/>
                  <a:gd name="T29" fmla="*/ 2 h 332"/>
                  <a:gd name="T30" fmla="*/ 0 w 399"/>
                  <a:gd name="T31" fmla="*/ 2 h 332"/>
                  <a:gd name="T32" fmla="*/ 0 w 399"/>
                  <a:gd name="T33" fmla="*/ 2 h 332"/>
                  <a:gd name="T34" fmla="*/ 0 w 399"/>
                  <a:gd name="T35" fmla="*/ 2 h 332"/>
                  <a:gd name="T36" fmla="*/ 0 w 399"/>
                  <a:gd name="T37" fmla="*/ 2 h 332"/>
                  <a:gd name="T38" fmla="*/ 0 w 399"/>
                  <a:gd name="T39" fmla="*/ 2 h 332"/>
                  <a:gd name="T40" fmla="*/ 0 w 399"/>
                  <a:gd name="T41" fmla="*/ 2 h 332"/>
                  <a:gd name="T42" fmla="*/ 0 w 399"/>
                  <a:gd name="T43" fmla="*/ 2 h 332"/>
                  <a:gd name="T44" fmla="*/ 0 w 399"/>
                  <a:gd name="T45" fmla="*/ 2 h 332"/>
                  <a:gd name="T46" fmla="*/ 0 w 399"/>
                  <a:gd name="T47" fmla="*/ 2 h 332"/>
                  <a:gd name="T48" fmla="*/ 0 w 399"/>
                  <a:gd name="T49" fmla="*/ 2 h 332"/>
                  <a:gd name="T50" fmla="*/ 0 w 399"/>
                  <a:gd name="T51" fmla="*/ 2 h 332"/>
                  <a:gd name="T52" fmla="*/ 0 w 399"/>
                  <a:gd name="T53" fmla="*/ 2 h 332"/>
                  <a:gd name="T54" fmla="*/ 0 w 399"/>
                  <a:gd name="T55" fmla="*/ 2 h 332"/>
                  <a:gd name="T56" fmla="*/ 0 w 399"/>
                  <a:gd name="T57" fmla="*/ 1 h 332"/>
                  <a:gd name="T58" fmla="*/ 0 w 399"/>
                  <a:gd name="T59" fmla="*/ 1 h 332"/>
                  <a:gd name="T60" fmla="*/ 0 w 399"/>
                  <a:gd name="T61" fmla="*/ 1 h 332"/>
                  <a:gd name="T62" fmla="*/ 0 w 399"/>
                  <a:gd name="T63" fmla="*/ 1 h 332"/>
                  <a:gd name="T64" fmla="*/ 0 w 399"/>
                  <a:gd name="T65" fmla="*/ 1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C16E164C-3380-FF47-A0E3-9FD0E3421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0 h 222"/>
                  <a:gd name="T12" fmla="*/ 0 w 348"/>
                  <a:gd name="T13" fmla="*/ 0 h 222"/>
                  <a:gd name="T14" fmla="*/ 0 w 348"/>
                  <a:gd name="T15" fmla="*/ 0 h 222"/>
                  <a:gd name="T16" fmla="*/ 0 w 348"/>
                  <a:gd name="T17" fmla="*/ 0 h 222"/>
                  <a:gd name="T18" fmla="*/ 0 w 348"/>
                  <a:gd name="T19" fmla="*/ 0 h 222"/>
                  <a:gd name="T20" fmla="*/ 0 w 348"/>
                  <a:gd name="T21" fmla="*/ 0 h 222"/>
                  <a:gd name="T22" fmla="*/ 0 w 348"/>
                  <a:gd name="T23" fmla="*/ 0 h 222"/>
                  <a:gd name="T24" fmla="*/ 0 w 348"/>
                  <a:gd name="T25" fmla="*/ 0 h 222"/>
                  <a:gd name="T26" fmla="*/ 0 w 348"/>
                  <a:gd name="T27" fmla="*/ 0 h 222"/>
                  <a:gd name="T28" fmla="*/ 0 w 348"/>
                  <a:gd name="T29" fmla="*/ 0 h 222"/>
                  <a:gd name="T30" fmla="*/ 0 w 348"/>
                  <a:gd name="T31" fmla="*/ 0 h 222"/>
                  <a:gd name="T32" fmla="*/ 0 w 348"/>
                  <a:gd name="T33" fmla="*/ 0 h 222"/>
                  <a:gd name="T34" fmla="*/ 0 w 348"/>
                  <a:gd name="T35" fmla="*/ 0 h 222"/>
                  <a:gd name="T36" fmla="*/ 0 w 348"/>
                  <a:gd name="T37" fmla="*/ 0 h 222"/>
                  <a:gd name="T38" fmla="*/ 0 w 348"/>
                  <a:gd name="T39" fmla="*/ 0 h 222"/>
                  <a:gd name="T40" fmla="*/ 0 w 348"/>
                  <a:gd name="T41" fmla="*/ 0 h 222"/>
                  <a:gd name="T42" fmla="*/ 0 w 348"/>
                  <a:gd name="T43" fmla="*/ 0 h 222"/>
                  <a:gd name="T44" fmla="*/ 0 w 348"/>
                  <a:gd name="T45" fmla="*/ 0 h 222"/>
                  <a:gd name="T46" fmla="*/ 0 w 348"/>
                  <a:gd name="T47" fmla="*/ 0 h 222"/>
                  <a:gd name="T48" fmla="*/ 0 w 348"/>
                  <a:gd name="T49" fmla="*/ 0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3">
                <a:extLst>
                  <a:ext uri="{FF2B5EF4-FFF2-40B4-BE49-F238E27FC236}">
                    <a16:creationId xmlns:a16="http://schemas.microsoft.com/office/drawing/2014/main" id="{5EA2CD40-DAC6-8949-8F3D-D0E6C82B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0 h 207"/>
                  <a:gd name="T4" fmla="*/ 0 w 142"/>
                  <a:gd name="T5" fmla="*/ 0 h 207"/>
                  <a:gd name="T6" fmla="*/ 0 w 142"/>
                  <a:gd name="T7" fmla="*/ 0 h 207"/>
                  <a:gd name="T8" fmla="*/ 0 w 142"/>
                  <a:gd name="T9" fmla="*/ 0 h 207"/>
                  <a:gd name="T10" fmla="*/ 0 w 142"/>
                  <a:gd name="T11" fmla="*/ 0 h 207"/>
                  <a:gd name="T12" fmla="*/ 0 w 142"/>
                  <a:gd name="T13" fmla="*/ 0 h 207"/>
                  <a:gd name="T14" fmla="*/ 0 w 142"/>
                  <a:gd name="T15" fmla="*/ 0 h 207"/>
                  <a:gd name="T16" fmla="*/ 0 w 142"/>
                  <a:gd name="T17" fmla="*/ 0 h 207"/>
                  <a:gd name="T18" fmla="*/ 0 w 142"/>
                  <a:gd name="T19" fmla="*/ 0 h 207"/>
                  <a:gd name="T20" fmla="*/ 0 w 142"/>
                  <a:gd name="T21" fmla="*/ 0 h 207"/>
                  <a:gd name="T22" fmla="*/ 0 w 142"/>
                  <a:gd name="T23" fmla="*/ 0 h 207"/>
                  <a:gd name="T24" fmla="*/ 0 w 142"/>
                  <a:gd name="T25" fmla="*/ 0 h 207"/>
                  <a:gd name="T26" fmla="*/ 0 w 142"/>
                  <a:gd name="T27" fmla="*/ 0 h 207"/>
                  <a:gd name="T28" fmla="*/ 0 w 142"/>
                  <a:gd name="T29" fmla="*/ 0 h 207"/>
                  <a:gd name="T30" fmla="*/ 0 w 142"/>
                  <a:gd name="T31" fmla="*/ 0 h 207"/>
                  <a:gd name="T32" fmla="*/ 0 w 142"/>
                  <a:gd name="T33" fmla="*/ 0 h 207"/>
                  <a:gd name="T34" fmla="*/ 0 w 142"/>
                  <a:gd name="T35" fmla="*/ 0 h 207"/>
                  <a:gd name="T36" fmla="*/ 0 w 142"/>
                  <a:gd name="T37" fmla="*/ 0 h 207"/>
                  <a:gd name="T38" fmla="*/ 0 w 142"/>
                  <a:gd name="T39" fmla="*/ 0 h 207"/>
                  <a:gd name="T40" fmla="*/ 0 w 142"/>
                  <a:gd name="T41" fmla="*/ 0 h 207"/>
                  <a:gd name="T42" fmla="*/ 0 w 142"/>
                  <a:gd name="T43" fmla="*/ 0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21EB7BB5-95CF-D74B-A032-1C9C5E070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0 h 272"/>
                  <a:gd name="T6" fmla="*/ 0 w 303"/>
                  <a:gd name="T7" fmla="*/ 0 h 272"/>
                  <a:gd name="T8" fmla="*/ 0 w 303"/>
                  <a:gd name="T9" fmla="*/ 0 h 272"/>
                  <a:gd name="T10" fmla="*/ 0 w 303"/>
                  <a:gd name="T11" fmla="*/ 0 h 272"/>
                  <a:gd name="T12" fmla="*/ 0 w 303"/>
                  <a:gd name="T13" fmla="*/ 0 h 272"/>
                  <a:gd name="T14" fmla="*/ 0 w 303"/>
                  <a:gd name="T15" fmla="*/ 0 h 272"/>
                  <a:gd name="T16" fmla="*/ 0 w 303"/>
                  <a:gd name="T17" fmla="*/ 0 h 272"/>
                  <a:gd name="T18" fmla="*/ 0 w 303"/>
                  <a:gd name="T19" fmla="*/ 0 h 272"/>
                  <a:gd name="T20" fmla="*/ 0 w 303"/>
                  <a:gd name="T21" fmla="*/ 1 h 272"/>
                  <a:gd name="T22" fmla="*/ 0 w 303"/>
                  <a:gd name="T23" fmla="*/ 1 h 272"/>
                  <a:gd name="T24" fmla="*/ 0 w 303"/>
                  <a:gd name="T25" fmla="*/ 1 h 272"/>
                  <a:gd name="T26" fmla="*/ 0 w 303"/>
                  <a:gd name="T27" fmla="*/ 1 h 272"/>
                  <a:gd name="T28" fmla="*/ 0 w 303"/>
                  <a:gd name="T29" fmla="*/ 0 h 272"/>
                  <a:gd name="T30" fmla="*/ 0 w 303"/>
                  <a:gd name="T31" fmla="*/ 0 h 272"/>
                  <a:gd name="T32" fmla="*/ 0 w 303"/>
                  <a:gd name="T33" fmla="*/ 0 h 272"/>
                  <a:gd name="T34" fmla="*/ 0 w 303"/>
                  <a:gd name="T35" fmla="*/ 0 h 272"/>
                  <a:gd name="T36" fmla="*/ 0 w 303"/>
                  <a:gd name="T37" fmla="*/ 0 h 272"/>
                  <a:gd name="T38" fmla="*/ 0 w 303"/>
                  <a:gd name="T39" fmla="*/ 0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25">
            <a:extLst>
              <a:ext uri="{FF2B5EF4-FFF2-40B4-BE49-F238E27FC236}">
                <a16:creationId xmlns:a16="http://schemas.microsoft.com/office/drawing/2014/main" id="{F73F5B1B-DDAC-164F-8373-74F2ABE08FCF}"/>
              </a:ext>
            </a:extLst>
          </p:cNvPr>
          <p:cNvGrpSpPr>
            <a:grpSpLocks/>
          </p:cNvGrpSpPr>
          <p:nvPr/>
        </p:nvGrpSpPr>
        <p:grpSpPr bwMode="auto">
          <a:xfrm>
            <a:off x="4322763" y="3697287"/>
            <a:ext cx="495300" cy="622300"/>
            <a:chOff x="2870" y="1518"/>
            <a:chExt cx="292" cy="320"/>
          </a:xfrm>
        </p:grpSpPr>
        <p:graphicFrame>
          <p:nvGraphicFramePr>
            <p:cNvPr id="52" name="Object 26">
              <a:extLst>
                <a:ext uri="{FF2B5EF4-FFF2-40B4-BE49-F238E27FC236}">
                  <a16:creationId xmlns:a16="http://schemas.microsoft.com/office/drawing/2014/main" id="{FCABE11F-EE6E-6A40-948B-A57E94800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lip" r:id="rId4" imgW="826829" imgH="840406" progId="MS_ClipArt_Gallery.2">
                    <p:embed/>
                  </p:oleObj>
                </mc:Choice>
                <mc:Fallback>
                  <p:oleObj name="Clip" r:id="rId4" imgW="826829" imgH="840406" progId="MS_ClipArt_Gallery.2">
                    <p:embed/>
                    <p:pic>
                      <p:nvPicPr>
                        <p:cNvPr id="52" name="Object 26">
                          <a:extLst>
                            <a:ext uri="{FF2B5EF4-FFF2-40B4-BE49-F238E27FC236}">
                              <a16:creationId xmlns:a16="http://schemas.microsoft.com/office/drawing/2014/main" id="{FCABE11F-EE6E-6A40-948B-A57E94800F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7">
              <a:extLst>
                <a:ext uri="{FF2B5EF4-FFF2-40B4-BE49-F238E27FC236}">
                  <a16:creationId xmlns:a16="http://schemas.microsoft.com/office/drawing/2014/main" id="{E5E6278A-13E7-4843-BB1F-5F201F1DD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lip" r:id="rId6" imgW="1268295" imgH="1199426" progId="MS_ClipArt_Gallery.2">
                    <p:embed/>
                  </p:oleObj>
                </mc:Choice>
                <mc:Fallback>
                  <p:oleObj name="Clip" r:id="rId6" imgW="1268295" imgH="1199426" progId="MS_ClipArt_Gallery.2">
                    <p:embed/>
                    <p:pic>
                      <p:nvPicPr>
                        <p:cNvPr id="53" name="Object 27">
                          <a:extLst>
                            <a:ext uri="{FF2B5EF4-FFF2-40B4-BE49-F238E27FC236}">
                              <a16:creationId xmlns:a16="http://schemas.microsoft.com/office/drawing/2014/main" id="{E5E6278A-13E7-4843-BB1F-5F201F1DD6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Line 28">
            <a:extLst>
              <a:ext uri="{FF2B5EF4-FFF2-40B4-BE49-F238E27FC236}">
                <a16:creationId xmlns:a16="http://schemas.microsoft.com/office/drawing/2014/main" id="{8D52943F-9B50-3A4A-915C-441981AD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1" y="4656137"/>
            <a:ext cx="542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440D97E5-96ED-9942-B5AA-7BE72E1C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6" y="4379912"/>
            <a:ext cx="2203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600" b="0" dirty="0">
                <a:latin typeface="Arial" pitchFamily="34" charset="0"/>
                <a:cs typeface="Arial" pitchFamily="34" charset="0"/>
              </a:rPr>
              <a:t>authentication request</a:t>
            </a:r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CF29A614-02AB-F141-AB1F-38D11AD95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5631428"/>
            <a:ext cx="542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38D42121-9285-674C-AA49-83E62781F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6" y="5172731"/>
            <a:ext cx="542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875AE7EB-9346-ED40-8087-289270F1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6288" y="6325636"/>
            <a:ext cx="542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78138506-216C-F345-9FC0-49019B0B8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6" y="4852056"/>
            <a:ext cx="19415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600" b="0" dirty="0">
                <a:latin typeface="Arial" pitchFamily="34" charset="0"/>
                <a:cs typeface="Arial" pitchFamily="34" charset="0"/>
              </a:rPr>
              <a:t>nonce2 (128 bytes)</a:t>
            </a:r>
          </a:p>
        </p:txBody>
      </p:sp>
      <p:sp>
        <p:nvSpPr>
          <p:cNvPr id="50" name="Text Box 36">
            <a:extLst>
              <a:ext uri="{FF2B5EF4-FFF2-40B4-BE49-F238E27FC236}">
                <a16:creationId xmlns:a16="http://schemas.microsoft.com/office/drawing/2014/main" id="{AB613B58-E7DC-CA4E-8181-03248469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5305991"/>
            <a:ext cx="4219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600" b="0" dirty="0">
                <a:latin typeface="Arial" pitchFamily="34" charset="0"/>
                <a:cs typeface="Arial" pitchFamily="34" charset="0"/>
              </a:rPr>
              <a:t>IV + nonce2 encrypted w/ same RC4 stream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C4A76296-C840-5E4E-B7E9-6E4F3A83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830336"/>
            <a:ext cx="3935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600" b="0">
                <a:latin typeface="Arial" pitchFamily="34" charset="0"/>
                <a:cs typeface="Arial" pitchFamily="34" charset="0"/>
              </a:rPr>
              <a:t>success if decrypted value equals nonce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310D-9463-1C4C-AA44-06D466267029}"/>
              </a:ext>
            </a:extLst>
          </p:cNvPr>
          <p:cNvSpPr txBox="1"/>
          <p:nvPr/>
        </p:nvSpPr>
        <p:spPr>
          <a:xfrm>
            <a:off x="4251592" y="4286805"/>
            <a:ext cx="7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A37D-F7CE-7B41-A71E-FDEF5D339FAC}"/>
              </a:ext>
            </a:extLst>
          </p:cNvPr>
          <p:cNvSpPr txBox="1"/>
          <p:nvPr/>
        </p:nvSpPr>
        <p:spPr>
          <a:xfrm>
            <a:off x="519953" y="5307106"/>
            <a:ext cx="320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Trudy: Nonce2 </a:t>
            </a:r>
            <a:r>
              <a:rPr lang="en-US" dirty="0" err="1"/>
              <a:t>xor</a:t>
            </a:r>
            <a:r>
              <a:rPr lang="en-US" dirty="0"/>
              <a:t> (stream) = 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733D0-8F3D-764A-9EA1-706E62985688}"/>
                  </a:ext>
                </a:extLst>
              </p14:cNvPr>
              <p14:cNvContentPartPr/>
              <p14:nvPr/>
            </p14:nvContentPartPr>
            <p14:xfrm>
              <a:off x="1568407" y="2015598"/>
              <a:ext cx="861480" cy="98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33D0-8F3D-764A-9EA1-706E629856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9407" y="2006958"/>
                <a:ext cx="87912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0743C-36FB-B248-9090-232CFF78E09E}"/>
                  </a:ext>
                </a:extLst>
              </p14:cNvPr>
              <p14:cNvContentPartPr/>
              <p14:nvPr/>
            </p14:nvContentPartPr>
            <p14:xfrm>
              <a:off x="2150167" y="2994438"/>
              <a:ext cx="3595680" cy="295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0743C-36FB-B248-9090-232CFF78E0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1527" y="2985798"/>
                <a:ext cx="3613320" cy="29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15A524-F867-2640-A356-D84E6A4328A2}"/>
                  </a:ext>
                </a:extLst>
              </p14:cNvPr>
              <p14:cNvContentPartPr/>
              <p14:nvPr/>
            </p14:nvContentPartPr>
            <p14:xfrm>
              <a:off x="1276807" y="5788398"/>
              <a:ext cx="6469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15A524-F867-2640-A356-D84E6A4328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7807" y="5779758"/>
                <a:ext cx="66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AE3A16-9A1E-9649-9277-0619D4CA77B5}"/>
                  </a:ext>
                </a:extLst>
              </p14:cNvPr>
              <p14:cNvContentPartPr/>
              <p14:nvPr/>
            </p14:nvContentPartPr>
            <p14:xfrm>
              <a:off x="2383447" y="5741598"/>
              <a:ext cx="7502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AE3A16-9A1E-9649-9277-0619D4CA77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4807" y="5732598"/>
                <a:ext cx="7678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977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7364" y="922339"/>
            <a:ext cx="5843588" cy="7683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000" b="1" dirty="0">
                <a:cs typeface="Arial" pitchFamily="34" charset="0"/>
              </a:rPr>
              <a:t>Exercise: Suppose Trudy is wirelessly sniffing this exchange. What information can Trudy figure out? Hint: Go back a few slides.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06DA8C-BE02-4F44-A403-20187A2281DA}" type="slidenum">
              <a:rPr lang="en-US" altLang="en-US" sz="800"/>
              <a:pPr/>
              <a:t>43</a:t>
            </a:fld>
            <a:endParaRPr lang="en-US" altLang="en-US" sz="800"/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2932113" y="2217738"/>
            <a:ext cx="6019800" cy="3954462"/>
            <a:chOff x="718" y="1212"/>
            <a:chExt cx="3792" cy="2491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3921" y="1212"/>
              <a:ext cx="589" cy="657"/>
              <a:chOff x="1952" y="1032"/>
              <a:chExt cx="589" cy="657"/>
            </a:xfrm>
          </p:grpSpPr>
          <p:sp>
            <p:nvSpPr>
              <p:cNvPr id="30739" name="Text Box 5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3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  <a:cs typeface="Arial" pitchFamily="34" charset="0"/>
                  </a:rPr>
                  <a:t>AP</a:t>
                </a:r>
              </a:p>
            </p:txBody>
          </p:sp>
          <p:grpSp>
            <p:nvGrpSpPr>
              <p:cNvPr id="30740" name="Group 6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30741" name="Picture 7" descr="31u_bnrz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>
                  <a:off x="1349" y="2458"/>
                  <a:ext cx="21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42" name="AutoShape 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3" name="Freeform 9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0 w 247"/>
                    <a:gd name="T1" fmla="*/ 1 h 203"/>
                    <a:gd name="T2" fmla="*/ 0 w 247"/>
                    <a:gd name="T3" fmla="*/ 1 h 203"/>
                    <a:gd name="T4" fmla="*/ 0 w 247"/>
                    <a:gd name="T5" fmla="*/ 1 h 203"/>
                    <a:gd name="T6" fmla="*/ 0 w 247"/>
                    <a:gd name="T7" fmla="*/ 1 h 203"/>
                    <a:gd name="T8" fmla="*/ 0 w 247"/>
                    <a:gd name="T9" fmla="*/ 1 h 203"/>
                    <a:gd name="T10" fmla="*/ 0 w 247"/>
                    <a:gd name="T11" fmla="*/ 1 h 203"/>
                    <a:gd name="T12" fmla="*/ 0 w 247"/>
                    <a:gd name="T13" fmla="*/ 1 h 203"/>
                    <a:gd name="T14" fmla="*/ 0 w 247"/>
                    <a:gd name="T15" fmla="*/ 1 h 203"/>
                    <a:gd name="T16" fmla="*/ 0 w 247"/>
                    <a:gd name="T17" fmla="*/ 1 h 203"/>
                    <a:gd name="T18" fmla="*/ 0 w 247"/>
                    <a:gd name="T19" fmla="*/ 1 h 203"/>
                    <a:gd name="T20" fmla="*/ 0 w 247"/>
                    <a:gd name="T21" fmla="*/ 1 h 203"/>
                    <a:gd name="T22" fmla="*/ 0 w 247"/>
                    <a:gd name="T23" fmla="*/ 1 h 203"/>
                    <a:gd name="T24" fmla="*/ 0 w 247"/>
                    <a:gd name="T25" fmla="*/ 1 h 203"/>
                    <a:gd name="T26" fmla="*/ 0 w 247"/>
                    <a:gd name="T27" fmla="*/ 1 h 203"/>
                    <a:gd name="T28" fmla="*/ 0 w 247"/>
                    <a:gd name="T29" fmla="*/ 1 h 203"/>
                    <a:gd name="T30" fmla="*/ 0 w 247"/>
                    <a:gd name="T31" fmla="*/ 1 h 203"/>
                    <a:gd name="T32" fmla="*/ 0 w 247"/>
                    <a:gd name="T33" fmla="*/ 1 h 203"/>
                    <a:gd name="T34" fmla="*/ 0 w 247"/>
                    <a:gd name="T35" fmla="*/ 1 h 203"/>
                    <a:gd name="T36" fmla="*/ 0 w 247"/>
                    <a:gd name="T37" fmla="*/ 1 h 203"/>
                    <a:gd name="T38" fmla="*/ 0 w 247"/>
                    <a:gd name="T39" fmla="*/ 1 h 203"/>
                    <a:gd name="T40" fmla="*/ 0 w 247"/>
                    <a:gd name="T41" fmla="*/ 1 h 203"/>
                    <a:gd name="T42" fmla="*/ 0 w 247"/>
                    <a:gd name="T43" fmla="*/ 1 h 203"/>
                    <a:gd name="T44" fmla="*/ 0 w 247"/>
                    <a:gd name="T45" fmla="*/ 1 h 203"/>
                    <a:gd name="T46" fmla="*/ 0 w 247"/>
                    <a:gd name="T47" fmla="*/ 1 h 203"/>
                    <a:gd name="T48" fmla="*/ 0 w 247"/>
                    <a:gd name="T49" fmla="*/ 1 h 203"/>
                    <a:gd name="T50" fmla="*/ 0 w 247"/>
                    <a:gd name="T51" fmla="*/ 1 h 203"/>
                    <a:gd name="T52" fmla="*/ 0 w 247"/>
                    <a:gd name="T53" fmla="*/ 1 h 203"/>
                    <a:gd name="T54" fmla="*/ 0 w 247"/>
                    <a:gd name="T55" fmla="*/ 1 h 203"/>
                    <a:gd name="T56" fmla="*/ 0 w 247"/>
                    <a:gd name="T57" fmla="*/ 1 h 203"/>
                    <a:gd name="T58" fmla="*/ 0 w 247"/>
                    <a:gd name="T59" fmla="*/ 1 h 203"/>
                    <a:gd name="T60" fmla="*/ 0 w 247"/>
                    <a:gd name="T61" fmla="*/ 1 h 203"/>
                    <a:gd name="T62" fmla="*/ 0 w 247"/>
                    <a:gd name="T63" fmla="*/ 1 h 203"/>
                    <a:gd name="T64" fmla="*/ 0 w 247"/>
                    <a:gd name="T65" fmla="*/ 1 h 203"/>
                    <a:gd name="T66" fmla="*/ 0 w 247"/>
                    <a:gd name="T67" fmla="*/ 1 h 203"/>
                    <a:gd name="T68" fmla="*/ 0 w 247"/>
                    <a:gd name="T69" fmla="*/ 1 h 203"/>
                    <a:gd name="T70" fmla="*/ 0 w 247"/>
                    <a:gd name="T71" fmla="*/ 1 h 203"/>
                    <a:gd name="T72" fmla="*/ 0 w 247"/>
                    <a:gd name="T73" fmla="*/ 1 h 203"/>
                    <a:gd name="T74" fmla="*/ 0 w 247"/>
                    <a:gd name="T75" fmla="*/ 1 h 203"/>
                    <a:gd name="T76" fmla="*/ 0 w 247"/>
                    <a:gd name="T77" fmla="*/ 1 h 203"/>
                    <a:gd name="T78" fmla="*/ 0 w 247"/>
                    <a:gd name="T79" fmla="*/ 1 h 203"/>
                    <a:gd name="T80" fmla="*/ 0 w 247"/>
                    <a:gd name="T81" fmla="*/ 1 h 203"/>
                    <a:gd name="T82" fmla="*/ 0 w 247"/>
                    <a:gd name="T83" fmla="*/ 1 h 203"/>
                    <a:gd name="T84" fmla="*/ 0 w 247"/>
                    <a:gd name="T85" fmla="*/ 0 h 203"/>
                    <a:gd name="T86" fmla="*/ 0 w 247"/>
                    <a:gd name="T87" fmla="*/ 1 h 203"/>
                    <a:gd name="T88" fmla="*/ 0 w 247"/>
                    <a:gd name="T89" fmla="*/ 1 h 203"/>
                    <a:gd name="T90" fmla="*/ 0 w 247"/>
                    <a:gd name="T91" fmla="*/ 1 h 203"/>
                    <a:gd name="T92" fmla="*/ 0 w 247"/>
                    <a:gd name="T93" fmla="*/ 1 h 203"/>
                    <a:gd name="T94" fmla="*/ 0 w 247"/>
                    <a:gd name="T95" fmla="*/ 1 h 203"/>
                    <a:gd name="T96" fmla="*/ 0 w 247"/>
                    <a:gd name="T97" fmla="*/ 1 h 20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7"/>
                    <a:gd name="T148" fmla="*/ 0 h 203"/>
                    <a:gd name="T149" fmla="*/ 247 w 247"/>
                    <a:gd name="T150" fmla="*/ 203 h 20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4" name="Freeform 10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0 w 158"/>
                    <a:gd name="T1" fmla="*/ 1 h 158"/>
                    <a:gd name="T2" fmla="*/ 0 w 158"/>
                    <a:gd name="T3" fmla="*/ 1 h 158"/>
                    <a:gd name="T4" fmla="*/ 0 w 158"/>
                    <a:gd name="T5" fmla="*/ 1 h 158"/>
                    <a:gd name="T6" fmla="*/ 0 w 158"/>
                    <a:gd name="T7" fmla="*/ 1 h 158"/>
                    <a:gd name="T8" fmla="*/ 0 w 158"/>
                    <a:gd name="T9" fmla="*/ 1 h 158"/>
                    <a:gd name="T10" fmla="*/ 0 w 158"/>
                    <a:gd name="T11" fmla="*/ 1 h 158"/>
                    <a:gd name="T12" fmla="*/ 0 w 158"/>
                    <a:gd name="T13" fmla="*/ 1 h 158"/>
                    <a:gd name="T14" fmla="*/ 0 w 158"/>
                    <a:gd name="T15" fmla="*/ 1 h 158"/>
                    <a:gd name="T16" fmla="*/ 0 w 158"/>
                    <a:gd name="T17" fmla="*/ 1 h 158"/>
                    <a:gd name="T18" fmla="*/ 0 w 158"/>
                    <a:gd name="T19" fmla="*/ 1 h 158"/>
                    <a:gd name="T20" fmla="*/ 0 w 158"/>
                    <a:gd name="T21" fmla="*/ 1 h 158"/>
                    <a:gd name="T22" fmla="*/ 0 w 158"/>
                    <a:gd name="T23" fmla="*/ 1 h 158"/>
                    <a:gd name="T24" fmla="*/ 0 w 158"/>
                    <a:gd name="T25" fmla="*/ 1 h 158"/>
                    <a:gd name="T26" fmla="*/ 0 w 158"/>
                    <a:gd name="T27" fmla="*/ 1 h 158"/>
                    <a:gd name="T28" fmla="*/ 0 w 158"/>
                    <a:gd name="T29" fmla="*/ 1 h 158"/>
                    <a:gd name="T30" fmla="*/ 0 w 158"/>
                    <a:gd name="T31" fmla="*/ 1 h 158"/>
                    <a:gd name="T32" fmla="*/ 0 w 158"/>
                    <a:gd name="T33" fmla="*/ 1 h 158"/>
                    <a:gd name="T34" fmla="*/ 0 w 158"/>
                    <a:gd name="T35" fmla="*/ 1 h 158"/>
                    <a:gd name="T36" fmla="*/ 0 w 158"/>
                    <a:gd name="T37" fmla="*/ 1 h 158"/>
                    <a:gd name="T38" fmla="*/ 0 w 158"/>
                    <a:gd name="T39" fmla="*/ 1 h 158"/>
                    <a:gd name="T40" fmla="*/ 0 w 158"/>
                    <a:gd name="T41" fmla="*/ 1 h 158"/>
                    <a:gd name="T42" fmla="*/ 0 w 158"/>
                    <a:gd name="T43" fmla="*/ 1 h 158"/>
                    <a:gd name="T44" fmla="*/ 0 w 158"/>
                    <a:gd name="T45" fmla="*/ 1 h 158"/>
                    <a:gd name="T46" fmla="*/ 0 w 158"/>
                    <a:gd name="T47" fmla="*/ 1 h 158"/>
                    <a:gd name="T48" fmla="*/ 0 w 158"/>
                    <a:gd name="T49" fmla="*/ 1 h 158"/>
                    <a:gd name="T50" fmla="*/ 0 w 158"/>
                    <a:gd name="T51" fmla="*/ 1 h 158"/>
                    <a:gd name="T52" fmla="*/ 0 w 158"/>
                    <a:gd name="T53" fmla="*/ 1 h 158"/>
                    <a:gd name="T54" fmla="*/ 0 w 158"/>
                    <a:gd name="T55" fmla="*/ 1 h 158"/>
                    <a:gd name="T56" fmla="*/ 0 w 158"/>
                    <a:gd name="T57" fmla="*/ 1 h 158"/>
                    <a:gd name="T58" fmla="*/ 0 w 158"/>
                    <a:gd name="T59" fmla="*/ 1 h 158"/>
                    <a:gd name="T60" fmla="*/ 0 w 158"/>
                    <a:gd name="T61" fmla="*/ 0 h 158"/>
                    <a:gd name="T62" fmla="*/ 0 w 158"/>
                    <a:gd name="T63" fmla="*/ 0 h 158"/>
                    <a:gd name="T64" fmla="*/ 0 w 158"/>
                    <a:gd name="T65" fmla="*/ 1 h 158"/>
                    <a:gd name="T66" fmla="*/ 0 w 158"/>
                    <a:gd name="T67" fmla="*/ 1 h 158"/>
                    <a:gd name="T68" fmla="*/ 0 w 158"/>
                    <a:gd name="T69" fmla="*/ 1 h 158"/>
                    <a:gd name="T70" fmla="*/ 0 w 158"/>
                    <a:gd name="T71" fmla="*/ 1 h 158"/>
                    <a:gd name="T72" fmla="*/ 0 w 158"/>
                    <a:gd name="T73" fmla="*/ 1 h 158"/>
                    <a:gd name="T74" fmla="*/ 0 w 158"/>
                    <a:gd name="T75" fmla="*/ 1 h 158"/>
                    <a:gd name="T76" fmla="*/ 0 w 158"/>
                    <a:gd name="T77" fmla="*/ 1 h 158"/>
                    <a:gd name="T78" fmla="*/ 0 w 158"/>
                    <a:gd name="T79" fmla="*/ 1 h 158"/>
                    <a:gd name="T80" fmla="*/ 0 w 158"/>
                    <a:gd name="T81" fmla="*/ 1 h 1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8"/>
                    <a:gd name="T124" fmla="*/ 0 h 158"/>
                    <a:gd name="T125" fmla="*/ 158 w 158"/>
                    <a:gd name="T126" fmla="*/ 158 h 15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Freeform 11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0 w 399"/>
                    <a:gd name="T1" fmla="*/ 1 h 331"/>
                    <a:gd name="T2" fmla="*/ 0 w 399"/>
                    <a:gd name="T3" fmla="*/ 1 h 331"/>
                    <a:gd name="T4" fmla="*/ 0 w 399"/>
                    <a:gd name="T5" fmla="*/ 1 h 331"/>
                    <a:gd name="T6" fmla="*/ 0 w 399"/>
                    <a:gd name="T7" fmla="*/ 1 h 331"/>
                    <a:gd name="T8" fmla="*/ 0 w 399"/>
                    <a:gd name="T9" fmla="*/ 1 h 331"/>
                    <a:gd name="T10" fmla="*/ 0 w 399"/>
                    <a:gd name="T11" fmla="*/ 1 h 331"/>
                    <a:gd name="T12" fmla="*/ 0 w 399"/>
                    <a:gd name="T13" fmla="*/ 2 h 331"/>
                    <a:gd name="T14" fmla="*/ 0 w 399"/>
                    <a:gd name="T15" fmla="*/ 2 h 331"/>
                    <a:gd name="T16" fmla="*/ 0 w 399"/>
                    <a:gd name="T17" fmla="*/ 2 h 331"/>
                    <a:gd name="T18" fmla="*/ 0 w 399"/>
                    <a:gd name="T19" fmla="*/ 2 h 331"/>
                    <a:gd name="T20" fmla="*/ 0 w 399"/>
                    <a:gd name="T21" fmla="*/ 2 h 331"/>
                    <a:gd name="T22" fmla="*/ 0 w 399"/>
                    <a:gd name="T23" fmla="*/ 2 h 331"/>
                    <a:gd name="T24" fmla="*/ 0 w 399"/>
                    <a:gd name="T25" fmla="*/ 2 h 331"/>
                    <a:gd name="T26" fmla="*/ 0 w 399"/>
                    <a:gd name="T27" fmla="*/ 2 h 331"/>
                    <a:gd name="T28" fmla="*/ 0 w 399"/>
                    <a:gd name="T29" fmla="*/ 2 h 331"/>
                    <a:gd name="T30" fmla="*/ 0 w 399"/>
                    <a:gd name="T31" fmla="*/ 2 h 331"/>
                    <a:gd name="T32" fmla="*/ 0 w 399"/>
                    <a:gd name="T33" fmla="*/ 2 h 331"/>
                    <a:gd name="T34" fmla="*/ 0 w 399"/>
                    <a:gd name="T35" fmla="*/ 2 h 331"/>
                    <a:gd name="T36" fmla="*/ 0 w 399"/>
                    <a:gd name="T37" fmla="*/ 2 h 331"/>
                    <a:gd name="T38" fmla="*/ 0 w 399"/>
                    <a:gd name="T39" fmla="*/ 2 h 331"/>
                    <a:gd name="T40" fmla="*/ 0 w 399"/>
                    <a:gd name="T41" fmla="*/ 2 h 331"/>
                    <a:gd name="T42" fmla="*/ 0 w 399"/>
                    <a:gd name="T43" fmla="*/ 2 h 331"/>
                    <a:gd name="T44" fmla="*/ 0 w 399"/>
                    <a:gd name="T45" fmla="*/ 2 h 331"/>
                    <a:gd name="T46" fmla="*/ 0 w 399"/>
                    <a:gd name="T47" fmla="*/ 2 h 331"/>
                    <a:gd name="T48" fmla="*/ 0 w 399"/>
                    <a:gd name="T49" fmla="*/ 2 h 331"/>
                    <a:gd name="T50" fmla="*/ 0 w 399"/>
                    <a:gd name="T51" fmla="*/ 2 h 331"/>
                    <a:gd name="T52" fmla="*/ 0 w 399"/>
                    <a:gd name="T53" fmla="*/ 2 h 331"/>
                    <a:gd name="T54" fmla="*/ 0 w 399"/>
                    <a:gd name="T55" fmla="*/ 2 h 331"/>
                    <a:gd name="T56" fmla="*/ 0 w 399"/>
                    <a:gd name="T57" fmla="*/ 1 h 331"/>
                    <a:gd name="T58" fmla="*/ 0 w 399"/>
                    <a:gd name="T59" fmla="*/ 1 h 331"/>
                    <a:gd name="T60" fmla="*/ 0 w 399"/>
                    <a:gd name="T61" fmla="*/ 1 h 331"/>
                    <a:gd name="T62" fmla="*/ 0 w 399"/>
                    <a:gd name="T63" fmla="*/ 1 h 331"/>
                    <a:gd name="T64" fmla="*/ 0 w 399"/>
                    <a:gd name="T65" fmla="*/ 1 h 331"/>
                    <a:gd name="T66" fmla="*/ 0 w 399"/>
                    <a:gd name="T67" fmla="*/ 1 h 331"/>
                    <a:gd name="T68" fmla="*/ 0 w 399"/>
                    <a:gd name="T69" fmla="*/ 1 h 331"/>
                    <a:gd name="T70" fmla="*/ 0 w 399"/>
                    <a:gd name="T71" fmla="*/ 1 h 331"/>
                    <a:gd name="T72" fmla="*/ 0 w 399"/>
                    <a:gd name="T73" fmla="*/ 1 h 331"/>
                    <a:gd name="T74" fmla="*/ 0 w 399"/>
                    <a:gd name="T75" fmla="*/ 1 h 331"/>
                    <a:gd name="T76" fmla="*/ 0 w 399"/>
                    <a:gd name="T77" fmla="*/ 1 h 331"/>
                    <a:gd name="T78" fmla="*/ 0 w 399"/>
                    <a:gd name="T79" fmla="*/ 1 h 331"/>
                    <a:gd name="T80" fmla="*/ 0 w 399"/>
                    <a:gd name="T81" fmla="*/ 0 h 331"/>
                    <a:gd name="T82" fmla="*/ 0 w 399"/>
                    <a:gd name="T83" fmla="*/ 1 h 331"/>
                    <a:gd name="T84" fmla="*/ 0 w 399"/>
                    <a:gd name="T85" fmla="*/ 1 h 331"/>
                    <a:gd name="T86" fmla="*/ 0 w 399"/>
                    <a:gd name="T87" fmla="*/ 1 h 33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1"/>
                    <a:gd name="T134" fmla="*/ 399 w 399"/>
                    <a:gd name="T135" fmla="*/ 331 h 33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Freeform 12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0 w 350"/>
                    <a:gd name="T1" fmla="*/ 0 h 221"/>
                    <a:gd name="T2" fmla="*/ 0 w 350"/>
                    <a:gd name="T3" fmla="*/ 0 h 221"/>
                    <a:gd name="T4" fmla="*/ 0 w 350"/>
                    <a:gd name="T5" fmla="*/ 0 h 221"/>
                    <a:gd name="T6" fmla="*/ 0 w 350"/>
                    <a:gd name="T7" fmla="*/ 0 h 221"/>
                    <a:gd name="T8" fmla="*/ 0 w 350"/>
                    <a:gd name="T9" fmla="*/ 0 h 221"/>
                    <a:gd name="T10" fmla="*/ 0 w 350"/>
                    <a:gd name="T11" fmla="*/ 0 h 221"/>
                    <a:gd name="T12" fmla="*/ 0 w 350"/>
                    <a:gd name="T13" fmla="*/ 0 h 221"/>
                    <a:gd name="T14" fmla="*/ 0 w 350"/>
                    <a:gd name="T15" fmla="*/ 0 h 221"/>
                    <a:gd name="T16" fmla="*/ 0 w 350"/>
                    <a:gd name="T17" fmla="*/ 0 h 221"/>
                    <a:gd name="T18" fmla="*/ 0 w 350"/>
                    <a:gd name="T19" fmla="*/ 0 h 221"/>
                    <a:gd name="T20" fmla="*/ 0 w 350"/>
                    <a:gd name="T21" fmla="*/ 0 h 221"/>
                    <a:gd name="T22" fmla="*/ 0 w 350"/>
                    <a:gd name="T23" fmla="*/ 0 h 221"/>
                    <a:gd name="T24" fmla="*/ 0 w 350"/>
                    <a:gd name="T25" fmla="*/ 0 h 221"/>
                    <a:gd name="T26" fmla="*/ 0 w 350"/>
                    <a:gd name="T27" fmla="*/ 0 h 221"/>
                    <a:gd name="T28" fmla="*/ 0 w 350"/>
                    <a:gd name="T29" fmla="*/ 0 h 221"/>
                    <a:gd name="T30" fmla="*/ 0 w 350"/>
                    <a:gd name="T31" fmla="*/ 0 h 221"/>
                    <a:gd name="T32" fmla="*/ 0 w 350"/>
                    <a:gd name="T33" fmla="*/ 0 h 221"/>
                    <a:gd name="T34" fmla="*/ 0 w 350"/>
                    <a:gd name="T35" fmla="*/ 0 h 221"/>
                    <a:gd name="T36" fmla="*/ 0 w 350"/>
                    <a:gd name="T37" fmla="*/ 0 h 221"/>
                    <a:gd name="T38" fmla="*/ 0 w 350"/>
                    <a:gd name="T39" fmla="*/ 0 h 221"/>
                    <a:gd name="T40" fmla="*/ 0 w 350"/>
                    <a:gd name="T41" fmla="*/ 0 h 221"/>
                    <a:gd name="T42" fmla="*/ 0 w 350"/>
                    <a:gd name="T43" fmla="*/ 0 h 221"/>
                    <a:gd name="T44" fmla="*/ 0 w 350"/>
                    <a:gd name="T45" fmla="*/ 0 h 221"/>
                    <a:gd name="T46" fmla="*/ 0 w 350"/>
                    <a:gd name="T47" fmla="*/ 0 h 221"/>
                    <a:gd name="T48" fmla="*/ 0 w 350"/>
                    <a:gd name="T49" fmla="*/ 0 h 221"/>
                    <a:gd name="T50" fmla="*/ 0 w 350"/>
                    <a:gd name="T51" fmla="*/ 0 h 221"/>
                    <a:gd name="T52" fmla="*/ 0 w 350"/>
                    <a:gd name="T53" fmla="*/ 0 h 221"/>
                    <a:gd name="T54" fmla="*/ 0 w 350"/>
                    <a:gd name="T55" fmla="*/ 0 h 221"/>
                    <a:gd name="T56" fmla="*/ 0 w 350"/>
                    <a:gd name="T57" fmla="*/ 0 h 221"/>
                    <a:gd name="T58" fmla="*/ 0 w 350"/>
                    <a:gd name="T59" fmla="*/ 0 h 221"/>
                    <a:gd name="T60" fmla="*/ 0 w 350"/>
                    <a:gd name="T61" fmla="*/ 0 h 221"/>
                    <a:gd name="T62" fmla="*/ 0 w 350"/>
                    <a:gd name="T63" fmla="*/ 0 h 221"/>
                    <a:gd name="T64" fmla="*/ 0 w 350"/>
                    <a:gd name="T65" fmla="*/ 0 h 221"/>
                    <a:gd name="T66" fmla="*/ 0 w 350"/>
                    <a:gd name="T67" fmla="*/ 0 h 221"/>
                    <a:gd name="T68" fmla="*/ 0 w 350"/>
                    <a:gd name="T69" fmla="*/ 0 h 221"/>
                    <a:gd name="T70" fmla="*/ 0 w 350"/>
                    <a:gd name="T71" fmla="*/ 0 h 221"/>
                    <a:gd name="T72" fmla="*/ 0 w 350"/>
                    <a:gd name="T73" fmla="*/ 0 h 221"/>
                    <a:gd name="T74" fmla="*/ 0 w 350"/>
                    <a:gd name="T75" fmla="*/ 0 h 221"/>
                    <a:gd name="T76" fmla="*/ 0 w 350"/>
                    <a:gd name="T77" fmla="*/ 0 h 221"/>
                    <a:gd name="T78" fmla="*/ 0 w 350"/>
                    <a:gd name="T79" fmla="*/ 0 h 221"/>
                    <a:gd name="T80" fmla="*/ 0 w 350"/>
                    <a:gd name="T81" fmla="*/ 0 h 221"/>
                    <a:gd name="T82" fmla="*/ 0 w 350"/>
                    <a:gd name="T83" fmla="*/ 0 h 221"/>
                    <a:gd name="T84" fmla="*/ 0 w 350"/>
                    <a:gd name="T85" fmla="*/ 0 h 221"/>
                    <a:gd name="T86" fmla="*/ 0 w 350"/>
                    <a:gd name="T87" fmla="*/ 0 h 221"/>
                    <a:gd name="T88" fmla="*/ 0 w 350"/>
                    <a:gd name="T89" fmla="*/ 0 h 221"/>
                    <a:gd name="T90" fmla="*/ 0 w 350"/>
                    <a:gd name="T91" fmla="*/ 0 h 221"/>
                    <a:gd name="T92" fmla="*/ 0 w 350"/>
                    <a:gd name="T93" fmla="*/ 0 h 221"/>
                    <a:gd name="T94" fmla="*/ 0 w 350"/>
                    <a:gd name="T95" fmla="*/ 0 h 221"/>
                    <a:gd name="T96" fmla="*/ 0 w 350"/>
                    <a:gd name="T97" fmla="*/ 0 h 221"/>
                    <a:gd name="T98" fmla="*/ 0 w 350"/>
                    <a:gd name="T99" fmla="*/ 0 h 221"/>
                    <a:gd name="T100" fmla="*/ 0 w 350"/>
                    <a:gd name="T101" fmla="*/ 0 h 221"/>
                    <a:gd name="T102" fmla="*/ 0 w 350"/>
                    <a:gd name="T103" fmla="*/ 0 h 221"/>
                    <a:gd name="T104" fmla="*/ 0 w 350"/>
                    <a:gd name="T105" fmla="*/ 0 h 221"/>
                    <a:gd name="T106" fmla="*/ 0 w 350"/>
                    <a:gd name="T107" fmla="*/ 0 h 221"/>
                    <a:gd name="T108" fmla="*/ 0 w 350"/>
                    <a:gd name="T109" fmla="*/ 0 h 221"/>
                    <a:gd name="T110" fmla="*/ 0 w 350"/>
                    <a:gd name="T111" fmla="*/ 0 h 221"/>
                    <a:gd name="T112" fmla="*/ 0 w 350"/>
                    <a:gd name="T113" fmla="*/ 0 h 221"/>
                    <a:gd name="T114" fmla="*/ 0 w 350"/>
                    <a:gd name="T115" fmla="*/ 0 h 221"/>
                    <a:gd name="T116" fmla="*/ 0 w 350"/>
                    <a:gd name="T117" fmla="*/ 0 h 221"/>
                    <a:gd name="T118" fmla="*/ 0 w 350"/>
                    <a:gd name="T119" fmla="*/ 0 h 221"/>
                    <a:gd name="T120" fmla="*/ 0 w 350"/>
                    <a:gd name="T121" fmla="*/ 0 h 22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0"/>
                    <a:gd name="T184" fmla="*/ 0 h 221"/>
                    <a:gd name="T185" fmla="*/ 350 w 350"/>
                    <a:gd name="T186" fmla="*/ 221 h 22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13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 h 208"/>
                    <a:gd name="T2" fmla="*/ 0 w 142"/>
                    <a:gd name="T3" fmla="*/ 1 h 208"/>
                    <a:gd name="T4" fmla="*/ 0 w 142"/>
                    <a:gd name="T5" fmla="*/ 1 h 208"/>
                    <a:gd name="T6" fmla="*/ 0 w 142"/>
                    <a:gd name="T7" fmla="*/ 1 h 208"/>
                    <a:gd name="T8" fmla="*/ 0 w 142"/>
                    <a:gd name="T9" fmla="*/ 1 h 208"/>
                    <a:gd name="T10" fmla="*/ 0 w 142"/>
                    <a:gd name="T11" fmla="*/ 1 h 208"/>
                    <a:gd name="T12" fmla="*/ 0 w 142"/>
                    <a:gd name="T13" fmla="*/ 1 h 208"/>
                    <a:gd name="T14" fmla="*/ 0 w 142"/>
                    <a:gd name="T15" fmla="*/ 1 h 208"/>
                    <a:gd name="T16" fmla="*/ 0 w 142"/>
                    <a:gd name="T17" fmla="*/ 1 h 208"/>
                    <a:gd name="T18" fmla="*/ 0 w 142"/>
                    <a:gd name="T19" fmla="*/ 1 h 208"/>
                    <a:gd name="T20" fmla="*/ 0 w 142"/>
                    <a:gd name="T21" fmla="*/ 1 h 208"/>
                    <a:gd name="T22" fmla="*/ 0 w 142"/>
                    <a:gd name="T23" fmla="*/ 1 h 208"/>
                    <a:gd name="T24" fmla="*/ 0 w 142"/>
                    <a:gd name="T25" fmla="*/ 1 h 208"/>
                    <a:gd name="T26" fmla="*/ 0 w 142"/>
                    <a:gd name="T27" fmla="*/ 1 h 208"/>
                    <a:gd name="T28" fmla="*/ 0 w 142"/>
                    <a:gd name="T29" fmla="*/ 1 h 208"/>
                    <a:gd name="T30" fmla="*/ 0 w 142"/>
                    <a:gd name="T31" fmla="*/ 1 h 208"/>
                    <a:gd name="T32" fmla="*/ 0 w 142"/>
                    <a:gd name="T33" fmla="*/ 1 h 208"/>
                    <a:gd name="T34" fmla="*/ 0 w 142"/>
                    <a:gd name="T35" fmla="*/ 1 h 208"/>
                    <a:gd name="T36" fmla="*/ 0 w 142"/>
                    <a:gd name="T37" fmla="*/ 1 h 208"/>
                    <a:gd name="T38" fmla="*/ 0 w 142"/>
                    <a:gd name="T39" fmla="*/ 1 h 208"/>
                    <a:gd name="T40" fmla="*/ 0 w 142"/>
                    <a:gd name="T41" fmla="*/ 1 h 208"/>
                    <a:gd name="T42" fmla="*/ 0 w 142"/>
                    <a:gd name="T43" fmla="*/ 1 h 208"/>
                    <a:gd name="T44" fmla="*/ 0 w 142"/>
                    <a:gd name="T45" fmla="*/ 1 h 208"/>
                    <a:gd name="T46" fmla="*/ 0 w 142"/>
                    <a:gd name="T47" fmla="*/ 1 h 208"/>
                    <a:gd name="T48" fmla="*/ 0 w 142"/>
                    <a:gd name="T49" fmla="*/ 1 h 208"/>
                    <a:gd name="T50" fmla="*/ 0 w 142"/>
                    <a:gd name="T51" fmla="*/ 1 h 208"/>
                    <a:gd name="T52" fmla="*/ 0 w 142"/>
                    <a:gd name="T53" fmla="*/ 1 h 208"/>
                    <a:gd name="T54" fmla="*/ 0 w 142"/>
                    <a:gd name="T55" fmla="*/ 1 h 208"/>
                    <a:gd name="T56" fmla="*/ 0 w 142"/>
                    <a:gd name="T57" fmla="*/ 1 h 208"/>
                    <a:gd name="T58" fmla="*/ 0 w 142"/>
                    <a:gd name="T59" fmla="*/ 1 h 208"/>
                    <a:gd name="T60" fmla="*/ 0 w 142"/>
                    <a:gd name="T61" fmla="*/ 1 h 208"/>
                    <a:gd name="T62" fmla="*/ 0 w 142"/>
                    <a:gd name="T63" fmla="*/ 1 h 208"/>
                    <a:gd name="T64" fmla="*/ 0 w 142"/>
                    <a:gd name="T65" fmla="*/ 1 h 208"/>
                    <a:gd name="T66" fmla="*/ 0 w 142"/>
                    <a:gd name="T67" fmla="*/ 0 h 208"/>
                    <a:gd name="T68" fmla="*/ 0 w 142"/>
                    <a:gd name="T69" fmla="*/ 1 h 208"/>
                    <a:gd name="T70" fmla="*/ 0 w 142"/>
                    <a:gd name="T71" fmla="*/ 1 h 208"/>
                    <a:gd name="T72" fmla="*/ 0 w 142"/>
                    <a:gd name="T73" fmla="*/ 1 h 208"/>
                    <a:gd name="T74" fmla="*/ 0 w 142"/>
                    <a:gd name="T75" fmla="*/ 1 h 208"/>
                    <a:gd name="T76" fmla="*/ 0 w 142"/>
                    <a:gd name="T77" fmla="*/ 1 h 208"/>
                    <a:gd name="T78" fmla="*/ 0 w 142"/>
                    <a:gd name="T79" fmla="*/ 1 h 208"/>
                    <a:gd name="T80" fmla="*/ 0 w 142"/>
                    <a:gd name="T81" fmla="*/ 1 h 2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8"/>
                    <a:gd name="T125" fmla="*/ 142 w 142"/>
                    <a:gd name="T126" fmla="*/ 208 h 2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Freeform 14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0 w 304"/>
                    <a:gd name="T1" fmla="*/ 1 h 272"/>
                    <a:gd name="T2" fmla="*/ 0 w 304"/>
                    <a:gd name="T3" fmla="*/ 1 h 272"/>
                    <a:gd name="T4" fmla="*/ 0 w 304"/>
                    <a:gd name="T5" fmla="*/ 1 h 272"/>
                    <a:gd name="T6" fmla="*/ 0 w 304"/>
                    <a:gd name="T7" fmla="*/ 1 h 272"/>
                    <a:gd name="T8" fmla="*/ 0 w 304"/>
                    <a:gd name="T9" fmla="*/ 1 h 272"/>
                    <a:gd name="T10" fmla="*/ 0 w 304"/>
                    <a:gd name="T11" fmla="*/ 1 h 272"/>
                    <a:gd name="T12" fmla="*/ 0 w 304"/>
                    <a:gd name="T13" fmla="*/ 1 h 272"/>
                    <a:gd name="T14" fmla="*/ 0 w 304"/>
                    <a:gd name="T15" fmla="*/ 1 h 272"/>
                    <a:gd name="T16" fmla="*/ 0 w 304"/>
                    <a:gd name="T17" fmla="*/ 1 h 272"/>
                    <a:gd name="T18" fmla="*/ 0 w 304"/>
                    <a:gd name="T19" fmla="*/ 1 h 272"/>
                    <a:gd name="T20" fmla="*/ 0 w 304"/>
                    <a:gd name="T21" fmla="*/ 1 h 272"/>
                    <a:gd name="T22" fmla="*/ 0 w 304"/>
                    <a:gd name="T23" fmla="*/ 1 h 272"/>
                    <a:gd name="T24" fmla="*/ 0 w 304"/>
                    <a:gd name="T25" fmla="*/ 1 h 272"/>
                    <a:gd name="T26" fmla="*/ 0 w 304"/>
                    <a:gd name="T27" fmla="*/ 1 h 272"/>
                    <a:gd name="T28" fmla="*/ 0 w 304"/>
                    <a:gd name="T29" fmla="*/ 1 h 272"/>
                    <a:gd name="T30" fmla="*/ 0 w 304"/>
                    <a:gd name="T31" fmla="*/ 1 h 272"/>
                    <a:gd name="T32" fmla="*/ 0 w 304"/>
                    <a:gd name="T33" fmla="*/ 1 h 272"/>
                    <a:gd name="T34" fmla="*/ 0 w 304"/>
                    <a:gd name="T35" fmla="*/ 1 h 272"/>
                    <a:gd name="T36" fmla="*/ 0 w 304"/>
                    <a:gd name="T37" fmla="*/ 1 h 272"/>
                    <a:gd name="T38" fmla="*/ 0 w 304"/>
                    <a:gd name="T39" fmla="*/ 1 h 272"/>
                    <a:gd name="T40" fmla="*/ 0 w 304"/>
                    <a:gd name="T41" fmla="*/ 1 h 272"/>
                    <a:gd name="T42" fmla="*/ 0 w 304"/>
                    <a:gd name="T43" fmla="*/ 1 h 272"/>
                    <a:gd name="T44" fmla="*/ 0 w 304"/>
                    <a:gd name="T45" fmla="*/ 1 h 272"/>
                    <a:gd name="T46" fmla="*/ 0 w 304"/>
                    <a:gd name="T47" fmla="*/ 1 h 272"/>
                    <a:gd name="T48" fmla="*/ 0 w 304"/>
                    <a:gd name="T49" fmla="*/ 1 h 272"/>
                    <a:gd name="T50" fmla="*/ 0 w 304"/>
                    <a:gd name="T51" fmla="*/ 1 h 272"/>
                    <a:gd name="T52" fmla="*/ 0 w 304"/>
                    <a:gd name="T53" fmla="*/ 1 h 272"/>
                    <a:gd name="T54" fmla="*/ 0 w 304"/>
                    <a:gd name="T55" fmla="*/ 1 h 272"/>
                    <a:gd name="T56" fmla="*/ 0 w 304"/>
                    <a:gd name="T57" fmla="*/ 1 h 272"/>
                    <a:gd name="T58" fmla="*/ 0 w 304"/>
                    <a:gd name="T59" fmla="*/ 1 h 272"/>
                    <a:gd name="T60" fmla="*/ 0 w 304"/>
                    <a:gd name="T61" fmla="*/ 1 h 272"/>
                    <a:gd name="T62" fmla="*/ 0 w 304"/>
                    <a:gd name="T63" fmla="*/ 1 h 272"/>
                    <a:gd name="T64" fmla="*/ 0 w 304"/>
                    <a:gd name="T65" fmla="*/ 1 h 272"/>
                    <a:gd name="T66" fmla="*/ 0 w 304"/>
                    <a:gd name="T67" fmla="*/ 1 h 272"/>
                    <a:gd name="T68" fmla="*/ 0 w 304"/>
                    <a:gd name="T69" fmla="*/ 1 h 272"/>
                    <a:gd name="T70" fmla="*/ 0 w 304"/>
                    <a:gd name="T71" fmla="*/ 1 h 272"/>
                    <a:gd name="T72" fmla="*/ 0 w 304"/>
                    <a:gd name="T73" fmla="*/ 1 h 272"/>
                    <a:gd name="T74" fmla="*/ 0 w 304"/>
                    <a:gd name="T75" fmla="*/ 1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4"/>
                    <a:gd name="T115" fmla="*/ 0 h 272"/>
                    <a:gd name="T116" fmla="*/ 304 w 304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9" name="Freeform 15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0 w 103"/>
                    <a:gd name="T1" fmla="*/ 1 h 164"/>
                    <a:gd name="T2" fmla="*/ 0 w 103"/>
                    <a:gd name="T3" fmla="*/ 1 h 164"/>
                    <a:gd name="T4" fmla="*/ 0 w 103"/>
                    <a:gd name="T5" fmla="*/ 1 h 164"/>
                    <a:gd name="T6" fmla="*/ 0 w 103"/>
                    <a:gd name="T7" fmla="*/ 1 h 164"/>
                    <a:gd name="T8" fmla="*/ 0 w 103"/>
                    <a:gd name="T9" fmla="*/ 0 h 164"/>
                    <a:gd name="T10" fmla="*/ 0 w 103"/>
                    <a:gd name="T11" fmla="*/ 1 h 164"/>
                    <a:gd name="T12" fmla="*/ 0 w 103"/>
                    <a:gd name="T13" fmla="*/ 1 h 164"/>
                    <a:gd name="T14" fmla="*/ 0 w 103"/>
                    <a:gd name="T15" fmla="*/ 1 h 164"/>
                    <a:gd name="T16" fmla="*/ 0 w 103"/>
                    <a:gd name="T17" fmla="*/ 1 h 164"/>
                    <a:gd name="T18" fmla="*/ 0 w 103"/>
                    <a:gd name="T19" fmla="*/ 1 h 164"/>
                    <a:gd name="T20" fmla="*/ 0 w 103"/>
                    <a:gd name="T21" fmla="*/ 1 h 164"/>
                    <a:gd name="T22" fmla="*/ 0 w 103"/>
                    <a:gd name="T23" fmla="*/ 1 h 164"/>
                    <a:gd name="T24" fmla="*/ 0 w 103"/>
                    <a:gd name="T25" fmla="*/ 1 h 164"/>
                    <a:gd name="T26" fmla="*/ 0 w 103"/>
                    <a:gd name="T27" fmla="*/ 1 h 164"/>
                    <a:gd name="T28" fmla="*/ 0 w 103"/>
                    <a:gd name="T29" fmla="*/ 1 h 164"/>
                    <a:gd name="T30" fmla="*/ 0 w 103"/>
                    <a:gd name="T31" fmla="*/ 1 h 164"/>
                    <a:gd name="T32" fmla="*/ 0 w 103"/>
                    <a:gd name="T33" fmla="*/ 1 h 164"/>
                    <a:gd name="T34" fmla="*/ 0 w 103"/>
                    <a:gd name="T35" fmla="*/ 1 h 164"/>
                    <a:gd name="T36" fmla="*/ 0 w 103"/>
                    <a:gd name="T37" fmla="*/ 1 h 164"/>
                    <a:gd name="T38" fmla="*/ 0 w 103"/>
                    <a:gd name="T39" fmla="*/ 1 h 164"/>
                    <a:gd name="T40" fmla="*/ 0 w 103"/>
                    <a:gd name="T41" fmla="*/ 1 h 164"/>
                    <a:gd name="T42" fmla="*/ 0 w 103"/>
                    <a:gd name="T43" fmla="*/ 1 h 164"/>
                    <a:gd name="T44" fmla="*/ 0 w 103"/>
                    <a:gd name="T45" fmla="*/ 1 h 164"/>
                    <a:gd name="T46" fmla="*/ 0 w 103"/>
                    <a:gd name="T47" fmla="*/ 1 h 164"/>
                    <a:gd name="T48" fmla="*/ 0 w 103"/>
                    <a:gd name="T49" fmla="*/ 1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3"/>
                    <a:gd name="T76" fmla="*/ 0 h 164"/>
                    <a:gd name="T77" fmla="*/ 103 w 103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0" name="Freeform 16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0 w 54"/>
                    <a:gd name="T1" fmla="*/ 1 h 82"/>
                    <a:gd name="T2" fmla="*/ 0 w 54"/>
                    <a:gd name="T3" fmla="*/ 1 h 82"/>
                    <a:gd name="T4" fmla="*/ 0 w 54"/>
                    <a:gd name="T5" fmla="*/ 1 h 82"/>
                    <a:gd name="T6" fmla="*/ 0 w 54"/>
                    <a:gd name="T7" fmla="*/ 0 h 82"/>
                    <a:gd name="T8" fmla="*/ 0 w 54"/>
                    <a:gd name="T9" fmla="*/ 0 h 82"/>
                    <a:gd name="T10" fmla="*/ 0 w 54"/>
                    <a:gd name="T11" fmla="*/ 1 h 82"/>
                    <a:gd name="T12" fmla="*/ 0 w 54"/>
                    <a:gd name="T13" fmla="*/ 1 h 82"/>
                    <a:gd name="T14" fmla="*/ 0 w 54"/>
                    <a:gd name="T15" fmla="*/ 1 h 82"/>
                    <a:gd name="T16" fmla="*/ 0 w 54"/>
                    <a:gd name="T17" fmla="*/ 1 h 82"/>
                    <a:gd name="T18" fmla="*/ 0 w 54"/>
                    <a:gd name="T19" fmla="*/ 1 h 82"/>
                    <a:gd name="T20" fmla="*/ 0 w 54"/>
                    <a:gd name="T21" fmla="*/ 1 h 82"/>
                    <a:gd name="T22" fmla="*/ 0 w 54"/>
                    <a:gd name="T23" fmla="*/ 1 h 82"/>
                    <a:gd name="T24" fmla="*/ 0 w 54"/>
                    <a:gd name="T25" fmla="*/ 1 h 82"/>
                    <a:gd name="T26" fmla="*/ 0 w 54"/>
                    <a:gd name="T27" fmla="*/ 1 h 82"/>
                    <a:gd name="T28" fmla="*/ 0 w 54"/>
                    <a:gd name="T29" fmla="*/ 1 h 82"/>
                    <a:gd name="T30" fmla="*/ 0 w 54"/>
                    <a:gd name="T31" fmla="*/ 1 h 82"/>
                    <a:gd name="T32" fmla="*/ 0 w 54"/>
                    <a:gd name="T33" fmla="*/ 1 h 82"/>
                    <a:gd name="T34" fmla="*/ 0 w 54"/>
                    <a:gd name="T35" fmla="*/ 1 h 82"/>
                    <a:gd name="T36" fmla="*/ 0 w 54"/>
                    <a:gd name="T37" fmla="*/ 1 h 82"/>
                    <a:gd name="T38" fmla="*/ 0 w 54"/>
                    <a:gd name="T39" fmla="*/ 1 h 82"/>
                    <a:gd name="T40" fmla="*/ 0 w 54"/>
                    <a:gd name="T41" fmla="*/ 1 h 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4"/>
                    <a:gd name="T64" fmla="*/ 0 h 82"/>
                    <a:gd name="T65" fmla="*/ 54 w 54"/>
                    <a:gd name="T66" fmla="*/ 82 h 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Freeform 17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0 w 46"/>
                    <a:gd name="T1" fmla="*/ 1 h 47"/>
                    <a:gd name="T2" fmla="*/ 0 w 46"/>
                    <a:gd name="T3" fmla="*/ 1 h 47"/>
                    <a:gd name="T4" fmla="*/ 0 w 46"/>
                    <a:gd name="T5" fmla="*/ 1 h 47"/>
                    <a:gd name="T6" fmla="*/ 0 w 46"/>
                    <a:gd name="T7" fmla="*/ 1 h 47"/>
                    <a:gd name="T8" fmla="*/ 0 w 46"/>
                    <a:gd name="T9" fmla="*/ 1 h 47"/>
                    <a:gd name="T10" fmla="*/ 0 w 46"/>
                    <a:gd name="T11" fmla="*/ 1 h 47"/>
                    <a:gd name="T12" fmla="*/ 0 w 46"/>
                    <a:gd name="T13" fmla="*/ 1 h 47"/>
                    <a:gd name="T14" fmla="*/ 0 w 46"/>
                    <a:gd name="T15" fmla="*/ 0 h 47"/>
                    <a:gd name="T16" fmla="*/ 0 w 46"/>
                    <a:gd name="T17" fmla="*/ 0 h 47"/>
                    <a:gd name="T18" fmla="*/ 0 w 46"/>
                    <a:gd name="T19" fmla="*/ 1 h 47"/>
                    <a:gd name="T20" fmla="*/ 0 w 46"/>
                    <a:gd name="T21" fmla="*/ 1 h 47"/>
                    <a:gd name="T22" fmla="*/ 0 w 46"/>
                    <a:gd name="T23" fmla="*/ 1 h 47"/>
                    <a:gd name="T24" fmla="*/ 0 w 46"/>
                    <a:gd name="T25" fmla="*/ 1 h 47"/>
                    <a:gd name="T26" fmla="*/ 0 w 46"/>
                    <a:gd name="T27" fmla="*/ 1 h 47"/>
                    <a:gd name="T28" fmla="*/ 0 w 46"/>
                    <a:gd name="T29" fmla="*/ 1 h 47"/>
                    <a:gd name="T30" fmla="*/ 0 w 46"/>
                    <a:gd name="T31" fmla="*/ 1 h 47"/>
                    <a:gd name="T32" fmla="*/ 0 w 46"/>
                    <a:gd name="T33" fmla="*/ 1 h 47"/>
                    <a:gd name="T34" fmla="*/ 0 w 46"/>
                    <a:gd name="T35" fmla="*/ 1 h 47"/>
                    <a:gd name="T36" fmla="*/ 0 w 46"/>
                    <a:gd name="T37" fmla="*/ 1 h 47"/>
                    <a:gd name="T38" fmla="*/ 0 w 46"/>
                    <a:gd name="T39" fmla="*/ 1 h 47"/>
                    <a:gd name="T40" fmla="*/ 0 w 46"/>
                    <a:gd name="T41" fmla="*/ 1 h 47"/>
                    <a:gd name="T42" fmla="*/ 0 w 46"/>
                    <a:gd name="T43" fmla="*/ 1 h 47"/>
                    <a:gd name="T44" fmla="*/ 0 w 46"/>
                    <a:gd name="T45" fmla="*/ 1 h 47"/>
                    <a:gd name="T46" fmla="*/ 0 w 46"/>
                    <a:gd name="T47" fmla="*/ 1 h 47"/>
                    <a:gd name="T48" fmla="*/ 0 w 46"/>
                    <a:gd name="T49" fmla="*/ 1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6"/>
                    <a:gd name="T76" fmla="*/ 0 h 47"/>
                    <a:gd name="T77" fmla="*/ 46 w 46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Freeform 18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0 w 63"/>
                    <a:gd name="T1" fmla="*/ 1 h 31"/>
                    <a:gd name="T2" fmla="*/ 0 w 63"/>
                    <a:gd name="T3" fmla="*/ 1 h 31"/>
                    <a:gd name="T4" fmla="*/ 0 w 63"/>
                    <a:gd name="T5" fmla="*/ 1 h 31"/>
                    <a:gd name="T6" fmla="*/ 0 w 63"/>
                    <a:gd name="T7" fmla="*/ 1 h 31"/>
                    <a:gd name="T8" fmla="*/ 0 w 63"/>
                    <a:gd name="T9" fmla="*/ 1 h 31"/>
                    <a:gd name="T10" fmla="*/ 0 w 63"/>
                    <a:gd name="T11" fmla="*/ 1 h 31"/>
                    <a:gd name="T12" fmla="*/ 0 w 63"/>
                    <a:gd name="T13" fmla="*/ 1 h 31"/>
                    <a:gd name="T14" fmla="*/ 0 w 63"/>
                    <a:gd name="T15" fmla="*/ 0 h 31"/>
                    <a:gd name="T16" fmla="*/ 0 w 63"/>
                    <a:gd name="T17" fmla="*/ 0 h 31"/>
                    <a:gd name="T18" fmla="*/ 0 w 63"/>
                    <a:gd name="T19" fmla="*/ 0 h 31"/>
                    <a:gd name="T20" fmla="*/ 0 w 63"/>
                    <a:gd name="T21" fmla="*/ 1 h 31"/>
                    <a:gd name="T22" fmla="*/ 0 w 63"/>
                    <a:gd name="T23" fmla="*/ 1 h 31"/>
                    <a:gd name="T24" fmla="*/ 0 w 63"/>
                    <a:gd name="T25" fmla="*/ 1 h 31"/>
                    <a:gd name="T26" fmla="*/ 0 w 63"/>
                    <a:gd name="T27" fmla="*/ 1 h 31"/>
                    <a:gd name="T28" fmla="*/ 0 w 63"/>
                    <a:gd name="T29" fmla="*/ 1 h 31"/>
                    <a:gd name="T30" fmla="*/ 0 w 63"/>
                    <a:gd name="T31" fmla="*/ 1 h 31"/>
                    <a:gd name="T32" fmla="*/ 0 w 63"/>
                    <a:gd name="T33" fmla="*/ 1 h 31"/>
                    <a:gd name="T34" fmla="*/ 0 w 63"/>
                    <a:gd name="T35" fmla="*/ 1 h 31"/>
                    <a:gd name="T36" fmla="*/ 0 w 63"/>
                    <a:gd name="T37" fmla="*/ 1 h 31"/>
                    <a:gd name="T38" fmla="*/ 0 w 63"/>
                    <a:gd name="T39" fmla="*/ 1 h 31"/>
                    <a:gd name="T40" fmla="*/ 0 w 63"/>
                    <a:gd name="T41" fmla="*/ 1 h 31"/>
                    <a:gd name="T42" fmla="*/ 0 w 63"/>
                    <a:gd name="T43" fmla="*/ 1 h 31"/>
                    <a:gd name="T44" fmla="*/ 0 w 63"/>
                    <a:gd name="T45" fmla="*/ 1 h 31"/>
                    <a:gd name="T46" fmla="*/ 0 w 63"/>
                    <a:gd name="T47" fmla="*/ 1 h 31"/>
                    <a:gd name="T48" fmla="*/ 0 w 63"/>
                    <a:gd name="T49" fmla="*/ 1 h 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1"/>
                    <a:gd name="T77" fmla="*/ 63 w 63"/>
                    <a:gd name="T78" fmla="*/ 31 h 3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3" name="Freeform 19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0 w 245"/>
                    <a:gd name="T1" fmla="*/ 1 h 206"/>
                    <a:gd name="T2" fmla="*/ 0 w 245"/>
                    <a:gd name="T3" fmla="*/ 1 h 206"/>
                    <a:gd name="T4" fmla="*/ 0 w 245"/>
                    <a:gd name="T5" fmla="*/ 1 h 206"/>
                    <a:gd name="T6" fmla="*/ 0 w 245"/>
                    <a:gd name="T7" fmla="*/ 1 h 206"/>
                    <a:gd name="T8" fmla="*/ 0 w 245"/>
                    <a:gd name="T9" fmla="*/ 1 h 206"/>
                    <a:gd name="T10" fmla="*/ 0 w 245"/>
                    <a:gd name="T11" fmla="*/ 1 h 206"/>
                    <a:gd name="T12" fmla="*/ 0 w 245"/>
                    <a:gd name="T13" fmla="*/ 1 h 206"/>
                    <a:gd name="T14" fmla="*/ 0 w 245"/>
                    <a:gd name="T15" fmla="*/ 1 h 206"/>
                    <a:gd name="T16" fmla="*/ 0 w 245"/>
                    <a:gd name="T17" fmla="*/ 1 h 206"/>
                    <a:gd name="T18" fmla="*/ 0 w 245"/>
                    <a:gd name="T19" fmla="*/ 1 h 206"/>
                    <a:gd name="T20" fmla="*/ 0 w 245"/>
                    <a:gd name="T21" fmla="*/ 1 h 206"/>
                    <a:gd name="T22" fmla="*/ 0 w 245"/>
                    <a:gd name="T23" fmla="*/ 1 h 206"/>
                    <a:gd name="T24" fmla="*/ 0 w 245"/>
                    <a:gd name="T25" fmla="*/ 1 h 206"/>
                    <a:gd name="T26" fmla="*/ 0 w 245"/>
                    <a:gd name="T27" fmla="*/ 1 h 206"/>
                    <a:gd name="T28" fmla="*/ 0 w 245"/>
                    <a:gd name="T29" fmla="*/ 1 h 206"/>
                    <a:gd name="T30" fmla="*/ 0 w 245"/>
                    <a:gd name="T31" fmla="*/ 1 h 206"/>
                    <a:gd name="T32" fmla="*/ 0 w 245"/>
                    <a:gd name="T33" fmla="*/ 1 h 206"/>
                    <a:gd name="T34" fmla="*/ 0 w 245"/>
                    <a:gd name="T35" fmla="*/ 1 h 206"/>
                    <a:gd name="T36" fmla="*/ 0 w 245"/>
                    <a:gd name="T37" fmla="*/ 1 h 206"/>
                    <a:gd name="T38" fmla="*/ 0 w 245"/>
                    <a:gd name="T39" fmla="*/ 1 h 206"/>
                    <a:gd name="T40" fmla="*/ 0 w 245"/>
                    <a:gd name="T41" fmla="*/ 1 h 206"/>
                    <a:gd name="T42" fmla="*/ 0 w 245"/>
                    <a:gd name="T43" fmla="*/ 1 h 206"/>
                    <a:gd name="T44" fmla="*/ 0 w 245"/>
                    <a:gd name="T45" fmla="*/ 1 h 206"/>
                    <a:gd name="T46" fmla="*/ 0 w 245"/>
                    <a:gd name="T47" fmla="*/ 1 h 206"/>
                    <a:gd name="T48" fmla="*/ 0 w 245"/>
                    <a:gd name="T49" fmla="*/ 1 h 206"/>
                    <a:gd name="T50" fmla="*/ 0 w 245"/>
                    <a:gd name="T51" fmla="*/ 1 h 206"/>
                    <a:gd name="T52" fmla="*/ 0 w 245"/>
                    <a:gd name="T53" fmla="*/ 1 h 206"/>
                    <a:gd name="T54" fmla="*/ 0 w 245"/>
                    <a:gd name="T55" fmla="*/ 1 h 206"/>
                    <a:gd name="T56" fmla="*/ 0 w 245"/>
                    <a:gd name="T57" fmla="*/ 1 h 206"/>
                    <a:gd name="T58" fmla="*/ 0 w 245"/>
                    <a:gd name="T59" fmla="*/ 1 h 206"/>
                    <a:gd name="T60" fmla="*/ 0 w 245"/>
                    <a:gd name="T61" fmla="*/ 1 h 206"/>
                    <a:gd name="T62" fmla="*/ 0 w 245"/>
                    <a:gd name="T63" fmla="*/ 1 h 206"/>
                    <a:gd name="T64" fmla="*/ 0 w 245"/>
                    <a:gd name="T65" fmla="*/ 1 h 206"/>
                    <a:gd name="T66" fmla="*/ 0 w 245"/>
                    <a:gd name="T67" fmla="*/ 1 h 206"/>
                    <a:gd name="T68" fmla="*/ 0 w 245"/>
                    <a:gd name="T69" fmla="*/ 1 h 206"/>
                    <a:gd name="T70" fmla="*/ 0 w 245"/>
                    <a:gd name="T71" fmla="*/ 1 h 206"/>
                    <a:gd name="T72" fmla="*/ 0 w 245"/>
                    <a:gd name="T73" fmla="*/ 1 h 206"/>
                    <a:gd name="T74" fmla="*/ 0 w 245"/>
                    <a:gd name="T75" fmla="*/ 1 h 206"/>
                    <a:gd name="T76" fmla="*/ 0 w 245"/>
                    <a:gd name="T77" fmla="*/ 1 h 206"/>
                    <a:gd name="T78" fmla="*/ 0 w 245"/>
                    <a:gd name="T79" fmla="*/ 1 h 206"/>
                    <a:gd name="T80" fmla="*/ 0 w 245"/>
                    <a:gd name="T81" fmla="*/ 1 h 206"/>
                    <a:gd name="T82" fmla="*/ 0 w 245"/>
                    <a:gd name="T83" fmla="*/ 1 h 206"/>
                    <a:gd name="T84" fmla="*/ 0 w 245"/>
                    <a:gd name="T85" fmla="*/ 1 h 206"/>
                    <a:gd name="T86" fmla="*/ 0 w 245"/>
                    <a:gd name="T87" fmla="*/ 1 h 206"/>
                    <a:gd name="T88" fmla="*/ 0 w 245"/>
                    <a:gd name="T89" fmla="*/ 1 h 206"/>
                    <a:gd name="T90" fmla="*/ 0 w 245"/>
                    <a:gd name="T91" fmla="*/ 1 h 206"/>
                    <a:gd name="T92" fmla="*/ 0 w 245"/>
                    <a:gd name="T93" fmla="*/ 1 h 206"/>
                    <a:gd name="T94" fmla="*/ 0 w 245"/>
                    <a:gd name="T95" fmla="*/ 1 h 206"/>
                    <a:gd name="T96" fmla="*/ 0 w 245"/>
                    <a:gd name="T97" fmla="*/ 1 h 206"/>
                    <a:gd name="T98" fmla="*/ 0 w 245"/>
                    <a:gd name="T99" fmla="*/ 1 h 206"/>
                    <a:gd name="T100" fmla="*/ 0 w 245"/>
                    <a:gd name="T101" fmla="*/ 1 h 206"/>
                    <a:gd name="T102" fmla="*/ 0 w 245"/>
                    <a:gd name="T103" fmla="*/ 1 h 206"/>
                    <a:gd name="T104" fmla="*/ 0 w 245"/>
                    <a:gd name="T105" fmla="*/ 1 h 206"/>
                    <a:gd name="T106" fmla="*/ 0 w 245"/>
                    <a:gd name="T107" fmla="*/ 1 h 206"/>
                    <a:gd name="T108" fmla="*/ 0 w 245"/>
                    <a:gd name="T109" fmla="*/ 0 h 206"/>
                    <a:gd name="T110" fmla="*/ 0 w 245"/>
                    <a:gd name="T111" fmla="*/ 1 h 206"/>
                    <a:gd name="T112" fmla="*/ 0 w 245"/>
                    <a:gd name="T113" fmla="*/ 1 h 206"/>
                    <a:gd name="T114" fmla="*/ 0 w 245"/>
                    <a:gd name="T115" fmla="*/ 1 h 206"/>
                    <a:gd name="T116" fmla="*/ 0 w 245"/>
                    <a:gd name="T117" fmla="*/ 1 h 206"/>
                    <a:gd name="T118" fmla="*/ 0 w 245"/>
                    <a:gd name="T119" fmla="*/ 1 h 206"/>
                    <a:gd name="T120" fmla="*/ 0 w 245"/>
                    <a:gd name="T121" fmla="*/ 1 h 20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45"/>
                    <a:gd name="T184" fmla="*/ 0 h 206"/>
                    <a:gd name="T185" fmla="*/ 245 w 245"/>
                    <a:gd name="T186" fmla="*/ 206 h 20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Freeform 20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0 w 159"/>
                    <a:gd name="T1" fmla="*/ 1 h 160"/>
                    <a:gd name="T2" fmla="*/ 0 w 159"/>
                    <a:gd name="T3" fmla="*/ 1 h 160"/>
                    <a:gd name="T4" fmla="*/ 0 w 159"/>
                    <a:gd name="T5" fmla="*/ 1 h 160"/>
                    <a:gd name="T6" fmla="*/ 0 w 159"/>
                    <a:gd name="T7" fmla="*/ 1 h 160"/>
                    <a:gd name="T8" fmla="*/ 0 w 159"/>
                    <a:gd name="T9" fmla="*/ 1 h 160"/>
                    <a:gd name="T10" fmla="*/ 0 w 159"/>
                    <a:gd name="T11" fmla="*/ 1 h 160"/>
                    <a:gd name="T12" fmla="*/ 0 w 159"/>
                    <a:gd name="T13" fmla="*/ 1 h 160"/>
                    <a:gd name="T14" fmla="*/ 0 w 159"/>
                    <a:gd name="T15" fmla="*/ 1 h 160"/>
                    <a:gd name="T16" fmla="*/ 0 w 159"/>
                    <a:gd name="T17" fmla="*/ 1 h 160"/>
                    <a:gd name="T18" fmla="*/ 0 w 159"/>
                    <a:gd name="T19" fmla="*/ 1 h 160"/>
                    <a:gd name="T20" fmla="*/ 0 w 159"/>
                    <a:gd name="T21" fmla="*/ 1 h 160"/>
                    <a:gd name="T22" fmla="*/ 0 w 159"/>
                    <a:gd name="T23" fmla="*/ 1 h 160"/>
                    <a:gd name="T24" fmla="*/ 0 w 159"/>
                    <a:gd name="T25" fmla="*/ 1 h 160"/>
                    <a:gd name="T26" fmla="*/ 0 w 159"/>
                    <a:gd name="T27" fmla="*/ 1 h 160"/>
                    <a:gd name="T28" fmla="*/ 0 w 159"/>
                    <a:gd name="T29" fmla="*/ 1 h 160"/>
                    <a:gd name="T30" fmla="*/ 0 w 159"/>
                    <a:gd name="T31" fmla="*/ 1 h 160"/>
                    <a:gd name="T32" fmla="*/ 0 w 159"/>
                    <a:gd name="T33" fmla="*/ 1 h 160"/>
                    <a:gd name="T34" fmla="*/ 0 w 159"/>
                    <a:gd name="T35" fmla="*/ 1 h 160"/>
                    <a:gd name="T36" fmla="*/ 0 w 159"/>
                    <a:gd name="T37" fmla="*/ 1 h 160"/>
                    <a:gd name="T38" fmla="*/ 0 w 159"/>
                    <a:gd name="T39" fmla="*/ 1 h 160"/>
                    <a:gd name="T40" fmla="*/ 0 w 159"/>
                    <a:gd name="T41" fmla="*/ 1 h 160"/>
                    <a:gd name="T42" fmla="*/ 0 w 159"/>
                    <a:gd name="T43" fmla="*/ 1 h 160"/>
                    <a:gd name="T44" fmla="*/ 0 w 159"/>
                    <a:gd name="T45" fmla="*/ 1 h 160"/>
                    <a:gd name="T46" fmla="*/ 0 w 159"/>
                    <a:gd name="T47" fmla="*/ 1 h 160"/>
                    <a:gd name="T48" fmla="*/ 0 w 159"/>
                    <a:gd name="T49" fmla="*/ 1 h 160"/>
                    <a:gd name="T50" fmla="*/ 0 w 159"/>
                    <a:gd name="T51" fmla="*/ 1 h 160"/>
                    <a:gd name="T52" fmla="*/ 0 w 159"/>
                    <a:gd name="T53" fmla="*/ 1 h 160"/>
                    <a:gd name="T54" fmla="*/ 0 w 159"/>
                    <a:gd name="T55" fmla="*/ 1 h 160"/>
                    <a:gd name="T56" fmla="*/ 0 w 159"/>
                    <a:gd name="T57" fmla="*/ 1 h 160"/>
                    <a:gd name="T58" fmla="*/ 0 w 159"/>
                    <a:gd name="T59" fmla="*/ 1 h 160"/>
                    <a:gd name="T60" fmla="*/ 0 w 159"/>
                    <a:gd name="T61" fmla="*/ 0 h 160"/>
                    <a:gd name="T62" fmla="*/ 0 w 159"/>
                    <a:gd name="T63" fmla="*/ 1 h 160"/>
                    <a:gd name="T64" fmla="*/ 0 w 159"/>
                    <a:gd name="T65" fmla="*/ 1 h 160"/>
                    <a:gd name="T66" fmla="*/ 0 w 159"/>
                    <a:gd name="T67" fmla="*/ 1 h 160"/>
                    <a:gd name="T68" fmla="*/ 0 w 159"/>
                    <a:gd name="T69" fmla="*/ 1 h 160"/>
                    <a:gd name="T70" fmla="*/ 0 w 159"/>
                    <a:gd name="T71" fmla="*/ 1 h 160"/>
                    <a:gd name="T72" fmla="*/ 0 w 159"/>
                    <a:gd name="T73" fmla="*/ 1 h 160"/>
                    <a:gd name="T74" fmla="*/ 0 w 159"/>
                    <a:gd name="T75" fmla="*/ 1 h 160"/>
                    <a:gd name="T76" fmla="*/ 0 w 159"/>
                    <a:gd name="T77" fmla="*/ 1 h 160"/>
                    <a:gd name="T78" fmla="*/ 0 w 159"/>
                    <a:gd name="T79" fmla="*/ 1 h 160"/>
                    <a:gd name="T80" fmla="*/ 0 w 159"/>
                    <a:gd name="T81" fmla="*/ 1 h 1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9"/>
                    <a:gd name="T124" fmla="*/ 0 h 160"/>
                    <a:gd name="T125" fmla="*/ 159 w 159"/>
                    <a:gd name="T126" fmla="*/ 160 h 1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Freeform 21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0 w 399"/>
                    <a:gd name="T1" fmla="*/ 1 h 332"/>
                    <a:gd name="T2" fmla="*/ 0 w 399"/>
                    <a:gd name="T3" fmla="*/ 1 h 332"/>
                    <a:gd name="T4" fmla="*/ 0 w 399"/>
                    <a:gd name="T5" fmla="*/ 1 h 332"/>
                    <a:gd name="T6" fmla="*/ 0 w 399"/>
                    <a:gd name="T7" fmla="*/ 1 h 332"/>
                    <a:gd name="T8" fmla="*/ 0 w 399"/>
                    <a:gd name="T9" fmla="*/ 1 h 332"/>
                    <a:gd name="T10" fmla="*/ 0 w 399"/>
                    <a:gd name="T11" fmla="*/ 1 h 332"/>
                    <a:gd name="T12" fmla="*/ 0 w 399"/>
                    <a:gd name="T13" fmla="*/ 2 h 332"/>
                    <a:gd name="T14" fmla="*/ 0 w 399"/>
                    <a:gd name="T15" fmla="*/ 2 h 332"/>
                    <a:gd name="T16" fmla="*/ 0 w 399"/>
                    <a:gd name="T17" fmla="*/ 2 h 332"/>
                    <a:gd name="T18" fmla="*/ 0 w 399"/>
                    <a:gd name="T19" fmla="*/ 2 h 332"/>
                    <a:gd name="T20" fmla="*/ 0 w 399"/>
                    <a:gd name="T21" fmla="*/ 2 h 332"/>
                    <a:gd name="T22" fmla="*/ 0 w 399"/>
                    <a:gd name="T23" fmla="*/ 2 h 332"/>
                    <a:gd name="T24" fmla="*/ 0 w 399"/>
                    <a:gd name="T25" fmla="*/ 2 h 332"/>
                    <a:gd name="T26" fmla="*/ 0 w 399"/>
                    <a:gd name="T27" fmla="*/ 2 h 332"/>
                    <a:gd name="T28" fmla="*/ 0 w 399"/>
                    <a:gd name="T29" fmla="*/ 2 h 332"/>
                    <a:gd name="T30" fmla="*/ 0 w 399"/>
                    <a:gd name="T31" fmla="*/ 2 h 332"/>
                    <a:gd name="T32" fmla="*/ 0 w 399"/>
                    <a:gd name="T33" fmla="*/ 2 h 332"/>
                    <a:gd name="T34" fmla="*/ 0 w 399"/>
                    <a:gd name="T35" fmla="*/ 2 h 332"/>
                    <a:gd name="T36" fmla="*/ 0 w 399"/>
                    <a:gd name="T37" fmla="*/ 2 h 332"/>
                    <a:gd name="T38" fmla="*/ 0 w 399"/>
                    <a:gd name="T39" fmla="*/ 2 h 332"/>
                    <a:gd name="T40" fmla="*/ 0 w 399"/>
                    <a:gd name="T41" fmla="*/ 2 h 332"/>
                    <a:gd name="T42" fmla="*/ 0 w 399"/>
                    <a:gd name="T43" fmla="*/ 2 h 332"/>
                    <a:gd name="T44" fmla="*/ 0 w 399"/>
                    <a:gd name="T45" fmla="*/ 2 h 332"/>
                    <a:gd name="T46" fmla="*/ 0 w 399"/>
                    <a:gd name="T47" fmla="*/ 2 h 332"/>
                    <a:gd name="T48" fmla="*/ 0 w 399"/>
                    <a:gd name="T49" fmla="*/ 2 h 332"/>
                    <a:gd name="T50" fmla="*/ 0 w 399"/>
                    <a:gd name="T51" fmla="*/ 2 h 332"/>
                    <a:gd name="T52" fmla="*/ 0 w 399"/>
                    <a:gd name="T53" fmla="*/ 2 h 332"/>
                    <a:gd name="T54" fmla="*/ 0 w 399"/>
                    <a:gd name="T55" fmla="*/ 2 h 332"/>
                    <a:gd name="T56" fmla="*/ 0 w 399"/>
                    <a:gd name="T57" fmla="*/ 1 h 332"/>
                    <a:gd name="T58" fmla="*/ 0 w 399"/>
                    <a:gd name="T59" fmla="*/ 1 h 332"/>
                    <a:gd name="T60" fmla="*/ 0 w 399"/>
                    <a:gd name="T61" fmla="*/ 1 h 332"/>
                    <a:gd name="T62" fmla="*/ 0 w 399"/>
                    <a:gd name="T63" fmla="*/ 1 h 332"/>
                    <a:gd name="T64" fmla="*/ 0 w 399"/>
                    <a:gd name="T65" fmla="*/ 1 h 332"/>
                    <a:gd name="T66" fmla="*/ 0 w 399"/>
                    <a:gd name="T67" fmla="*/ 1 h 332"/>
                    <a:gd name="T68" fmla="*/ 0 w 399"/>
                    <a:gd name="T69" fmla="*/ 1 h 332"/>
                    <a:gd name="T70" fmla="*/ 0 w 399"/>
                    <a:gd name="T71" fmla="*/ 1 h 332"/>
                    <a:gd name="T72" fmla="*/ 0 w 399"/>
                    <a:gd name="T73" fmla="*/ 1 h 332"/>
                    <a:gd name="T74" fmla="*/ 0 w 399"/>
                    <a:gd name="T75" fmla="*/ 1 h 332"/>
                    <a:gd name="T76" fmla="*/ 0 w 399"/>
                    <a:gd name="T77" fmla="*/ 1 h 332"/>
                    <a:gd name="T78" fmla="*/ 0 w 399"/>
                    <a:gd name="T79" fmla="*/ 1 h 332"/>
                    <a:gd name="T80" fmla="*/ 0 w 399"/>
                    <a:gd name="T81" fmla="*/ 0 h 332"/>
                    <a:gd name="T82" fmla="*/ 0 w 399"/>
                    <a:gd name="T83" fmla="*/ 1 h 332"/>
                    <a:gd name="T84" fmla="*/ 0 w 399"/>
                    <a:gd name="T85" fmla="*/ 1 h 332"/>
                    <a:gd name="T86" fmla="*/ 0 w 399"/>
                    <a:gd name="T87" fmla="*/ 1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2"/>
                    <a:gd name="T134" fmla="*/ 399 w 399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6" name="Freeform 22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0 w 348"/>
                    <a:gd name="T1" fmla="*/ 0 h 222"/>
                    <a:gd name="T2" fmla="*/ 0 w 348"/>
                    <a:gd name="T3" fmla="*/ 0 h 222"/>
                    <a:gd name="T4" fmla="*/ 0 w 348"/>
                    <a:gd name="T5" fmla="*/ 0 h 222"/>
                    <a:gd name="T6" fmla="*/ 0 w 348"/>
                    <a:gd name="T7" fmla="*/ 0 h 222"/>
                    <a:gd name="T8" fmla="*/ 0 w 348"/>
                    <a:gd name="T9" fmla="*/ 0 h 222"/>
                    <a:gd name="T10" fmla="*/ 0 w 348"/>
                    <a:gd name="T11" fmla="*/ 0 h 222"/>
                    <a:gd name="T12" fmla="*/ 0 w 348"/>
                    <a:gd name="T13" fmla="*/ 0 h 222"/>
                    <a:gd name="T14" fmla="*/ 0 w 348"/>
                    <a:gd name="T15" fmla="*/ 0 h 222"/>
                    <a:gd name="T16" fmla="*/ 0 w 348"/>
                    <a:gd name="T17" fmla="*/ 0 h 222"/>
                    <a:gd name="T18" fmla="*/ 0 w 348"/>
                    <a:gd name="T19" fmla="*/ 0 h 222"/>
                    <a:gd name="T20" fmla="*/ 0 w 348"/>
                    <a:gd name="T21" fmla="*/ 0 h 222"/>
                    <a:gd name="T22" fmla="*/ 0 w 348"/>
                    <a:gd name="T23" fmla="*/ 0 h 222"/>
                    <a:gd name="T24" fmla="*/ 0 w 348"/>
                    <a:gd name="T25" fmla="*/ 0 h 222"/>
                    <a:gd name="T26" fmla="*/ 0 w 348"/>
                    <a:gd name="T27" fmla="*/ 0 h 222"/>
                    <a:gd name="T28" fmla="*/ 0 w 348"/>
                    <a:gd name="T29" fmla="*/ 0 h 222"/>
                    <a:gd name="T30" fmla="*/ 0 w 348"/>
                    <a:gd name="T31" fmla="*/ 0 h 222"/>
                    <a:gd name="T32" fmla="*/ 0 w 348"/>
                    <a:gd name="T33" fmla="*/ 0 h 222"/>
                    <a:gd name="T34" fmla="*/ 0 w 348"/>
                    <a:gd name="T35" fmla="*/ 0 h 222"/>
                    <a:gd name="T36" fmla="*/ 0 w 348"/>
                    <a:gd name="T37" fmla="*/ 0 h 222"/>
                    <a:gd name="T38" fmla="*/ 0 w 348"/>
                    <a:gd name="T39" fmla="*/ 0 h 222"/>
                    <a:gd name="T40" fmla="*/ 0 w 348"/>
                    <a:gd name="T41" fmla="*/ 0 h 222"/>
                    <a:gd name="T42" fmla="*/ 0 w 348"/>
                    <a:gd name="T43" fmla="*/ 0 h 222"/>
                    <a:gd name="T44" fmla="*/ 0 w 348"/>
                    <a:gd name="T45" fmla="*/ 0 h 222"/>
                    <a:gd name="T46" fmla="*/ 0 w 348"/>
                    <a:gd name="T47" fmla="*/ 0 h 222"/>
                    <a:gd name="T48" fmla="*/ 0 w 348"/>
                    <a:gd name="T49" fmla="*/ 0 h 222"/>
                    <a:gd name="T50" fmla="*/ 0 w 348"/>
                    <a:gd name="T51" fmla="*/ 0 h 222"/>
                    <a:gd name="T52" fmla="*/ 0 w 348"/>
                    <a:gd name="T53" fmla="*/ 0 h 222"/>
                    <a:gd name="T54" fmla="*/ 0 w 348"/>
                    <a:gd name="T55" fmla="*/ 0 h 222"/>
                    <a:gd name="T56" fmla="*/ 0 w 348"/>
                    <a:gd name="T57" fmla="*/ 0 h 222"/>
                    <a:gd name="T58" fmla="*/ 0 w 348"/>
                    <a:gd name="T59" fmla="*/ 0 h 222"/>
                    <a:gd name="T60" fmla="*/ 0 w 348"/>
                    <a:gd name="T61" fmla="*/ 0 h 222"/>
                    <a:gd name="T62" fmla="*/ 0 w 348"/>
                    <a:gd name="T63" fmla="*/ 0 h 222"/>
                    <a:gd name="T64" fmla="*/ 0 w 348"/>
                    <a:gd name="T65" fmla="*/ 0 h 222"/>
                    <a:gd name="T66" fmla="*/ 0 w 348"/>
                    <a:gd name="T67" fmla="*/ 0 h 222"/>
                    <a:gd name="T68" fmla="*/ 0 w 348"/>
                    <a:gd name="T69" fmla="*/ 0 h 222"/>
                    <a:gd name="T70" fmla="*/ 0 w 348"/>
                    <a:gd name="T71" fmla="*/ 0 h 222"/>
                    <a:gd name="T72" fmla="*/ 0 w 348"/>
                    <a:gd name="T73" fmla="*/ 0 h 222"/>
                    <a:gd name="T74" fmla="*/ 0 w 348"/>
                    <a:gd name="T75" fmla="*/ 0 h 222"/>
                    <a:gd name="T76" fmla="*/ 0 w 348"/>
                    <a:gd name="T77" fmla="*/ 0 h 222"/>
                    <a:gd name="T78" fmla="*/ 0 w 348"/>
                    <a:gd name="T79" fmla="*/ 0 h 222"/>
                    <a:gd name="T80" fmla="*/ 0 w 348"/>
                    <a:gd name="T81" fmla="*/ 0 h 222"/>
                    <a:gd name="T82" fmla="*/ 0 w 348"/>
                    <a:gd name="T83" fmla="*/ 0 h 222"/>
                    <a:gd name="T84" fmla="*/ 0 w 348"/>
                    <a:gd name="T85" fmla="*/ 0 h 222"/>
                    <a:gd name="T86" fmla="*/ 0 w 348"/>
                    <a:gd name="T87" fmla="*/ 0 h 222"/>
                    <a:gd name="T88" fmla="*/ 0 w 348"/>
                    <a:gd name="T89" fmla="*/ 0 h 222"/>
                    <a:gd name="T90" fmla="*/ 0 w 348"/>
                    <a:gd name="T91" fmla="*/ 0 h 222"/>
                    <a:gd name="T92" fmla="*/ 0 w 348"/>
                    <a:gd name="T93" fmla="*/ 0 h 222"/>
                    <a:gd name="T94" fmla="*/ 0 w 348"/>
                    <a:gd name="T95" fmla="*/ 0 h 222"/>
                    <a:gd name="T96" fmla="*/ 0 w 348"/>
                    <a:gd name="T97" fmla="*/ 0 h 222"/>
                    <a:gd name="T98" fmla="*/ 0 w 348"/>
                    <a:gd name="T99" fmla="*/ 0 h 222"/>
                    <a:gd name="T100" fmla="*/ 0 w 348"/>
                    <a:gd name="T101" fmla="*/ 0 h 222"/>
                    <a:gd name="T102" fmla="*/ 0 w 348"/>
                    <a:gd name="T103" fmla="*/ 0 h 222"/>
                    <a:gd name="T104" fmla="*/ 0 w 348"/>
                    <a:gd name="T105" fmla="*/ 0 h 222"/>
                    <a:gd name="T106" fmla="*/ 0 w 348"/>
                    <a:gd name="T107" fmla="*/ 0 h 222"/>
                    <a:gd name="T108" fmla="*/ 0 w 348"/>
                    <a:gd name="T109" fmla="*/ 0 h 222"/>
                    <a:gd name="T110" fmla="*/ 0 w 348"/>
                    <a:gd name="T111" fmla="*/ 0 h 222"/>
                    <a:gd name="T112" fmla="*/ 0 w 348"/>
                    <a:gd name="T113" fmla="*/ 0 h 222"/>
                    <a:gd name="T114" fmla="*/ 0 w 348"/>
                    <a:gd name="T115" fmla="*/ 0 h 222"/>
                    <a:gd name="T116" fmla="*/ 0 w 348"/>
                    <a:gd name="T117" fmla="*/ 0 h 222"/>
                    <a:gd name="T118" fmla="*/ 0 w 348"/>
                    <a:gd name="T119" fmla="*/ 0 h 222"/>
                    <a:gd name="T120" fmla="*/ 0 w 348"/>
                    <a:gd name="T121" fmla="*/ 0 h 22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48"/>
                    <a:gd name="T184" fmla="*/ 0 h 222"/>
                    <a:gd name="T185" fmla="*/ 348 w 348"/>
                    <a:gd name="T186" fmla="*/ 222 h 22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7" name="Freeform 23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0 h 207"/>
                    <a:gd name="T2" fmla="*/ 0 w 142"/>
                    <a:gd name="T3" fmla="*/ 0 h 207"/>
                    <a:gd name="T4" fmla="*/ 0 w 142"/>
                    <a:gd name="T5" fmla="*/ 0 h 207"/>
                    <a:gd name="T6" fmla="*/ 0 w 142"/>
                    <a:gd name="T7" fmla="*/ 0 h 207"/>
                    <a:gd name="T8" fmla="*/ 0 w 142"/>
                    <a:gd name="T9" fmla="*/ 0 h 207"/>
                    <a:gd name="T10" fmla="*/ 0 w 142"/>
                    <a:gd name="T11" fmla="*/ 0 h 207"/>
                    <a:gd name="T12" fmla="*/ 0 w 142"/>
                    <a:gd name="T13" fmla="*/ 0 h 207"/>
                    <a:gd name="T14" fmla="*/ 0 w 142"/>
                    <a:gd name="T15" fmla="*/ 0 h 207"/>
                    <a:gd name="T16" fmla="*/ 0 w 142"/>
                    <a:gd name="T17" fmla="*/ 0 h 207"/>
                    <a:gd name="T18" fmla="*/ 0 w 142"/>
                    <a:gd name="T19" fmla="*/ 0 h 207"/>
                    <a:gd name="T20" fmla="*/ 0 w 142"/>
                    <a:gd name="T21" fmla="*/ 0 h 207"/>
                    <a:gd name="T22" fmla="*/ 0 w 142"/>
                    <a:gd name="T23" fmla="*/ 0 h 207"/>
                    <a:gd name="T24" fmla="*/ 0 w 142"/>
                    <a:gd name="T25" fmla="*/ 0 h 207"/>
                    <a:gd name="T26" fmla="*/ 0 w 142"/>
                    <a:gd name="T27" fmla="*/ 0 h 207"/>
                    <a:gd name="T28" fmla="*/ 0 w 142"/>
                    <a:gd name="T29" fmla="*/ 0 h 207"/>
                    <a:gd name="T30" fmla="*/ 0 w 142"/>
                    <a:gd name="T31" fmla="*/ 0 h 207"/>
                    <a:gd name="T32" fmla="*/ 0 w 142"/>
                    <a:gd name="T33" fmla="*/ 0 h 207"/>
                    <a:gd name="T34" fmla="*/ 0 w 142"/>
                    <a:gd name="T35" fmla="*/ 0 h 207"/>
                    <a:gd name="T36" fmla="*/ 0 w 142"/>
                    <a:gd name="T37" fmla="*/ 0 h 207"/>
                    <a:gd name="T38" fmla="*/ 0 w 142"/>
                    <a:gd name="T39" fmla="*/ 0 h 207"/>
                    <a:gd name="T40" fmla="*/ 0 w 142"/>
                    <a:gd name="T41" fmla="*/ 0 h 207"/>
                    <a:gd name="T42" fmla="*/ 0 w 142"/>
                    <a:gd name="T43" fmla="*/ 0 h 207"/>
                    <a:gd name="T44" fmla="*/ 0 w 142"/>
                    <a:gd name="T45" fmla="*/ 0 h 207"/>
                    <a:gd name="T46" fmla="*/ 0 w 142"/>
                    <a:gd name="T47" fmla="*/ 0 h 207"/>
                    <a:gd name="T48" fmla="*/ 0 w 142"/>
                    <a:gd name="T49" fmla="*/ 0 h 207"/>
                    <a:gd name="T50" fmla="*/ 0 w 142"/>
                    <a:gd name="T51" fmla="*/ 0 h 207"/>
                    <a:gd name="T52" fmla="*/ 0 w 142"/>
                    <a:gd name="T53" fmla="*/ 0 h 207"/>
                    <a:gd name="T54" fmla="*/ 0 w 142"/>
                    <a:gd name="T55" fmla="*/ 0 h 207"/>
                    <a:gd name="T56" fmla="*/ 0 w 142"/>
                    <a:gd name="T57" fmla="*/ 0 h 207"/>
                    <a:gd name="T58" fmla="*/ 0 w 142"/>
                    <a:gd name="T59" fmla="*/ 0 h 207"/>
                    <a:gd name="T60" fmla="*/ 0 w 142"/>
                    <a:gd name="T61" fmla="*/ 0 h 207"/>
                    <a:gd name="T62" fmla="*/ 0 w 142"/>
                    <a:gd name="T63" fmla="*/ 0 h 207"/>
                    <a:gd name="T64" fmla="*/ 0 w 142"/>
                    <a:gd name="T65" fmla="*/ 0 h 207"/>
                    <a:gd name="T66" fmla="*/ 0 w 142"/>
                    <a:gd name="T67" fmla="*/ 0 h 207"/>
                    <a:gd name="T68" fmla="*/ 0 w 142"/>
                    <a:gd name="T69" fmla="*/ 0 h 207"/>
                    <a:gd name="T70" fmla="*/ 0 w 142"/>
                    <a:gd name="T71" fmla="*/ 0 h 207"/>
                    <a:gd name="T72" fmla="*/ 0 w 142"/>
                    <a:gd name="T73" fmla="*/ 0 h 207"/>
                    <a:gd name="T74" fmla="*/ 0 w 142"/>
                    <a:gd name="T75" fmla="*/ 0 h 207"/>
                    <a:gd name="T76" fmla="*/ 0 w 142"/>
                    <a:gd name="T77" fmla="*/ 0 h 207"/>
                    <a:gd name="T78" fmla="*/ 0 w 142"/>
                    <a:gd name="T79" fmla="*/ 0 h 207"/>
                    <a:gd name="T80" fmla="*/ 0 w 142"/>
                    <a:gd name="T81" fmla="*/ 0 h 2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7"/>
                    <a:gd name="T125" fmla="*/ 142 w 142"/>
                    <a:gd name="T126" fmla="*/ 207 h 20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Freeform 24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0 w 303"/>
                    <a:gd name="T1" fmla="*/ 0 h 272"/>
                    <a:gd name="T2" fmla="*/ 0 w 303"/>
                    <a:gd name="T3" fmla="*/ 0 h 272"/>
                    <a:gd name="T4" fmla="*/ 0 w 303"/>
                    <a:gd name="T5" fmla="*/ 0 h 272"/>
                    <a:gd name="T6" fmla="*/ 0 w 303"/>
                    <a:gd name="T7" fmla="*/ 0 h 272"/>
                    <a:gd name="T8" fmla="*/ 0 w 303"/>
                    <a:gd name="T9" fmla="*/ 0 h 272"/>
                    <a:gd name="T10" fmla="*/ 0 w 303"/>
                    <a:gd name="T11" fmla="*/ 0 h 272"/>
                    <a:gd name="T12" fmla="*/ 0 w 303"/>
                    <a:gd name="T13" fmla="*/ 0 h 272"/>
                    <a:gd name="T14" fmla="*/ 0 w 303"/>
                    <a:gd name="T15" fmla="*/ 0 h 272"/>
                    <a:gd name="T16" fmla="*/ 0 w 303"/>
                    <a:gd name="T17" fmla="*/ 0 h 272"/>
                    <a:gd name="T18" fmla="*/ 0 w 303"/>
                    <a:gd name="T19" fmla="*/ 0 h 272"/>
                    <a:gd name="T20" fmla="*/ 0 w 303"/>
                    <a:gd name="T21" fmla="*/ 1 h 272"/>
                    <a:gd name="T22" fmla="*/ 0 w 303"/>
                    <a:gd name="T23" fmla="*/ 1 h 272"/>
                    <a:gd name="T24" fmla="*/ 0 w 303"/>
                    <a:gd name="T25" fmla="*/ 1 h 272"/>
                    <a:gd name="T26" fmla="*/ 0 w 303"/>
                    <a:gd name="T27" fmla="*/ 1 h 272"/>
                    <a:gd name="T28" fmla="*/ 0 w 303"/>
                    <a:gd name="T29" fmla="*/ 0 h 272"/>
                    <a:gd name="T30" fmla="*/ 0 w 303"/>
                    <a:gd name="T31" fmla="*/ 0 h 272"/>
                    <a:gd name="T32" fmla="*/ 0 w 303"/>
                    <a:gd name="T33" fmla="*/ 0 h 272"/>
                    <a:gd name="T34" fmla="*/ 0 w 303"/>
                    <a:gd name="T35" fmla="*/ 0 h 272"/>
                    <a:gd name="T36" fmla="*/ 0 w 303"/>
                    <a:gd name="T37" fmla="*/ 0 h 272"/>
                    <a:gd name="T38" fmla="*/ 0 w 303"/>
                    <a:gd name="T39" fmla="*/ 0 h 272"/>
                    <a:gd name="T40" fmla="*/ 0 w 303"/>
                    <a:gd name="T41" fmla="*/ 0 h 272"/>
                    <a:gd name="T42" fmla="*/ 0 w 303"/>
                    <a:gd name="T43" fmla="*/ 0 h 272"/>
                    <a:gd name="T44" fmla="*/ 0 w 303"/>
                    <a:gd name="T45" fmla="*/ 0 h 272"/>
                    <a:gd name="T46" fmla="*/ 0 w 303"/>
                    <a:gd name="T47" fmla="*/ 0 h 272"/>
                    <a:gd name="T48" fmla="*/ 0 w 303"/>
                    <a:gd name="T49" fmla="*/ 0 h 272"/>
                    <a:gd name="T50" fmla="*/ 0 w 303"/>
                    <a:gd name="T51" fmla="*/ 0 h 272"/>
                    <a:gd name="T52" fmla="*/ 0 w 303"/>
                    <a:gd name="T53" fmla="*/ 0 h 272"/>
                    <a:gd name="T54" fmla="*/ 0 w 303"/>
                    <a:gd name="T55" fmla="*/ 0 h 272"/>
                    <a:gd name="T56" fmla="*/ 0 w 303"/>
                    <a:gd name="T57" fmla="*/ 0 h 272"/>
                    <a:gd name="T58" fmla="*/ 0 w 303"/>
                    <a:gd name="T59" fmla="*/ 0 h 272"/>
                    <a:gd name="T60" fmla="*/ 0 w 303"/>
                    <a:gd name="T61" fmla="*/ 0 h 272"/>
                    <a:gd name="T62" fmla="*/ 0 w 303"/>
                    <a:gd name="T63" fmla="*/ 0 h 272"/>
                    <a:gd name="T64" fmla="*/ 0 w 303"/>
                    <a:gd name="T65" fmla="*/ 0 h 272"/>
                    <a:gd name="T66" fmla="*/ 0 w 303"/>
                    <a:gd name="T67" fmla="*/ 0 h 272"/>
                    <a:gd name="T68" fmla="*/ 0 w 303"/>
                    <a:gd name="T69" fmla="*/ 0 h 272"/>
                    <a:gd name="T70" fmla="*/ 0 w 303"/>
                    <a:gd name="T71" fmla="*/ 0 h 272"/>
                    <a:gd name="T72" fmla="*/ 0 w 303"/>
                    <a:gd name="T73" fmla="*/ 0 h 272"/>
                    <a:gd name="T74" fmla="*/ 0 w 303"/>
                    <a:gd name="T75" fmla="*/ 0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3"/>
                    <a:gd name="T115" fmla="*/ 0 h 272"/>
                    <a:gd name="T116" fmla="*/ 303 w 303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28" name="Group 25"/>
            <p:cNvGrpSpPr>
              <a:grpSpLocks/>
            </p:cNvGrpSpPr>
            <p:nvPr/>
          </p:nvGrpSpPr>
          <p:grpSpPr bwMode="auto">
            <a:xfrm>
              <a:off x="718" y="1381"/>
              <a:ext cx="312" cy="392"/>
              <a:chOff x="2870" y="1518"/>
              <a:chExt cx="292" cy="320"/>
            </a:xfrm>
          </p:grpSpPr>
          <p:graphicFrame>
            <p:nvGraphicFramePr>
              <p:cNvPr id="30737" name="Object 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30737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8" name="Object 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30738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9" name="Line 28"/>
            <p:cNvSpPr>
              <a:spLocks noChangeShapeType="1"/>
            </p:cNvSpPr>
            <p:nvPr/>
          </p:nvSpPr>
          <p:spPr bwMode="auto">
            <a:xfrm>
              <a:off x="887" y="19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Text Box 29"/>
            <p:cNvSpPr txBox="1">
              <a:spLocks noChangeArrowheads="1"/>
            </p:cNvSpPr>
            <p:nvPr/>
          </p:nvSpPr>
          <p:spPr bwMode="auto">
            <a:xfrm>
              <a:off x="1849" y="1811"/>
              <a:ext cx="13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authentication request</a:t>
              </a:r>
            </a:p>
          </p:txBody>
        </p:sp>
        <p:sp>
          <p:nvSpPr>
            <p:cNvPr id="30731" name="Line 31"/>
            <p:cNvSpPr>
              <a:spLocks noChangeShapeType="1"/>
            </p:cNvSpPr>
            <p:nvPr/>
          </p:nvSpPr>
          <p:spPr bwMode="auto">
            <a:xfrm>
              <a:off x="874" y="30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>
              <a:off x="881" y="252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33"/>
            <p:cNvSpPr>
              <a:spLocks noChangeShapeType="1"/>
            </p:cNvSpPr>
            <p:nvPr/>
          </p:nvSpPr>
          <p:spPr bwMode="auto">
            <a:xfrm>
              <a:off x="884" y="3703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34"/>
            <p:cNvSpPr txBox="1">
              <a:spLocks noChangeArrowheads="1"/>
            </p:cNvSpPr>
            <p:nvPr/>
          </p:nvSpPr>
          <p:spPr bwMode="auto">
            <a:xfrm>
              <a:off x="1849" y="2323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nonce (128 bytes)</a:t>
              </a:r>
            </a:p>
          </p:txBody>
        </p:sp>
        <p:sp>
          <p:nvSpPr>
            <p:cNvPr id="30735" name="Text Box 36"/>
            <p:cNvSpPr txBox="1">
              <a:spLocks noChangeArrowheads="1"/>
            </p:cNvSpPr>
            <p:nvPr/>
          </p:nvSpPr>
          <p:spPr bwMode="auto">
            <a:xfrm>
              <a:off x="1574" y="2880"/>
              <a:ext cx="2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IV + nonce encrypted w/ shared key</a:t>
              </a:r>
            </a:p>
          </p:txBody>
        </p:sp>
        <p:sp>
          <p:nvSpPr>
            <p:cNvPr id="30736" name="Text Box 37"/>
            <p:cNvSpPr txBox="1">
              <a:spLocks noChangeArrowheads="1"/>
            </p:cNvSpPr>
            <p:nvPr/>
          </p:nvSpPr>
          <p:spPr bwMode="auto">
            <a:xfrm>
              <a:off x="1180" y="3391"/>
              <a:ext cx="2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success if decrypted value equals nonce</a:t>
              </a:r>
            </a:p>
          </p:txBody>
        </p:sp>
      </p:grpSp>
      <p:sp>
        <p:nvSpPr>
          <p:cNvPr id="30725" name="Text Box 38"/>
          <p:cNvSpPr txBox="1">
            <a:spLocks noChangeArrowheads="1"/>
          </p:cNvSpPr>
          <p:nvPr/>
        </p:nvSpPr>
        <p:spPr bwMode="auto">
          <a:xfrm>
            <a:off x="7240588" y="22860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 b="0"/>
          </a:p>
        </p:txBody>
      </p:sp>
      <p:sp>
        <p:nvSpPr>
          <p:cNvPr id="30726" name="Text Box 39"/>
          <p:cNvSpPr txBox="1">
            <a:spLocks noChangeArrowheads="1"/>
          </p:cNvSpPr>
          <p:nvPr/>
        </p:nvSpPr>
        <p:spPr bwMode="auto">
          <a:xfrm>
            <a:off x="7759701" y="1047751"/>
            <a:ext cx="274947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Not all APs do it, even if WEP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is being used. AP indicates 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if authentication is necessary 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in beacon frame. Done before </a:t>
            </a:r>
            <a:br>
              <a:rPr lang="en-US" altLang="en-US" sz="1400" dirty="0">
                <a:latin typeface="Arial" pitchFamily="34" charset="0"/>
                <a:cs typeface="Arial" pitchFamily="34" charset="0"/>
              </a:rPr>
            </a:br>
            <a:r>
              <a:rPr lang="en-US" altLang="en-US" sz="1400" dirty="0">
                <a:latin typeface="Arial" pitchFamily="34" charset="0"/>
                <a:cs typeface="Arial" pitchFamily="34" charset="0"/>
              </a:rPr>
              <a:t>association.</a:t>
            </a:r>
          </a:p>
        </p:txBody>
      </p:sp>
    </p:spTree>
    <p:extLst>
      <p:ext uri="{BB962C8B-B14F-4D97-AF65-F5344CB8AC3E}">
        <p14:creationId xmlns:p14="http://schemas.microsoft.com/office/powerpoint/2010/main" val="39144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43A7-9226-8E4D-A970-F297CA49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NYU </a:t>
            </a:r>
            <a:r>
              <a:rPr lang="en-US" dirty="0" err="1"/>
              <a:t>whois</a:t>
            </a:r>
            <a:r>
              <a:rPr lang="en-US" dirty="0"/>
              <a:t> /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32C8-50A5-9641-B264-D0F4EE84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whois</a:t>
            </a:r>
            <a:endParaRPr lang="en-US" dirty="0"/>
          </a:p>
          <a:p>
            <a:pPr lvl="1"/>
            <a:r>
              <a:rPr lang="en-US" dirty="0"/>
              <a:t>New York University ITS Communications Operations Services</a:t>
            </a:r>
          </a:p>
          <a:p>
            <a:pPr lvl="1"/>
            <a:r>
              <a:rPr lang="en-US" dirty="0"/>
              <a:t>7 East 12th Street, 5th Floor New York, NY 10003 USA</a:t>
            </a:r>
          </a:p>
          <a:p>
            <a:pPr lvl="1"/>
            <a:r>
              <a:rPr lang="en-US" dirty="0"/>
              <a:t>Administrative Contact: Domain Admin New York University ITS Communications Operations Services</a:t>
            </a:r>
          </a:p>
          <a:p>
            <a:pPr lvl="1"/>
            <a:r>
              <a:rPr lang="en-US" dirty="0"/>
              <a:t>7 East 12th Street, 5th Floor New York, NY 10003 USA</a:t>
            </a:r>
          </a:p>
          <a:p>
            <a:pPr lvl="1"/>
            <a:r>
              <a:rPr lang="en-US" dirty="0"/>
              <a:t>+1.2129983444</a:t>
            </a:r>
          </a:p>
          <a:p>
            <a:pPr lvl="1"/>
            <a:r>
              <a:rPr lang="en-US" dirty="0">
                <a:hlinkClick r:id="rId2"/>
              </a:rPr>
              <a:t>domreg.admin@nyu.edu</a:t>
            </a:r>
            <a:endParaRPr lang="en-US" dirty="0"/>
          </a:p>
          <a:p>
            <a:pPr lvl="1"/>
            <a:r>
              <a:rPr lang="en-US" dirty="0"/>
              <a:t>Technical Contact: Domain Admin New York University ITS Communications Operations Services</a:t>
            </a:r>
          </a:p>
          <a:p>
            <a:pPr lvl="1"/>
            <a:r>
              <a:rPr lang="en-US" dirty="0"/>
              <a:t>7 East 12th Street, 5th Floor New York, NY 10003 USA</a:t>
            </a:r>
          </a:p>
          <a:p>
            <a:pPr lvl="1"/>
            <a:r>
              <a:rPr lang="en-US" dirty="0"/>
              <a:t>+1.2129983444</a:t>
            </a:r>
          </a:p>
          <a:p>
            <a:pPr lvl="1"/>
            <a:r>
              <a:rPr lang="en-US" dirty="0">
                <a:hlinkClick r:id="rId2"/>
              </a:rPr>
              <a:t>domreg.admin@nyu.edu</a:t>
            </a:r>
            <a:endParaRPr lang="en-US" dirty="0"/>
          </a:p>
          <a:p>
            <a:r>
              <a:rPr lang="en-US" dirty="0"/>
              <a:t>DNS</a:t>
            </a:r>
          </a:p>
          <a:p>
            <a:pPr lvl="1" fontAlgn="t"/>
            <a:r>
              <a:rPr lang="en-US" u="sng" dirty="0">
                <a:hlinkClick r:id="rId3"/>
              </a:rPr>
              <a:t>nyu.edu </a:t>
            </a:r>
            <a:r>
              <a:rPr lang="en-US" dirty="0">
                <a:hlinkClick r:id="rId3"/>
              </a:rPr>
              <a:t>216.165.47.10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B69-057B-8D4D-8E5F-16D29B6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TCP 3-way handshake (port is open)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EE56F-2E04-5F46-8E54-AC0E218A290B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E6F64-F38B-7C45-B584-298156DAC29A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0DE29-7336-D543-BCEF-036233E4922F}"/>
              </a:ext>
            </a:extLst>
          </p:cNvPr>
          <p:cNvCxnSpPr>
            <a:cxnSpLocks/>
          </p:cNvCxnSpPr>
          <p:nvPr/>
        </p:nvCxnSpPr>
        <p:spPr>
          <a:xfrm>
            <a:off x="2549236" y="3420096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01634-47DF-154A-A1FA-2CF49F002AA2}"/>
              </a:ext>
            </a:extLst>
          </p:cNvPr>
          <p:cNvCxnSpPr>
            <a:cxnSpLocks/>
          </p:cNvCxnSpPr>
          <p:nvPr/>
        </p:nvCxnSpPr>
        <p:spPr>
          <a:xfrm flipH="1">
            <a:off x="2415397" y="4694555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59CC95-BEF0-7B42-BC58-B84E806A1002}"/>
              </a:ext>
            </a:extLst>
          </p:cNvPr>
          <p:cNvSpPr txBox="1"/>
          <p:nvPr/>
        </p:nvSpPr>
        <p:spPr>
          <a:xfrm>
            <a:off x="4506686" y="2106386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 (HTTP)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5B1AC-2878-B144-9C6A-E834CCF2B5F5}"/>
              </a:ext>
            </a:extLst>
          </p:cNvPr>
          <p:cNvSpPr txBox="1"/>
          <p:nvPr/>
        </p:nvSpPr>
        <p:spPr>
          <a:xfrm>
            <a:off x="4653643" y="3673928"/>
            <a:ext cx="214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  <a:p>
            <a:r>
              <a:rPr lang="en-US" dirty="0" err="1"/>
              <a:t>Source_port</a:t>
            </a:r>
            <a:r>
              <a:rPr lang="en-US" dirty="0"/>
              <a:t> #: 80</a:t>
            </a:r>
          </a:p>
          <a:p>
            <a:r>
              <a:rPr lang="en-US" dirty="0" err="1"/>
              <a:t>Dest_port</a:t>
            </a:r>
            <a:r>
              <a:rPr lang="en-US" dirty="0"/>
              <a:t> #: x &gt;1023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0ECC63-F8B1-8048-A6A6-CDCDB31C52AB}"/>
              </a:ext>
            </a:extLst>
          </p:cNvPr>
          <p:cNvCxnSpPr>
            <a:cxnSpLocks/>
          </p:cNvCxnSpPr>
          <p:nvPr/>
        </p:nvCxnSpPr>
        <p:spPr>
          <a:xfrm>
            <a:off x="2549236" y="6054443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BD864D-4E78-D141-B4C5-B1BAF6D9C94D}"/>
              </a:ext>
            </a:extLst>
          </p:cNvPr>
          <p:cNvSpPr txBox="1"/>
          <p:nvPr/>
        </p:nvSpPr>
        <p:spPr>
          <a:xfrm>
            <a:off x="4604657" y="5110845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</a:t>
            </a:r>
          </a:p>
        </p:txBody>
      </p:sp>
    </p:spTree>
    <p:extLst>
      <p:ext uri="{BB962C8B-B14F-4D97-AF65-F5344CB8AC3E}">
        <p14:creationId xmlns:p14="http://schemas.microsoft.com/office/powerpoint/2010/main" val="335702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B69-057B-8D4D-8E5F-16D29B6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TCP 3-way handshake (port is closed)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EE56F-2E04-5F46-8E54-AC0E218A290B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E6F64-F38B-7C45-B584-298156DAC29A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0DE29-7336-D543-BCEF-036233E4922F}"/>
              </a:ext>
            </a:extLst>
          </p:cNvPr>
          <p:cNvCxnSpPr>
            <a:cxnSpLocks/>
          </p:cNvCxnSpPr>
          <p:nvPr/>
        </p:nvCxnSpPr>
        <p:spPr>
          <a:xfrm>
            <a:off x="2549236" y="3420096"/>
            <a:ext cx="740564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01634-47DF-154A-A1FA-2CF49F002AA2}"/>
              </a:ext>
            </a:extLst>
          </p:cNvPr>
          <p:cNvCxnSpPr>
            <a:cxnSpLocks/>
          </p:cNvCxnSpPr>
          <p:nvPr/>
        </p:nvCxnSpPr>
        <p:spPr>
          <a:xfrm flipH="1">
            <a:off x="2415397" y="4694555"/>
            <a:ext cx="75394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59CC95-BEF0-7B42-BC58-B84E806A1002}"/>
              </a:ext>
            </a:extLst>
          </p:cNvPr>
          <p:cNvSpPr txBox="1"/>
          <p:nvPr/>
        </p:nvSpPr>
        <p:spPr>
          <a:xfrm>
            <a:off x="4506686" y="2106386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 (HTTP)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5B1AC-2878-B144-9C6A-E834CCF2B5F5}"/>
              </a:ext>
            </a:extLst>
          </p:cNvPr>
          <p:cNvSpPr txBox="1"/>
          <p:nvPr/>
        </p:nvSpPr>
        <p:spPr>
          <a:xfrm>
            <a:off x="4653643" y="3673928"/>
            <a:ext cx="2195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RST/ACK</a:t>
            </a:r>
          </a:p>
          <a:p>
            <a:r>
              <a:rPr lang="en-US" dirty="0" err="1"/>
              <a:t>Source_port</a:t>
            </a:r>
            <a:r>
              <a:rPr lang="en-US" dirty="0"/>
              <a:t> #: 80</a:t>
            </a:r>
          </a:p>
          <a:p>
            <a:r>
              <a:rPr lang="en-US" dirty="0" err="1"/>
              <a:t>Dest_port</a:t>
            </a:r>
            <a:r>
              <a:rPr lang="en-US" dirty="0"/>
              <a:t> #: x &gt; 1023</a:t>
            </a:r>
          </a:p>
        </p:txBody>
      </p:sp>
    </p:spTree>
    <p:extLst>
      <p:ext uri="{BB962C8B-B14F-4D97-AF65-F5344CB8AC3E}">
        <p14:creationId xmlns:p14="http://schemas.microsoft.com/office/powerpoint/2010/main" val="8876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B69-057B-8D4D-8E5F-16D29B6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TCP 3-way handshake (Firewall “rejects” packet)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EE56F-2E04-5F46-8E54-AC0E218A290B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E6F64-F38B-7C45-B584-298156DAC29A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0DE29-7336-D543-BCEF-036233E4922F}"/>
              </a:ext>
            </a:extLst>
          </p:cNvPr>
          <p:cNvCxnSpPr>
            <a:cxnSpLocks/>
          </p:cNvCxnSpPr>
          <p:nvPr/>
        </p:nvCxnSpPr>
        <p:spPr>
          <a:xfrm>
            <a:off x="2549236" y="3420096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01634-47DF-154A-A1FA-2CF49F002AA2}"/>
              </a:ext>
            </a:extLst>
          </p:cNvPr>
          <p:cNvCxnSpPr>
            <a:cxnSpLocks/>
          </p:cNvCxnSpPr>
          <p:nvPr/>
        </p:nvCxnSpPr>
        <p:spPr>
          <a:xfrm flipH="1">
            <a:off x="2415397" y="4694555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59CC95-BEF0-7B42-BC58-B84E806A1002}"/>
              </a:ext>
            </a:extLst>
          </p:cNvPr>
          <p:cNvSpPr txBox="1"/>
          <p:nvPr/>
        </p:nvSpPr>
        <p:spPr>
          <a:xfrm>
            <a:off x="4506686" y="2106386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 (HTTP)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5B1AC-2878-B144-9C6A-E834CCF2B5F5}"/>
              </a:ext>
            </a:extLst>
          </p:cNvPr>
          <p:cNvSpPr txBox="1"/>
          <p:nvPr/>
        </p:nvSpPr>
        <p:spPr>
          <a:xfrm>
            <a:off x="4653643" y="4000502"/>
            <a:ext cx="19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Unreachable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CB630-B744-2B42-878F-985FD4D3E72E}"/>
              </a:ext>
            </a:extLst>
          </p:cNvPr>
          <p:cNvSpPr/>
          <p:nvPr/>
        </p:nvSpPr>
        <p:spPr>
          <a:xfrm>
            <a:off x="8401792" y="2505695"/>
            <a:ext cx="914400" cy="30133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FW</a:t>
            </a:r>
          </a:p>
        </p:txBody>
      </p:sp>
    </p:spTree>
    <p:extLst>
      <p:ext uri="{BB962C8B-B14F-4D97-AF65-F5344CB8AC3E}">
        <p14:creationId xmlns:p14="http://schemas.microsoft.com/office/powerpoint/2010/main" val="37867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B69-057B-8D4D-8E5F-16D29B6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TCP 3-way handshake (no response)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EE56F-2E04-5F46-8E54-AC0E218A290B}"/>
              </a:ext>
            </a:extLst>
          </p:cNvPr>
          <p:cNvSpPr/>
          <p:nvPr/>
        </p:nvSpPr>
        <p:spPr>
          <a:xfrm>
            <a:off x="678873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E6F64-F38B-7C45-B584-298156DAC29A}"/>
              </a:ext>
            </a:extLst>
          </p:cNvPr>
          <p:cNvSpPr/>
          <p:nvPr/>
        </p:nvSpPr>
        <p:spPr>
          <a:xfrm>
            <a:off x="10598727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0DE29-7336-D543-BCEF-036233E4922F}"/>
              </a:ext>
            </a:extLst>
          </p:cNvPr>
          <p:cNvCxnSpPr>
            <a:cxnSpLocks/>
          </p:cNvCxnSpPr>
          <p:nvPr/>
        </p:nvCxnSpPr>
        <p:spPr>
          <a:xfrm>
            <a:off x="2549236" y="3420096"/>
            <a:ext cx="58109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01634-47DF-154A-A1FA-2CF49F002AA2}"/>
              </a:ext>
            </a:extLst>
          </p:cNvPr>
          <p:cNvCxnSpPr>
            <a:cxnSpLocks/>
          </p:cNvCxnSpPr>
          <p:nvPr/>
        </p:nvCxnSpPr>
        <p:spPr>
          <a:xfrm flipH="1">
            <a:off x="2415397" y="4694555"/>
            <a:ext cx="594483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59CC95-BEF0-7B42-BC58-B84E806A1002}"/>
              </a:ext>
            </a:extLst>
          </p:cNvPr>
          <p:cNvSpPr txBox="1"/>
          <p:nvPr/>
        </p:nvSpPr>
        <p:spPr>
          <a:xfrm>
            <a:off x="4506686" y="2106386"/>
            <a:ext cx="241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  <a:p>
            <a:r>
              <a:rPr lang="en-US" dirty="0" err="1"/>
              <a:t>Source_port</a:t>
            </a:r>
            <a:r>
              <a:rPr lang="en-US" dirty="0"/>
              <a:t> #: x &gt; 1023</a:t>
            </a:r>
          </a:p>
          <a:p>
            <a:r>
              <a:rPr lang="en-US" dirty="0" err="1"/>
              <a:t>Dest_port</a:t>
            </a:r>
            <a:r>
              <a:rPr lang="en-US" dirty="0"/>
              <a:t> #: 80 (HTTP)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5B1AC-2878-B144-9C6A-E834CCF2B5F5}"/>
              </a:ext>
            </a:extLst>
          </p:cNvPr>
          <p:cNvSpPr txBox="1"/>
          <p:nvPr/>
        </p:nvSpPr>
        <p:spPr>
          <a:xfrm>
            <a:off x="4653643" y="4000502"/>
            <a:ext cx="13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B16840-3C5B-D442-99C3-D688C435C9F8}"/>
              </a:ext>
            </a:extLst>
          </p:cNvPr>
          <p:cNvSpPr txBox="1"/>
          <p:nvPr/>
        </p:nvSpPr>
        <p:spPr>
          <a:xfrm>
            <a:off x="6743700" y="602524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 is “dropping” the packet</a:t>
            </a:r>
          </a:p>
        </p:txBody>
      </p:sp>
    </p:spTree>
    <p:extLst>
      <p:ext uri="{BB962C8B-B14F-4D97-AF65-F5344CB8AC3E}">
        <p14:creationId xmlns:p14="http://schemas.microsoft.com/office/powerpoint/2010/main" val="316964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2798</Words>
  <Application>Microsoft Macintosh PowerPoint</Application>
  <PresentationFormat>Widescreen</PresentationFormat>
  <Paragraphs>564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Gill Sans</vt:lpstr>
      <vt:lpstr>Wingdings</vt:lpstr>
      <vt:lpstr>Office Theme</vt:lpstr>
      <vt:lpstr>Clip</vt:lpstr>
      <vt:lpstr> Network Security  Notes Summer 2019</vt:lpstr>
      <vt:lpstr>PowerPoint Presentation</vt:lpstr>
      <vt:lpstr>PowerPoint Presentation</vt:lpstr>
      <vt:lpstr>NYU OSINT (open source recon)</vt:lpstr>
      <vt:lpstr>NYU whois / DNS</vt:lpstr>
      <vt:lpstr>1. TCP 3-way handshake (port is open)</vt:lpstr>
      <vt:lpstr>2. TCP 3-way handshake (port is closed)</vt:lpstr>
      <vt:lpstr>3. TCP 3-way handshake (Firewall “rejects” packet)</vt:lpstr>
      <vt:lpstr>4. TCP 3-way handshake (no response)</vt:lpstr>
      <vt:lpstr>Possible responses to TCP SYN packet on a port</vt:lpstr>
      <vt:lpstr>Exercise #A – What are all the possible reasons that each response is returned?  Possible responses to TCP SYN packet on a port</vt:lpstr>
      <vt:lpstr>Nmap Connect Scan vs. SYN Scan</vt:lpstr>
      <vt:lpstr>TCP ACK Scan</vt:lpstr>
      <vt:lpstr>Nmap IDLE Scan</vt:lpstr>
      <vt:lpstr>SYN Floods</vt:lpstr>
      <vt:lpstr>TCP 3-way handshake (port is open)</vt:lpstr>
      <vt:lpstr>SYN Cookies</vt:lpstr>
      <vt:lpstr>Covert_tcp – method #1 – IP ID Method</vt:lpstr>
      <vt:lpstr>Covert_tcp method #3 – ACK # method</vt:lpstr>
      <vt:lpstr>Reverse WWW Shell</vt:lpstr>
      <vt:lpstr>HMAC (symmetric key) &amp; Digital Signatures (asymmetric key)</vt:lpstr>
      <vt:lpstr>Playback Attack / replay attack</vt:lpstr>
      <vt:lpstr>Nonces – Number used only once</vt:lpstr>
      <vt:lpstr>Methods to use symmetric/asymmetric/hash to create message encryption</vt:lpstr>
      <vt:lpstr>PowerPoint Presentation</vt:lpstr>
      <vt:lpstr>PowerPoint Presentation</vt:lpstr>
      <vt:lpstr>Connection to Amazon.com</vt:lpstr>
      <vt:lpstr>DH AITM (attacker-in-the-middle) (MITM)</vt:lpstr>
      <vt:lpstr>Key Exchange Algorithms</vt:lpstr>
      <vt:lpstr>DHE_RSA_with_AES_128_CBC_SHA Key exchange/authentication algorithm </vt:lpstr>
      <vt:lpstr>TLS_DH_RSA_WITH_AES_128_CBC_SHA256</vt:lpstr>
      <vt:lpstr>DHE vs DH</vt:lpstr>
      <vt:lpstr>TLS_RSA_WITH_AES_128_CBC_SHA</vt:lpstr>
      <vt:lpstr>DHCP Function</vt:lpstr>
      <vt:lpstr>Rogue Server Attack</vt:lpstr>
      <vt:lpstr>DHCP Exhaustion Attack</vt:lpstr>
      <vt:lpstr>PowerPoint Presentation</vt:lpstr>
      <vt:lpstr>Stateless Firewalls Problem: Outside and reach in</vt:lpstr>
      <vt:lpstr>Application/proxy/Gateways/Firewalls</vt:lpstr>
      <vt:lpstr>PowerPoint Presentation</vt:lpstr>
      <vt:lpstr>Instagram is Blocked</vt:lpstr>
      <vt:lpstr>PowerPoint Presentation</vt:lpstr>
      <vt:lpstr>Exercise: Suppose Trudy is wirelessly sniffing this exchange. What information can Trudy figure out? Hint: Go back a few slides.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Network Security  Notes Summer 2019</dc:title>
  <dc:creator>Phillip Mak</dc:creator>
  <cp:lastModifiedBy>Phillip Mak</cp:lastModifiedBy>
  <cp:revision>4</cp:revision>
  <dcterms:created xsi:type="dcterms:W3CDTF">2019-06-03T23:49:27Z</dcterms:created>
  <dcterms:modified xsi:type="dcterms:W3CDTF">2019-08-14T21:28:51Z</dcterms:modified>
</cp:coreProperties>
</file>