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55"/>
  </p:notesMasterIdLst>
  <p:sldIdLst>
    <p:sldId id="311" r:id="rId6"/>
    <p:sldId id="346" r:id="rId7"/>
    <p:sldId id="276" r:id="rId8"/>
    <p:sldId id="300" r:id="rId9"/>
    <p:sldId id="301" r:id="rId10"/>
    <p:sldId id="306" r:id="rId11"/>
    <p:sldId id="307" r:id="rId12"/>
    <p:sldId id="338" r:id="rId13"/>
    <p:sldId id="347" r:id="rId14"/>
    <p:sldId id="264" r:id="rId15"/>
    <p:sldId id="324" r:id="rId16"/>
    <p:sldId id="325" r:id="rId17"/>
    <p:sldId id="327" r:id="rId18"/>
    <p:sldId id="329" r:id="rId19"/>
    <p:sldId id="312" r:id="rId20"/>
    <p:sldId id="313" r:id="rId21"/>
    <p:sldId id="286" r:id="rId22"/>
    <p:sldId id="314" r:id="rId23"/>
    <p:sldId id="345" r:id="rId24"/>
    <p:sldId id="289" r:id="rId25"/>
    <p:sldId id="291" r:id="rId26"/>
    <p:sldId id="259" r:id="rId27"/>
    <p:sldId id="292" r:id="rId28"/>
    <p:sldId id="287" r:id="rId29"/>
    <p:sldId id="257" r:id="rId30"/>
    <p:sldId id="349" r:id="rId31"/>
    <p:sldId id="319" r:id="rId32"/>
    <p:sldId id="288" r:id="rId33"/>
    <p:sldId id="320" r:id="rId34"/>
    <p:sldId id="293" r:id="rId35"/>
    <p:sldId id="260" r:id="rId36"/>
    <p:sldId id="295" r:id="rId37"/>
    <p:sldId id="296" r:id="rId38"/>
    <p:sldId id="321" r:id="rId39"/>
    <p:sldId id="323" r:id="rId40"/>
    <p:sldId id="334" r:id="rId41"/>
    <p:sldId id="335" r:id="rId42"/>
    <p:sldId id="336" r:id="rId43"/>
    <p:sldId id="333" r:id="rId44"/>
    <p:sldId id="337" r:id="rId45"/>
    <p:sldId id="339" r:id="rId46"/>
    <p:sldId id="340" r:id="rId47"/>
    <p:sldId id="341" r:id="rId48"/>
    <p:sldId id="298" r:id="rId49"/>
    <p:sldId id="350" r:id="rId50"/>
    <p:sldId id="342" r:id="rId51"/>
    <p:sldId id="343" r:id="rId52"/>
    <p:sldId id="344" r:id="rId53"/>
    <p:sldId id="331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itchFamily="66" charset="0"/>
        <a:ea typeface="ヒラギノ角ゴ ProN W3"/>
        <a:cs typeface="ヒラギノ角ゴ ProN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itchFamily="66" charset="0"/>
        <a:ea typeface="ヒラギノ角ゴ ProN W3"/>
        <a:cs typeface="ヒラギノ角ゴ ProN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itchFamily="66" charset="0"/>
        <a:ea typeface="ヒラギノ角ゴ ProN W3"/>
        <a:cs typeface="ヒラギノ角ゴ ProN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itchFamily="66" charset="0"/>
        <a:ea typeface="ヒラギノ角ゴ ProN W3"/>
        <a:cs typeface="ヒラギノ角ゴ ProN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itchFamily="66" charset="0"/>
        <a:ea typeface="ヒラギノ角ゴ ProN W3"/>
        <a:cs typeface="ヒラギノ角ゴ ProN W3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ヒラギノ角ゴ ProN W3"/>
        <a:cs typeface="ヒラギノ角ゴ ProN W3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ヒラギノ角ゴ ProN W3"/>
        <a:cs typeface="ヒラギノ角ゴ ProN W3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ヒラギノ角ゴ ProN W3"/>
        <a:cs typeface="ヒラギノ角ゴ ProN W3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ヒラギノ角ゴ ProN W3"/>
        <a:cs typeface="ヒラギノ角ゴ ProN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CCFFFF"/>
    <a:srgbClr val="33CCCC"/>
    <a:srgbClr val="FF0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196" autoAdjust="0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94CF1C1B-0EB9-4E25-A4D8-0D004DFA1A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847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770AA-A402-4423-8FA5-2BF68D80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05187"/>
      </p:ext>
    </p:extLst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ABE58-11DA-4910-96CE-CF28044726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865900"/>
      </p:ext>
    </p:extLst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0"/>
            <a:ext cx="1839516" cy="60453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0"/>
            <a:ext cx="5411391" cy="60453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9B35D-EA8A-4354-A3C3-19A268F7D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387136"/>
      </p:ext>
    </p:extLst>
  </p:cSld>
  <p:clrMapOvr>
    <a:masterClrMapping/>
  </p:clrMapOvr>
  <p:transition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24" indent="0" algn="ctr">
              <a:buNone/>
              <a:defRPr/>
            </a:lvl2pPr>
            <a:lvl3pPr marL="642849" indent="0" algn="ctr">
              <a:buNone/>
              <a:defRPr/>
            </a:lvl3pPr>
            <a:lvl4pPr marL="964274" indent="0" algn="ctr">
              <a:buNone/>
              <a:defRPr/>
            </a:lvl4pPr>
            <a:lvl5pPr marL="1285697" indent="0" algn="ctr">
              <a:buNone/>
              <a:defRPr/>
            </a:lvl5pPr>
            <a:lvl6pPr marL="1607123" indent="0" algn="ctr">
              <a:buNone/>
              <a:defRPr/>
            </a:lvl6pPr>
            <a:lvl7pPr marL="1928546" indent="0" algn="ctr">
              <a:buNone/>
              <a:defRPr/>
            </a:lvl7pPr>
            <a:lvl8pPr marL="2249971" indent="0" algn="ctr">
              <a:buNone/>
              <a:defRPr/>
            </a:lvl8pPr>
            <a:lvl9pPr marL="25713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8C376-48FB-4E09-B316-1B3453018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1449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EB8F0-5603-452E-A0BF-86421BB74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04046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24" indent="0">
              <a:buNone/>
              <a:defRPr sz="1300"/>
            </a:lvl2pPr>
            <a:lvl3pPr marL="642849" indent="0">
              <a:buNone/>
              <a:defRPr sz="1100"/>
            </a:lvl3pPr>
            <a:lvl4pPr marL="964274" indent="0">
              <a:buNone/>
              <a:defRPr sz="1000"/>
            </a:lvl4pPr>
            <a:lvl5pPr marL="1285697" indent="0">
              <a:buNone/>
              <a:defRPr sz="1000"/>
            </a:lvl5pPr>
            <a:lvl6pPr marL="1607123" indent="0">
              <a:buNone/>
              <a:defRPr sz="1000"/>
            </a:lvl6pPr>
            <a:lvl7pPr marL="1928546" indent="0">
              <a:buNone/>
              <a:defRPr sz="1000"/>
            </a:lvl7pPr>
            <a:lvl8pPr marL="2249971" indent="0">
              <a:buNone/>
              <a:defRPr sz="1000"/>
            </a:lvl8pPr>
            <a:lvl9pPr marL="2571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9653-5DF7-44ED-AAC0-880E76D156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14846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1836" y="1384102"/>
            <a:ext cx="4210348" cy="547389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340" y="1384102"/>
            <a:ext cx="4210348" cy="547389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1B279-ED30-44E1-AE45-051BAEAC8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3218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27033-6922-40FC-9129-F68835344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89434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4F1790-3D98-42B7-805A-55B7AA932C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36578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28E33-D404-43A5-99FF-D1FDC7FB71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46170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73475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BF9B4-54DF-4A83-B0CC-008AA8262C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4781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266D-3A4A-4515-AEE7-C484FFA73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123782"/>
      </p:ext>
    </p:extLst>
  </p:cSld>
  <p:clrMapOvr>
    <a:masterClrMapping/>
  </p:clrMapOvr>
  <p:transition spd="med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7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pPr lvl="0"/>
            <a:r>
              <a:rPr lang="en-US" noProof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089A7-156B-44ED-BEC0-A1E929942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6417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9DDC8-9880-4D2A-9974-62A3AA6B0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6050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079" y="0"/>
            <a:ext cx="2176611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242" y="0"/>
            <a:ext cx="6422678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394B9-5797-4584-B932-5E1D75457D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24548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  <a:prstGeom prst="rect">
            <a:avLst/>
          </a:prstGeom>
        </p:spPr>
        <p:txBody>
          <a:bodyPr vert="horz" lIns="64281" tIns="32140" rIns="64281" bIns="32140"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EA070-0261-4DED-8841-FAD9B29043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6268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vert="horz" lIns="64281" tIns="32140" rIns="64281" bIns="321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3A3C2-8779-45C9-A32E-71DB9055D5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28305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81" tIns="32140" rIns="64281" bIns="32140"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81" tIns="32140" rIns="64281" bIns="32140"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E5177-D430-4D85-BA38-2285C45331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10942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0"/>
            <a:ext cx="4060775" cy="4525119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0"/>
            <a:ext cx="4060775" cy="4525119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E84EF-7933-4725-9894-17A2A41E7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83684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EA0EC-CF8D-4E0B-BDBD-4376EEF56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71145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74C67-21A6-491E-90F3-C89BD7860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0219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067C0-B902-45DD-80B6-547F448DC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1969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8796A-98FA-47E8-99EA-950029660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710351"/>
      </p:ext>
    </p:extLst>
  </p:cSld>
  <p:clrMapOvr>
    <a:masterClrMapping/>
  </p:clrMapOvr>
  <p:transition spd="med"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  <a:prstGeom prst="rect">
            <a:avLst/>
          </a:prstGeom>
        </p:spPr>
        <p:txBody>
          <a:bodyPr vert="horz"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81" tIns="32140" rIns="64281" bIns="3214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  <a:prstGeom prst="rect">
            <a:avLst/>
          </a:prstGeom>
        </p:spPr>
        <p:txBody>
          <a:bodyPr vert="horz"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E9C026-531B-43DC-AEAB-21EB60CB01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11747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  <a:prstGeom prst="rect">
            <a:avLst/>
          </a:prstGeom>
        </p:spPr>
        <p:txBody>
          <a:bodyPr vert="horz"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  <a:prstGeom prst="rect">
            <a:avLst/>
          </a:prstGeom>
        </p:spPr>
        <p:txBody>
          <a:bodyPr vert="horz" lIns="64281" tIns="32140" rIns="64281" bIns="32140"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  <a:prstGeom prst="rect">
            <a:avLst/>
          </a:prstGeom>
        </p:spPr>
        <p:txBody>
          <a:bodyPr vert="horz"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7884F-CFE4-475B-ABAF-7A41D8F848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7874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83B06-CED1-4677-82A7-B628E7CA94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0101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E781A-600F-4726-BCF3-33637C52A5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41720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255AB-C995-4FC0-92DA-158340B03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097031"/>
      </p:ext>
    </p:extLst>
  </p:cSld>
  <p:clrMapOvr>
    <a:masterClrMapping/>
  </p:clrMapOvr>
  <p:transition spd="med">
    <p:dissolv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53897-4353-4D7C-BE51-D1C3799211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844952"/>
      </p:ext>
    </p:extLst>
  </p:cSld>
  <p:clrMapOvr>
    <a:masterClrMapping/>
  </p:clrMapOvr>
  <p:transition spd="med">
    <p:dissolv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21C93-95B0-465E-A8BC-6FA94CDCB1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113773"/>
      </p:ext>
    </p:extLst>
  </p:cSld>
  <p:clrMapOvr>
    <a:masterClrMapping/>
  </p:clrMapOvr>
  <p:transition spd="med">
    <p:dissolv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1836" y="1384102"/>
            <a:ext cx="4210348" cy="547389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340" y="1384102"/>
            <a:ext cx="4210348" cy="547389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D88EA-F439-448C-8CF3-07F84F85C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494850"/>
      </p:ext>
    </p:extLst>
  </p:cSld>
  <p:clrMapOvr>
    <a:masterClrMapping/>
  </p:clrMapOvr>
  <p:transition spd="med">
    <p:dissolv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29556-44FE-47CA-86AB-8A87C7A15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792009"/>
      </p:ext>
    </p:extLst>
  </p:cSld>
  <p:clrMapOvr>
    <a:masterClrMapping/>
  </p:clrMapOvr>
  <p:transition spd="med">
    <p:dissolv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39375-A6E9-4FE8-8F00-679BFE828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694738"/>
      </p:ext>
    </p:extLst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3536156"/>
            <a:ext cx="3625453" cy="25092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36156"/>
            <a:ext cx="3625453" cy="25092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83708E-2ABB-4DB2-8150-5C6F59E13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160274"/>
      </p:ext>
    </p:extLst>
  </p:cSld>
  <p:clrMapOvr>
    <a:masterClrMapping/>
  </p:clrMapOvr>
  <p:transition spd="med">
    <p:dissolv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9A35-9516-474A-AC1A-76E7842D8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233561"/>
      </p:ext>
    </p:extLst>
  </p:cSld>
  <p:clrMapOvr>
    <a:masterClrMapping/>
  </p:clrMapOvr>
  <p:transition spd="med">
    <p:dissolv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6559F-64D3-45AC-BEA2-1EF4CCB97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655638"/>
      </p:ext>
    </p:extLst>
  </p:cSld>
  <p:clrMapOvr>
    <a:masterClrMapping/>
  </p:clrMapOvr>
  <p:transition spd="med">
    <p:dissolv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r>
              <a:rPr lang="en-US" noProof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11C36-A79B-48CE-8F6C-D21DDA5D6C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682443"/>
      </p:ext>
    </p:extLst>
  </p:cSld>
  <p:clrMapOvr>
    <a:masterClrMapping/>
  </p:clrMapOvr>
  <p:transition spd="med">
    <p:dissolv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8106E-F30B-4A62-81F6-66FEA962E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186975"/>
      </p:ext>
    </p:extLst>
  </p:cSld>
  <p:clrMapOvr>
    <a:masterClrMapping/>
  </p:clrMapOvr>
  <p:transition spd="med">
    <p:dissolv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077" y="0"/>
            <a:ext cx="2176611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242" y="0"/>
            <a:ext cx="6422678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6848A-D757-47E4-BBC1-FC8D0B9F0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00578"/>
      </p:ext>
    </p:extLst>
  </p:cSld>
  <p:clrMapOvr>
    <a:masterClrMapping/>
  </p:clrMapOvr>
  <p:transition spd="med">
    <p:dissolv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84" tIns="32142" rIns="64284" bIns="321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  <a:prstGeom prst="rect">
            <a:avLst/>
          </a:prstGeom>
        </p:spPr>
        <p:txBody>
          <a:bodyPr vert="horz" lIns="64284" tIns="32142" rIns="64284" bIns="32142"/>
          <a:lstStyle>
            <a:lvl1pPr marL="0" indent="0" algn="ctr">
              <a:buNone/>
              <a:defRPr/>
            </a:lvl1pPr>
            <a:lvl2pPr marL="321424" indent="0" algn="ctr">
              <a:buNone/>
              <a:defRPr/>
            </a:lvl2pPr>
            <a:lvl3pPr marL="642849" indent="0" algn="ctr">
              <a:buNone/>
              <a:defRPr/>
            </a:lvl3pPr>
            <a:lvl4pPr marL="964274" indent="0" algn="ctr">
              <a:buNone/>
              <a:defRPr/>
            </a:lvl4pPr>
            <a:lvl5pPr marL="1285697" indent="0" algn="ctr">
              <a:buNone/>
              <a:defRPr/>
            </a:lvl5pPr>
            <a:lvl6pPr marL="1607123" indent="0" algn="ctr">
              <a:buNone/>
              <a:defRPr/>
            </a:lvl6pPr>
            <a:lvl7pPr marL="1928546" indent="0" algn="ctr">
              <a:buNone/>
              <a:defRPr/>
            </a:lvl7pPr>
            <a:lvl8pPr marL="2249971" indent="0" algn="ctr">
              <a:buNone/>
              <a:defRPr/>
            </a:lvl8pPr>
            <a:lvl9pPr marL="25713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8CFD6-6C54-4720-A749-FFB6D3823F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0560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4" tIns="32142" rIns="64284" bIns="321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9"/>
            <a:ext cx="8228707" cy="4525119"/>
          </a:xfrm>
          <a:prstGeom prst="rect">
            <a:avLst/>
          </a:prstGeom>
        </p:spPr>
        <p:txBody>
          <a:bodyPr vert="horz" lIns="64284" tIns="32142" rIns="64284" bIns="3214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C792C-27AD-4C08-BB39-92FCE1F00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83297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84" tIns="32142" rIns="64284" bIns="32142"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84" tIns="32142" rIns="64284" bIns="32142" anchor="b"/>
          <a:lstStyle>
            <a:lvl1pPr marL="0" indent="0">
              <a:buNone/>
              <a:defRPr sz="1400"/>
            </a:lvl1pPr>
            <a:lvl2pPr marL="321424" indent="0">
              <a:buNone/>
              <a:defRPr sz="1300"/>
            </a:lvl2pPr>
            <a:lvl3pPr marL="642849" indent="0">
              <a:buNone/>
              <a:defRPr sz="1100"/>
            </a:lvl3pPr>
            <a:lvl4pPr marL="964274" indent="0">
              <a:buNone/>
              <a:defRPr sz="1000"/>
            </a:lvl4pPr>
            <a:lvl5pPr marL="1285697" indent="0">
              <a:buNone/>
              <a:defRPr sz="1000"/>
            </a:lvl5pPr>
            <a:lvl6pPr marL="1607123" indent="0">
              <a:buNone/>
              <a:defRPr sz="1000"/>
            </a:lvl6pPr>
            <a:lvl7pPr marL="1928546" indent="0">
              <a:buNone/>
              <a:defRPr sz="1000"/>
            </a:lvl7pPr>
            <a:lvl8pPr marL="2249971" indent="0">
              <a:buNone/>
              <a:defRPr sz="1000"/>
            </a:lvl8pPr>
            <a:lvl9pPr marL="2571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36237-B56F-4D89-85A3-57F0D9924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31599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4" tIns="32142" rIns="64284" bIns="321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49"/>
            <a:ext cx="4060775" cy="4525119"/>
          </a:xfrm>
          <a:prstGeom prst="rect">
            <a:avLst/>
          </a:prstGeom>
        </p:spPr>
        <p:txBody>
          <a:bodyPr vert="horz" lIns="64284" tIns="32142" rIns="64284" bIns="3214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9"/>
            <a:ext cx="4060775" cy="4525119"/>
          </a:xfrm>
          <a:prstGeom prst="rect">
            <a:avLst/>
          </a:prstGeom>
        </p:spPr>
        <p:txBody>
          <a:bodyPr vert="horz" lIns="64284" tIns="32142" rIns="64284" bIns="3214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04881-714D-4CF7-9338-7B979475D9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43781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4" tIns="32142" rIns="64284" bIns="3214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84" tIns="32142" rIns="64284" bIns="32142"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84" tIns="32142" rIns="64284" bIns="3214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84" tIns="32142" rIns="64284" bIns="32142"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84" tIns="32142" rIns="64284" bIns="3214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F208C-E732-4391-9577-ED7979624C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093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A7F43-5D23-475D-B9C4-282F68BFC3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199205"/>
      </p:ext>
    </p:extLst>
  </p:cSld>
  <p:clrMapOvr>
    <a:masterClrMapping/>
  </p:clrMapOvr>
  <p:transition spd="med">
    <p:dissolv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4" tIns="32142" rIns="64284" bIns="321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8277A-CD24-45CA-87C0-44DB07393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13612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77885-7F44-41EA-8BCD-961ECA0C91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58125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73475"/>
            <a:ext cx="3008189" cy="1161975"/>
          </a:xfrm>
          <a:prstGeom prst="rect">
            <a:avLst/>
          </a:prstGeom>
        </p:spPr>
        <p:txBody>
          <a:bodyPr vert="horz" lIns="64284" tIns="32142" rIns="64284" bIns="32142"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84" tIns="32142" rIns="64284" bIns="32142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9" y="1435448"/>
            <a:ext cx="3008189" cy="4690318"/>
          </a:xfrm>
          <a:prstGeom prst="rect">
            <a:avLst/>
          </a:prstGeom>
        </p:spPr>
        <p:txBody>
          <a:bodyPr vert="horz" lIns="64284" tIns="32142" rIns="64284" bIns="32142"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A340-104B-43A6-9709-FE7AF6C0EE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06891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7" y="4800824"/>
            <a:ext cx="5486177" cy="567035"/>
          </a:xfrm>
          <a:prstGeom prst="rect">
            <a:avLst/>
          </a:prstGeom>
        </p:spPr>
        <p:txBody>
          <a:bodyPr vert="horz" lIns="64284" tIns="32142" rIns="64284" bIns="32142"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7" y="612800"/>
            <a:ext cx="5486177" cy="4114354"/>
          </a:xfrm>
          <a:prstGeom prst="rect">
            <a:avLst/>
          </a:prstGeom>
        </p:spPr>
        <p:txBody>
          <a:bodyPr vert="horz" lIns="64284" tIns="32142" rIns="64284" bIns="32142"/>
          <a:lstStyle>
            <a:lvl1pPr marL="0" indent="0">
              <a:buNone/>
              <a:defRPr sz="22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7" y="5367860"/>
            <a:ext cx="5486177" cy="804788"/>
          </a:xfrm>
          <a:prstGeom prst="rect">
            <a:avLst/>
          </a:prstGeom>
        </p:spPr>
        <p:txBody>
          <a:bodyPr vert="horz" lIns="64284" tIns="32142" rIns="64284" bIns="32142"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612F6-B55C-49AC-848C-0FAF48205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09155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4" tIns="32142" rIns="64284" bIns="321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9"/>
            <a:ext cx="8228707" cy="4525119"/>
          </a:xfrm>
          <a:prstGeom prst="rect">
            <a:avLst/>
          </a:prstGeom>
        </p:spPr>
        <p:txBody>
          <a:bodyPr vert="eaVert" lIns="64284" tIns="32142" rIns="64284" bIns="3214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BD002-551A-4C83-B0BD-C100A50589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93504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84" tIns="32142" rIns="64284" bIns="321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84" tIns="32142" rIns="64284" bIns="3214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EB665-51F8-41A7-BADB-FE550A0013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3543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79142-BC34-4DEA-B908-E759F00FD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63713"/>
      </p:ext>
    </p:extLst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D2D50-4135-46CD-A747-FD24CE6CF9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446208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84816-BAC3-4919-8ADE-89E34C24F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268901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D664D-B119-42BC-9022-D422C18FE7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066231"/>
      </p:ext>
    </p:extLst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0"/>
            <a:ext cx="7358062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3535363"/>
            <a:ext cx="7358062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653213"/>
            <a:ext cx="187325" cy="195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fld id="{DBEBA9D0-DDC1-41E4-AD98-7199631F04D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7" y="0"/>
            <a:ext cx="3759006" cy="58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+mj-lt"/>
          <a:ea typeface="MS PGothic" panose="020B0600070205080204" pitchFamily="34" charset="-128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39713" indent="-239713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1pPr>
      <a:lvl2pPr marL="284163" indent="3492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2pPr>
      <a:lvl3pPr marL="606425" indent="3492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3pPr>
      <a:lvl4pPr marL="927100" indent="3492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4pPr>
      <a:lvl5pPr marL="1249363" indent="3492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5pPr>
      <a:lvl6pPr marL="157156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893026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21448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535941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653213"/>
            <a:ext cx="187325" cy="195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88" tIns="32144" rIns="64288" bIns="32144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fld id="{254EAC8D-5D87-45AE-8878-9ED9AA048C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0"/>
            <a:ext cx="87058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384300"/>
            <a:ext cx="85280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itchFamily="34" charset="0"/>
              </a:rPr>
              <a:t>Fifth level</a:t>
            </a: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7" y="0"/>
            <a:ext cx="3759006" cy="58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MS PGothic" panose="020B0600070205080204" pitchFamily="34" charset="-128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ヒラギノ角ゴ ProN W3" charset="-128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ヒラギノ角ゴ ProN W3" charset="-128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ヒラギノ角ゴ ProN W3" charset="-128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ヒラギノ角ゴ ProN W3" charset="-128"/>
          <a:sym typeface="Arial" pitchFamily="34" charset="0"/>
        </a:defRPr>
      </a:lvl5pPr>
      <a:lvl6pPr marL="32144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642882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964323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285763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239713" indent="-239713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•"/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Arial" pitchFamily="34" charset="0"/>
        </a:defRPr>
      </a:lvl1pPr>
      <a:lvl2pPr marL="284163" indent="-123825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Arial" pitchFamily="34" charset="0"/>
        </a:defRPr>
      </a:lvl2pPr>
      <a:lvl3pPr marL="606425" indent="-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Arial" pitchFamily="34" charset="0"/>
        </a:defRPr>
      </a:lvl3pPr>
      <a:lvl4pPr marL="927100" indent="-284163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Arial" pitchFamily="34" charset="0"/>
        </a:defRPr>
      </a:lvl4pPr>
      <a:lvl5pPr marL="1249363" indent="-4191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Arial" pitchFamily="34" charset="0"/>
        </a:defRPr>
      </a:lvl5pPr>
      <a:lvl6pPr marL="1571488" indent="-419659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25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892929" indent="-419659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25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214371" indent="-419659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25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535811" indent="-419659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25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/>
          </p:cNvSpPr>
          <p:nvPr/>
        </p:nvSpPr>
        <p:spPr bwMode="auto">
          <a:xfrm>
            <a:off x="3911600" y="6683375"/>
            <a:ext cx="134778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9pPr>
          </a:lstStyle>
          <a:p>
            <a:pPr algn="ctr">
              <a:defRPr/>
            </a:pPr>
            <a:r>
              <a:rPr lang="en-US" sz="800"/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653213"/>
            <a:ext cx="187325" cy="195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84" tIns="32142" rIns="64284" bIns="32142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fld id="{DFA231BA-71F1-41F5-88AC-6C8063FF0D2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7" y="0"/>
            <a:ext cx="3759006" cy="58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hf hdr="0" ftr="0" dt="0"/>
  <p:txStyles>
    <p:titleStyle>
      <a:lvl1pPr marL="26988" indent="-26988"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+mj-lt"/>
          <a:ea typeface="MS PGothic" panose="020B0600070205080204" pitchFamily="34" charset="-128"/>
          <a:cs typeface="+mj-cs"/>
          <a:sym typeface="Gill Sans"/>
        </a:defRPr>
      </a:lvl1pPr>
      <a:lvl2pPr marL="26988" indent="-26988"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2pPr>
      <a:lvl3pPr marL="26988" indent="-26988"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3pPr>
      <a:lvl4pPr marL="26988" indent="-26988"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4pPr>
      <a:lvl5pPr marL="26988" indent="-26988"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5pPr>
      <a:lvl6pPr marL="349326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70750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92175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313599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6988" indent="-26988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1pPr>
      <a:lvl2pPr marL="349250" indent="-26988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2pPr>
      <a:lvl3pPr marL="669925" indent="-26988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3pPr>
      <a:lvl4pPr marL="990600" indent="-26988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4pPr>
      <a:lvl5pPr marL="1312863" indent="-26988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5pPr>
      <a:lvl6pPr marL="163502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5644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2778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59929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653213"/>
            <a:ext cx="187325" cy="195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fld id="{33FA079E-0759-424E-968D-9958A7455B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0"/>
            <a:ext cx="87058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384300"/>
            <a:ext cx="85280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itchFamily="34" charset="0"/>
              </a:rPr>
              <a:t>Fifth level</a:t>
            </a: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7" y="0"/>
            <a:ext cx="3759006" cy="58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spd="med">
    <p:dissolv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MS PGothic" panose="020B0600070205080204" pitchFamily="34" charset="-128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ヒラギノ角ゴ ProN W3" charset="-128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ヒラギノ角ゴ ProN W3" charset="-128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ヒラギノ角ゴ ProN W3" charset="-128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ヒラギノ角ゴ ProN W3" charset="-128"/>
          <a:sym typeface="Arial" pitchFamily="34" charset="0"/>
        </a:defRPr>
      </a:lvl5pPr>
      <a:lvl6pPr marL="321457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642915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964372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285829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239713" indent="-239713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•"/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Arial" pitchFamily="34" charset="0"/>
        </a:defRPr>
      </a:lvl1pPr>
      <a:lvl2pPr marL="284163" indent="-123825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Arial" pitchFamily="34" charset="0"/>
        </a:defRPr>
      </a:lvl2pPr>
      <a:lvl3pPr marL="606425" indent="-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Arial" pitchFamily="34" charset="0"/>
        </a:defRPr>
      </a:lvl3pPr>
      <a:lvl4pPr marL="927100" indent="-284163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Arial" pitchFamily="34" charset="0"/>
        </a:defRPr>
      </a:lvl4pPr>
      <a:lvl5pPr marL="1249363" indent="-4191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Arial" pitchFamily="34" charset="0"/>
        </a:defRPr>
      </a:lvl5pPr>
      <a:lvl6pPr marL="1571569" indent="-419680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25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893026" indent="-419680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25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214484" indent="-419680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25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535941" indent="-419680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25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/>
          </p:cNvSpPr>
          <p:nvPr/>
        </p:nvSpPr>
        <p:spPr bwMode="auto">
          <a:xfrm>
            <a:off x="3911600" y="6683375"/>
            <a:ext cx="134778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ヒラギノ角ゴ ProN W3"/>
                <a:cs typeface="ヒラギノ角ゴ ProN W3"/>
              </a:defRPr>
            </a:lvl9pPr>
          </a:lstStyle>
          <a:p>
            <a:pPr algn="ctr">
              <a:defRPr/>
            </a:pPr>
            <a:r>
              <a:rPr lang="en-US" sz="800"/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653213"/>
            <a:ext cx="187325" cy="195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88" tIns="32144" rIns="64288" bIns="32144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fld id="{7853BEB8-BB27-420C-B7EB-5744AC1A55A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7" y="0"/>
            <a:ext cx="3759006" cy="58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/>
  <p:hf hdr="0" ftr="0" dt="0"/>
  <p:txStyles>
    <p:titleStyle>
      <a:lvl1pPr marL="26988" indent="-26988"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+mj-lt"/>
          <a:ea typeface="MS PGothic" panose="020B0600070205080204" pitchFamily="34" charset="-128"/>
          <a:cs typeface="+mj-cs"/>
          <a:sym typeface="Gill Sans"/>
        </a:defRPr>
      </a:lvl1pPr>
      <a:lvl2pPr marL="26988" indent="-26988"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2pPr>
      <a:lvl3pPr marL="26988" indent="-26988"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3pPr>
      <a:lvl4pPr marL="26988" indent="-26988"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4pPr>
      <a:lvl5pPr marL="26988" indent="-26988" algn="ctr" rtl="0" eaLnBrk="0" fontAlgn="base" hangingPunct="0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ヒラギノ角ゴ ProN W3" charset="-128"/>
          <a:sym typeface="Gill Sans"/>
        </a:defRPr>
      </a:lvl5pPr>
      <a:lvl6pPr marL="349344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70785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92226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313666" algn="ctr" rtl="0" eaLnBrk="1" fontAlgn="base" hangingPunct="1">
        <a:spcBef>
          <a:spcPct val="0"/>
        </a:spcBef>
        <a:spcAft>
          <a:spcPct val="0"/>
        </a:spcAft>
        <a:defRPr sz="59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6988" indent="-26988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1pPr>
      <a:lvl2pPr marL="349250" indent="-26988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2pPr>
      <a:lvl3pPr marL="669925" indent="-26988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3pPr>
      <a:lvl4pPr marL="992188" indent="-26988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4pPr>
      <a:lvl5pPr marL="1312863" indent="-26988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MS PGothic" panose="020B0600070205080204" pitchFamily="34" charset="-128"/>
          <a:cs typeface="+mn-cs"/>
          <a:sym typeface="Gill Sans"/>
        </a:defRPr>
      </a:lvl5pPr>
      <a:lvl6pPr marL="1635108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5654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27798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599430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35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50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0" dirty="0">
                <a:cs typeface="Arial" pitchFamily="34" charset="0"/>
              </a:rPr>
              <a:t>802.11 Security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>
                <a:cs typeface="Arial" pitchFamily="34" charset="0"/>
              </a:rPr>
              <a:t>Review of Wi-Fi</a:t>
            </a:r>
          </a:p>
          <a:p>
            <a:pPr marL="0" indent="0" eaLnBrk="1" hangingPunct="1"/>
            <a:r>
              <a:rPr lang="en-US" altLang="en-US" dirty="0">
                <a:cs typeface="Arial" pitchFamily="34" charset="0"/>
              </a:rPr>
              <a:t>Sniffing Wi-Fi</a:t>
            </a:r>
          </a:p>
          <a:p>
            <a:pPr marL="0" indent="0" eaLnBrk="1" hangingPunct="1"/>
            <a:r>
              <a:rPr lang="en-US" altLang="en-US" dirty="0">
                <a:cs typeface="Arial" pitchFamily="34" charset="0"/>
              </a:rPr>
              <a:t>WEP</a:t>
            </a:r>
          </a:p>
          <a:p>
            <a:pPr marL="0" indent="0" eaLnBrk="1" hangingPunct="1"/>
            <a:r>
              <a:rPr lang="en-US" altLang="en-US" dirty="0">
                <a:cs typeface="Arial" pitchFamily="34" charset="0"/>
              </a:rPr>
              <a:t>802.11i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029F8ABB-DF0B-4400-A732-F95D0206F71E}" type="slidenum">
              <a:rPr lang="en-US" altLang="en-US" sz="800">
                <a:latin typeface="Arial" pitchFamily="34" charset="0"/>
              </a:rPr>
              <a:pPr/>
              <a:t>1</a:t>
            </a:fld>
            <a:endParaRPr lang="en-US" altLang="en-US" sz="800">
              <a:latin typeface="Arial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48"/>
          <p:cNvSpPr>
            <a:spLocks/>
          </p:cNvSpPr>
          <p:nvPr/>
        </p:nvSpPr>
        <p:spPr bwMode="auto">
          <a:xfrm>
            <a:off x="352425" y="2667000"/>
            <a:ext cx="8713788" cy="1066800"/>
          </a:xfrm>
          <a:custGeom>
            <a:avLst/>
            <a:gdLst>
              <a:gd name="T0" fmla="*/ 2147483646 w 5489"/>
              <a:gd name="T1" fmla="*/ 0 h 672"/>
              <a:gd name="T2" fmla="*/ 0 w 5489"/>
              <a:gd name="T3" fmla="*/ 2147483646 h 672"/>
              <a:gd name="T4" fmla="*/ 2147483646 w 5489"/>
              <a:gd name="T5" fmla="*/ 2147483646 h 672"/>
              <a:gd name="T6" fmla="*/ 2147483646 w 5489"/>
              <a:gd name="T7" fmla="*/ 0 h 672"/>
              <a:gd name="T8" fmla="*/ 2147483646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9"/>
              <a:gd name="T16" fmla="*/ 0 h 672"/>
              <a:gd name="T17" fmla="*/ 5489 w 5489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51"/>
          <p:cNvSpPr>
            <a:spLocks noGrp="1" noChangeArrowheads="1"/>
          </p:cNvSpPr>
          <p:nvPr>
            <p:ph type="title"/>
          </p:nvPr>
        </p:nvSpPr>
        <p:spPr>
          <a:xfrm>
            <a:off x="352425" y="763588"/>
            <a:ext cx="7772400" cy="571500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802.11 frame (more)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BE6061CF-63EE-4F98-B12B-EE64BF2206B8}" type="slidenum">
              <a:rPr lang="en-US" altLang="en-US" sz="800"/>
              <a:pPr/>
              <a:t>10</a:t>
            </a:fld>
            <a:endParaRPr lang="en-US" altLang="en-US" sz="800"/>
          </a:p>
        </p:txBody>
      </p:sp>
      <p:grpSp>
        <p:nvGrpSpPr>
          <p:cNvPr id="14341" name="Group 23"/>
          <p:cNvGrpSpPr>
            <a:grpSpLocks/>
          </p:cNvGrpSpPr>
          <p:nvPr/>
        </p:nvGrpSpPr>
        <p:grpSpPr bwMode="auto">
          <a:xfrm>
            <a:off x="365125" y="3378200"/>
            <a:ext cx="8534400" cy="954088"/>
            <a:chOff x="240" y="1991"/>
            <a:chExt cx="5376" cy="601"/>
          </a:xfrm>
        </p:grpSpPr>
        <p:sp>
          <p:nvSpPr>
            <p:cNvPr id="14367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Type</a:t>
              </a:r>
            </a:p>
          </p:txBody>
        </p:sp>
        <p:sp>
          <p:nvSpPr>
            <p:cNvPr id="14368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From</a:t>
              </a:r>
            </a:p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AP</a:t>
              </a:r>
            </a:p>
          </p:txBody>
        </p:sp>
        <p:sp>
          <p:nvSpPr>
            <p:cNvPr id="14369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Subtype</a:t>
              </a:r>
            </a:p>
          </p:txBody>
        </p:sp>
        <p:sp>
          <p:nvSpPr>
            <p:cNvPr id="14370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To</a:t>
              </a:r>
            </a:p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AP</a:t>
              </a:r>
            </a:p>
          </p:txBody>
        </p:sp>
        <p:sp>
          <p:nvSpPr>
            <p:cNvPr id="14371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More </a:t>
              </a:r>
            </a:p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frag</a:t>
              </a:r>
            </a:p>
          </p:txBody>
        </p:sp>
        <p:sp>
          <p:nvSpPr>
            <p:cNvPr id="14372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WEP</a:t>
              </a:r>
            </a:p>
          </p:txBody>
        </p:sp>
        <p:sp>
          <p:nvSpPr>
            <p:cNvPr id="14373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More</a:t>
              </a:r>
            </a:p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data</a:t>
              </a:r>
            </a:p>
          </p:txBody>
        </p:sp>
        <p:sp>
          <p:nvSpPr>
            <p:cNvPr id="14374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Power</a:t>
              </a:r>
            </a:p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mgt</a:t>
              </a:r>
            </a:p>
          </p:txBody>
        </p:sp>
        <p:sp>
          <p:nvSpPr>
            <p:cNvPr id="14375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Retry</a:t>
              </a:r>
            </a:p>
          </p:txBody>
        </p:sp>
        <p:sp>
          <p:nvSpPr>
            <p:cNvPr id="14376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Rsvd</a:t>
              </a:r>
            </a:p>
          </p:txBody>
        </p:sp>
        <p:sp>
          <p:nvSpPr>
            <p:cNvPr id="14377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Protocol</a:t>
              </a:r>
            </a:p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version</a:t>
              </a:r>
            </a:p>
          </p:txBody>
        </p:sp>
        <p:sp>
          <p:nvSpPr>
            <p:cNvPr id="14378" name="Text Box 35"/>
            <p:cNvSpPr txBox="1">
              <a:spLocks noChangeArrowheads="1"/>
            </p:cNvSpPr>
            <p:nvPr/>
          </p:nvSpPr>
          <p:spPr bwMode="auto">
            <a:xfrm>
              <a:off x="314" y="1991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2 Bits</a:t>
              </a:r>
            </a:p>
          </p:txBody>
        </p:sp>
        <p:sp>
          <p:nvSpPr>
            <p:cNvPr id="14379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4380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4381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382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383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384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385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386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387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388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4342" name="Group 53"/>
          <p:cNvGrpSpPr>
            <a:grpSpLocks/>
          </p:cNvGrpSpPr>
          <p:nvPr/>
        </p:nvGrpSpPr>
        <p:grpSpPr bwMode="auto">
          <a:xfrm>
            <a:off x="333375" y="1335088"/>
            <a:ext cx="8410575" cy="5318125"/>
            <a:chOff x="210" y="387"/>
            <a:chExt cx="5298" cy="3509"/>
          </a:xfrm>
        </p:grpSpPr>
        <p:grpSp>
          <p:nvGrpSpPr>
            <p:cNvPr id="14343" name="Group 2"/>
            <p:cNvGrpSpPr>
              <a:grpSpLocks/>
            </p:cNvGrpSpPr>
            <p:nvPr/>
          </p:nvGrpSpPr>
          <p:grpSpPr bwMode="auto">
            <a:xfrm>
              <a:off x="210" y="624"/>
              <a:ext cx="5118" cy="601"/>
              <a:chOff x="210" y="887"/>
              <a:chExt cx="5118" cy="601"/>
            </a:xfrm>
          </p:grpSpPr>
          <p:sp>
            <p:nvSpPr>
              <p:cNvPr id="14348" name="Rectangle 3"/>
              <p:cNvSpPr>
                <a:spLocks noChangeArrowheads="1"/>
              </p:cNvSpPr>
              <p:nvPr/>
            </p:nvSpPr>
            <p:spPr bwMode="auto">
              <a:xfrm>
                <a:off x="240" y="1104"/>
                <a:ext cx="52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 eaLnBrk="1" hangingPunct="1"/>
                <a:r>
                  <a:rPr lang="en-US" altLang="en-US" sz="1600" b="0">
                    <a:latin typeface="Arial" pitchFamily="34" charset="0"/>
                  </a:rPr>
                  <a:t>frame</a:t>
                </a:r>
              </a:p>
              <a:p>
                <a:pPr algn="ctr" eaLnBrk="1" hangingPunct="1"/>
                <a:r>
                  <a:rPr lang="en-US" altLang="en-US" sz="1600" b="0">
                    <a:latin typeface="Arial" pitchFamily="34" charset="0"/>
                  </a:rPr>
                  <a:t>control</a:t>
                </a:r>
              </a:p>
            </p:txBody>
          </p:sp>
          <p:sp>
            <p:nvSpPr>
              <p:cNvPr id="14349" name="Rectangle 4"/>
              <p:cNvSpPr>
                <a:spLocks noChangeArrowheads="1"/>
              </p:cNvSpPr>
              <p:nvPr/>
            </p:nvSpPr>
            <p:spPr bwMode="auto">
              <a:xfrm>
                <a:off x="768" y="1104"/>
                <a:ext cx="52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 eaLnBrk="1" hangingPunct="1"/>
                <a:r>
                  <a:rPr lang="en-US" altLang="en-US" sz="1600" b="0">
                    <a:latin typeface="Arial" pitchFamily="34" charset="0"/>
                  </a:rPr>
                  <a:t>duration</a:t>
                </a:r>
              </a:p>
            </p:txBody>
          </p:sp>
          <p:sp>
            <p:nvSpPr>
              <p:cNvPr id="14350" name="Rectangle 5"/>
              <p:cNvSpPr>
                <a:spLocks noChangeArrowheads="1"/>
              </p:cNvSpPr>
              <p:nvPr/>
            </p:nvSpPr>
            <p:spPr bwMode="auto">
              <a:xfrm>
                <a:off x="1296" y="1104"/>
                <a:ext cx="52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 eaLnBrk="1" hangingPunct="1"/>
                <a:r>
                  <a:rPr lang="en-US" altLang="en-US" sz="1600" b="0">
                    <a:latin typeface="Arial" pitchFamily="34" charset="0"/>
                  </a:rPr>
                  <a:t>address</a:t>
                </a:r>
              </a:p>
              <a:p>
                <a:pPr algn="ctr" eaLnBrk="1" hangingPunct="1"/>
                <a:r>
                  <a:rPr lang="en-US" altLang="en-US" sz="1600" b="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4351" name="Rectangle 6"/>
              <p:cNvSpPr>
                <a:spLocks noChangeArrowheads="1"/>
              </p:cNvSpPr>
              <p:nvPr/>
            </p:nvSpPr>
            <p:spPr bwMode="auto">
              <a:xfrm>
                <a:off x="1824" y="1104"/>
                <a:ext cx="52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 eaLnBrk="1" hangingPunct="1"/>
                <a:r>
                  <a:rPr lang="en-US" altLang="en-US" sz="1600" b="0">
                    <a:latin typeface="Arial" pitchFamily="34" charset="0"/>
                  </a:rPr>
                  <a:t>address</a:t>
                </a:r>
              </a:p>
              <a:p>
                <a:pPr algn="ctr" eaLnBrk="1" hangingPunct="1"/>
                <a:r>
                  <a:rPr lang="en-US" altLang="en-US" sz="1600" b="0"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14352" name="Rectangle 7"/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52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Arial" pitchFamily="34" charset="0"/>
                  </a:rPr>
                  <a:t>address</a:t>
                </a:r>
              </a:p>
              <a:p>
                <a:pPr algn="ctr" eaLnBrk="1" hangingPunct="1"/>
                <a:r>
                  <a:rPr lang="en-US" altLang="en-US" sz="1600" b="0" dirty="0"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14353" name="Rectangle 8"/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52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Arial" pitchFamily="34" charset="0"/>
                  </a:rPr>
                  <a:t>address</a:t>
                </a:r>
              </a:p>
              <a:p>
                <a:pPr algn="ctr" eaLnBrk="1" hangingPunct="1"/>
                <a:r>
                  <a:rPr lang="en-US" altLang="en-US" sz="1600" b="0" dirty="0">
                    <a:latin typeface="Arial" pitchFamily="34" charset="0"/>
                  </a:rPr>
                  <a:t>3</a:t>
                </a:r>
              </a:p>
            </p:txBody>
          </p:sp>
          <p:sp>
            <p:nvSpPr>
              <p:cNvPr id="14354" name="Rectangle 9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52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 eaLnBrk="1" hangingPunct="1"/>
                <a:endParaRPr lang="en-US" altLang="en-US" sz="1600" b="0">
                  <a:latin typeface="Arial" pitchFamily="34" charset="0"/>
                </a:endParaRPr>
              </a:p>
            </p:txBody>
          </p:sp>
          <p:sp>
            <p:nvSpPr>
              <p:cNvPr id="14355" name="Rectangle 10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86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 eaLnBrk="1" hangingPunct="1"/>
                <a:r>
                  <a:rPr lang="en-US" altLang="en-US" sz="1600" b="0">
                    <a:latin typeface="Arial" pitchFamily="34" charset="0"/>
                  </a:rPr>
                  <a:t>payload</a:t>
                </a:r>
              </a:p>
            </p:txBody>
          </p:sp>
          <p:sp>
            <p:nvSpPr>
              <p:cNvPr id="14356" name="Rectangle 11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52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 eaLnBrk="1" hangingPunct="1"/>
                <a:r>
                  <a:rPr lang="en-US" altLang="en-US" sz="1600" b="0">
                    <a:latin typeface="Arial" pitchFamily="34" charset="0"/>
                  </a:rPr>
                  <a:t>CRC</a:t>
                </a:r>
              </a:p>
            </p:txBody>
          </p:sp>
          <p:sp>
            <p:nvSpPr>
              <p:cNvPr id="14357" name="Text Box 12"/>
              <p:cNvSpPr txBox="1">
                <a:spLocks noChangeArrowheads="1"/>
              </p:cNvSpPr>
              <p:nvPr/>
            </p:nvSpPr>
            <p:spPr bwMode="auto">
              <a:xfrm>
                <a:off x="210" y="912"/>
                <a:ext cx="60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</a:rPr>
                  <a:t>2 Bytes</a:t>
                </a:r>
              </a:p>
            </p:txBody>
          </p:sp>
          <p:sp>
            <p:nvSpPr>
              <p:cNvPr id="14358" name="Text Box 13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14359" name="Text Box 14"/>
              <p:cNvSpPr txBox="1">
                <a:spLocks noChangeArrowheads="1"/>
              </p:cNvSpPr>
              <p:nvPr/>
            </p:nvSpPr>
            <p:spPr bwMode="auto">
              <a:xfrm>
                <a:off x="1536" y="91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14360" name="Text Box 15"/>
              <p:cNvSpPr txBox="1">
                <a:spLocks noChangeArrowheads="1"/>
              </p:cNvSpPr>
              <p:nvPr/>
            </p:nvSpPr>
            <p:spPr bwMode="auto">
              <a:xfrm>
                <a:off x="2016" y="91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14361" name="Text Box 16"/>
              <p:cNvSpPr txBox="1">
                <a:spLocks noChangeArrowheads="1"/>
              </p:cNvSpPr>
              <p:nvPr/>
            </p:nvSpPr>
            <p:spPr bwMode="auto">
              <a:xfrm>
                <a:off x="2544" y="91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14362" name="Text Box 17"/>
              <p:cNvSpPr txBox="1">
                <a:spLocks noChangeArrowheads="1"/>
              </p:cNvSpPr>
              <p:nvPr/>
            </p:nvSpPr>
            <p:spPr bwMode="auto">
              <a:xfrm>
                <a:off x="3072" y="91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14363" name="Text Box 18"/>
              <p:cNvSpPr txBox="1">
                <a:spLocks noChangeArrowheads="1"/>
              </p:cNvSpPr>
              <p:nvPr/>
            </p:nvSpPr>
            <p:spPr bwMode="auto">
              <a:xfrm>
                <a:off x="3638" y="8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14364" name="Text Box 19"/>
              <p:cNvSpPr txBox="1">
                <a:spLocks noChangeArrowheads="1"/>
              </p:cNvSpPr>
              <p:nvPr/>
            </p:nvSpPr>
            <p:spPr bwMode="auto">
              <a:xfrm>
                <a:off x="4032" y="912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</a:rPr>
                  <a:t>0 - 2312</a:t>
                </a:r>
              </a:p>
            </p:txBody>
          </p:sp>
          <p:sp>
            <p:nvSpPr>
              <p:cNvPr id="14365" name="Text Box 20"/>
              <p:cNvSpPr txBox="1">
                <a:spLocks noChangeArrowheads="1"/>
              </p:cNvSpPr>
              <p:nvPr/>
            </p:nvSpPr>
            <p:spPr bwMode="auto">
              <a:xfrm>
                <a:off x="4982" y="8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14366" name="Text Box 21"/>
              <p:cNvSpPr txBox="1">
                <a:spLocks noChangeArrowheads="1"/>
              </p:cNvSpPr>
              <p:nvPr/>
            </p:nvSpPr>
            <p:spPr bwMode="auto">
              <a:xfrm>
                <a:off x="2918" y="1100"/>
                <a:ext cx="500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 eaLnBrk="1" hangingPunct="1"/>
                <a:r>
                  <a:rPr lang="en-US" altLang="en-US" sz="1600" b="0" dirty="0" err="1">
                    <a:latin typeface="Arial" pitchFamily="34" charset="0"/>
                  </a:rPr>
                  <a:t>seq</a:t>
                </a:r>
                <a:endParaRPr lang="en-US" altLang="en-US" sz="1600" b="0" dirty="0">
                  <a:latin typeface="Arial" pitchFamily="34" charset="0"/>
                </a:endParaRPr>
              </a:p>
              <a:p>
                <a:pPr algn="ctr" eaLnBrk="1" hangingPunct="1"/>
                <a:r>
                  <a:rPr lang="en-US" altLang="en-US" sz="1600" b="0" dirty="0">
                    <a:latin typeface="Arial" pitchFamily="34" charset="0"/>
                  </a:rPr>
                  <a:t>control</a:t>
                </a:r>
              </a:p>
            </p:txBody>
          </p:sp>
        </p:grpSp>
        <p:sp>
          <p:nvSpPr>
            <p:cNvPr id="14344" name="Text Box 46"/>
            <p:cNvSpPr txBox="1">
              <a:spLocks noChangeArrowheads="1"/>
            </p:cNvSpPr>
            <p:nvPr/>
          </p:nvSpPr>
          <p:spPr bwMode="auto">
            <a:xfrm>
              <a:off x="288" y="387"/>
              <a:ext cx="5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frame</a:t>
              </a:r>
              <a:r>
                <a:rPr lang="en-US" altLang="en-US" sz="1800" b="0"/>
                <a:t>:</a:t>
              </a:r>
            </a:p>
          </p:txBody>
        </p:sp>
        <p:sp>
          <p:nvSpPr>
            <p:cNvPr id="14345" name="Text Box 47"/>
            <p:cNvSpPr txBox="1">
              <a:spLocks noChangeArrowheads="1"/>
            </p:cNvSpPr>
            <p:nvPr/>
          </p:nvSpPr>
          <p:spPr bwMode="auto">
            <a:xfrm>
              <a:off x="1750" y="2327"/>
              <a:ext cx="195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 i="1" dirty="0">
                  <a:latin typeface="Arial" pitchFamily="34" charset="0"/>
                </a:rPr>
                <a:t>frame control field expanded</a:t>
              </a:r>
            </a:p>
          </p:txBody>
        </p:sp>
        <p:sp>
          <p:nvSpPr>
            <p:cNvPr id="14346" name="Rectangle 49"/>
            <p:cNvSpPr>
              <a:spLocks noChangeArrowheads="1"/>
            </p:cNvSpPr>
            <p:nvPr/>
          </p:nvSpPr>
          <p:spPr bwMode="auto">
            <a:xfrm>
              <a:off x="240" y="2558"/>
              <a:ext cx="5268" cy="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numCol="2"/>
            <a:lstStyle>
              <a:lvl1pPr marL="342900" indent="-3429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Protocol version: Always zero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Type/subtype distinguishes beacon, association, ACK, RTS, CTS, </a:t>
              </a:r>
              <a:r>
                <a:rPr lang="en-US" altLang="en-US" sz="1600" b="0" dirty="0" err="1">
                  <a:latin typeface="Arial" pitchFamily="34" charset="0"/>
                  <a:cs typeface="Arial" pitchFamily="34" charset="0"/>
                </a:rPr>
                <a:t>etc</a:t>
              </a:r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 frames.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To/From AP defines meaning of address fields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802.11 allows for fragmentation at the link layer but is almost only ever used during an attack since 802.3 (Ethernet) frames are smaller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Retry identifies retransmitted frames (e.g., when ACK lost)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802.11 allows stations to enter sleep mode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WEP = 1 if WEP encryption is used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endParaRPr lang="en-US" altLang="en-US" sz="16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7" name="Rectangle 50"/>
            <p:cNvSpPr>
              <a:spLocks noChangeArrowheads="1"/>
            </p:cNvSpPr>
            <p:nvPr/>
          </p:nvSpPr>
          <p:spPr bwMode="auto">
            <a:xfrm>
              <a:off x="2918" y="2558"/>
              <a:ext cx="2403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</a:pPr>
              <a:endParaRPr lang="en-US" altLang="en-US" sz="1800" b="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3588"/>
            <a:ext cx="7358063" cy="776287"/>
          </a:xfrm>
        </p:spPr>
        <p:txBody>
          <a:bodyPr/>
          <a:lstStyle/>
          <a:p>
            <a:pPr eaLnBrk="1" hangingPunct="1"/>
            <a:r>
              <a:rPr lang="en-US" altLang="en-US" sz="4400" b="1">
                <a:cs typeface="Arial" pitchFamily="34" charset="0"/>
              </a:rPr>
              <a:t>802.11 Sniffing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93763" y="1793875"/>
            <a:ext cx="7358062" cy="793750"/>
          </a:xfrm>
        </p:spPr>
        <p:txBody>
          <a:bodyPr/>
          <a:lstStyle/>
          <a:p>
            <a:pPr marL="0" indent="0" eaLnBrk="1" hangingPunct="1"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Requires wireless card that supports raw monitoring mode (</a:t>
            </a:r>
            <a:r>
              <a:rPr lang="en-US" sz="2400" dirty="0" err="1">
                <a:cs typeface="Arial" panose="020B0604020202020204" pitchFamily="34" charset="0"/>
              </a:rPr>
              <a:t>rfmon</a:t>
            </a:r>
            <a:r>
              <a:rPr lang="en-US" sz="2400" dirty="0">
                <a:cs typeface="Arial" panose="020B0604020202020204" pitchFamily="34" charset="0"/>
              </a:rPr>
              <a:t>)</a:t>
            </a:r>
          </a:p>
          <a:p>
            <a:pPr marL="322262" lvl="2" indent="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Grabs all frames including management frames</a:t>
            </a:r>
          </a:p>
          <a:p>
            <a:pPr marL="0" indent="0" eaLnBrk="1" hangingPunct="1"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Tools:</a:t>
            </a:r>
          </a:p>
          <a:p>
            <a:pPr marL="322262" lvl="2" indent="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There are many. Dump packets into </a:t>
            </a:r>
            <a:r>
              <a:rPr lang="en-US" sz="2000" dirty="0" err="1">
                <a:cs typeface="Arial" panose="020B0604020202020204" pitchFamily="34" charset="0"/>
              </a:rPr>
              <a:t>Wireshark</a:t>
            </a:r>
            <a:r>
              <a:rPr lang="en-US" sz="2000" dirty="0">
                <a:cs typeface="Arial" panose="020B0604020202020204" pitchFamily="34" charset="0"/>
              </a:rPr>
              <a:t>; interfaces with GPS devices, storing physical location</a:t>
            </a:r>
          </a:p>
          <a:p>
            <a:pPr marL="0" indent="0" eaLnBrk="1" hangingPunct="1">
              <a:buFontTx/>
              <a:buChar char="•"/>
              <a:defRPr/>
            </a:pPr>
            <a:r>
              <a:rPr lang="en-US" sz="2400" u="sng" dirty="0">
                <a:solidFill>
                  <a:srgbClr val="FF0000"/>
                </a:solidFill>
                <a:cs typeface="Arial" panose="020B0604020202020204" pitchFamily="34" charset="0"/>
              </a:rPr>
              <a:t>Access control lists based on MAC addresses</a:t>
            </a:r>
          </a:p>
          <a:p>
            <a:pPr marL="366712" lvl="2" indent="0" eaLnBrk="1" hangingPunct="1"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Do they work?</a:t>
            </a:r>
          </a:p>
          <a:p>
            <a:pPr marL="642937" lvl="3" indent="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Attacker sniffs channel, obtains valid MAC address</a:t>
            </a:r>
          </a:p>
          <a:p>
            <a:pPr marL="642937" lvl="3" indent="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Attacker modifies its MAC address to valid address</a:t>
            </a:r>
          </a:p>
          <a:p>
            <a:pPr marL="0" lvl="1" indent="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DEFCON Wi-Fi Shootout</a:t>
            </a:r>
          </a:p>
          <a:p>
            <a:pPr marL="642937" lvl="3" indent="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Read Wi-Fi traffic from 125 miles away</a:t>
            </a:r>
          </a:p>
          <a:p>
            <a:pPr marL="642937" lvl="3" indent="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They had to adjust for the curvature of the earth</a:t>
            </a:r>
          </a:p>
          <a:p>
            <a:pPr marL="642937" lvl="3" indent="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FCC max allowable transmit powers are 1watt indoors, 4 watt outside</a:t>
            </a:r>
          </a:p>
          <a:p>
            <a:pPr marL="0" indent="0" eaLnBrk="1" hangingPunct="1">
              <a:defRPr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B52DDEC5-ACBF-4A9F-80BC-D2678D93001B}" type="slidenum">
              <a:rPr lang="en-US" altLang="en-US" sz="800"/>
              <a:pPr/>
              <a:t>11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9728"/>
            <a:ext cx="7772400" cy="103327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cs typeface="Arial" pitchFamily="34" charset="0"/>
              </a:rPr>
              <a:t>Firewalled Networks with Wi-Fi (1)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3400" y="4953000"/>
            <a:ext cx="3810000" cy="18954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>
                <a:cs typeface="Arial" pitchFamily="34" charset="0"/>
              </a:rPr>
              <a:t>Firewall blocks traceroutes,…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>
                <a:cs typeface="Arial" pitchFamily="34" charset="0"/>
              </a:rPr>
              <a:t>Traffic sent by wireless hosts/APs not blocked by firewall</a:t>
            </a:r>
          </a:p>
          <a:p>
            <a:pPr marL="0" lvl="1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Leaking of internal information</a:t>
            </a:r>
          </a:p>
        </p:txBody>
      </p:sp>
      <p:sp>
        <p:nvSpPr>
          <p:cNvPr id="16388" name="Rectangle 357"/>
          <p:cNvSpPr>
            <a:spLocks noGrp="1" noChangeArrowheads="1"/>
          </p:cNvSpPr>
          <p:nvPr>
            <p:ph sz="half" idx="2"/>
          </p:nvPr>
        </p:nvSpPr>
        <p:spPr>
          <a:xfrm>
            <a:off x="4914900" y="4953000"/>
            <a:ext cx="3810000" cy="18954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>
                <a:cs typeface="Arial" pitchFamily="34" charset="0"/>
              </a:rPr>
              <a:t>Trudy can traceroute and port scan through AP </a:t>
            </a:r>
          </a:p>
          <a:p>
            <a:pPr marL="0" lvl="1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Establish connections</a:t>
            </a:r>
          </a:p>
          <a:p>
            <a:pPr marL="0" lvl="1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>
                <a:cs typeface="Arial" pitchFamily="34" charset="0"/>
              </a:rPr>
              <a:t>Attempt to overtake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EFFD176F-36D8-443E-BE81-331FD56BF2DF}" type="slidenum">
              <a:rPr lang="en-US" altLang="en-US" sz="800"/>
              <a:pPr/>
              <a:t>12</a:t>
            </a:fld>
            <a:endParaRPr lang="en-US" altLang="en-US" sz="800"/>
          </a:p>
        </p:txBody>
      </p:sp>
      <p:grpSp>
        <p:nvGrpSpPr>
          <p:cNvPr id="16390" name="Group 358"/>
          <p:cNvGrpSpPr>
            <a:grpSpLocks/>
          </p:cNvGrpSpPr>
          <p:nvPr/>
        </p:nvGrpSpPr>
        <p:grpSpPr bwMode="auto">
          <a:xfrm>
            <a:off x="1323975" y="1547813"/>
            <a:ext cx="6137275" cy="3314700"/>
            <a:chOff x="803" y="654"/>
            <a:chExt cx="3866" cy="2088"/>
          </a:xfrm>
        </p:grpSpPr>
        <p:sp>
          <p:nvSpPr>
            <p:cNvPr id="16392" name="Freeform 8"/>
            <p:cNvSpPr>
              <a:spLocks/>
            </p:cNvSpPr>
            <p:nvPr/>
          </p:nvSpPr>
          <p:spPr bwMode="auto">
            <a:xfrm>
              <a:off x="803" y="654"/>
              <a:ext cx="2434" cy="2088"/>
            </a:xfrm>
            <a:custGeom>
              <a:avLst/>
              <a:gdLst>
                <a:gd name="T0" fmla="*/ 1549 w 1672"/>
                <a:gd name="T1" fmla="*/ 1252 h 977"/>
                <a:gd name="T2" fmla="*/ 2564 w 1672"/>
                <a:gd name="T3" fmla="*/ 402 h 977"/>
                <a:gd name="T4" fmla="*/ 3766 w 1672"/>
                <a:gd name="T5" fmla="*/ 7358 h 977"/>
                <a:gd name="T6" fmla="*/ 5664 w 1672"/>
                <a:gd name="T7" fmla="*/ 23445 h 977"/>
                <a:gd name="T8" fmla="*/ 7662 w 1672"/>
                <a:gd name="T9" fmla="*/ 39056 h 977"/>
                <a:gd name="T10" fmla="*/ 9097 w 1672"/>
                <a:gd name="T11" fmla="*/ 45167 h 977"/>
                <a:gd name="T12" fmla="*/ 10445 w 1672"/>
                <a:gd name="T13" fmla="*/ 45167 h 977"/>
                <a:gd name="T14" fmla="*/ 12927 w 1672"/>
                <a:gd name="T15" fmla="*/ 39056 h 977"/>
                <a:gd name="T16" fmla="*/ 15619 w 1672"/>
                <a:gd name="T17" fmla="*/ 32944 h 977"/>
                <a:gd name="T18" fmla="*/ 17208 w 1672"/>
                <a:gd name="T19" fmla="*/ 32944 h 977"/>
                <a:gd name="T20" fmla="*/ 18996 w 1672"/>
                <a:gd name="T21" fmla="*/ 38302 h 977"/>
                <a:gd name="T22" fmla="*/ 21098 w 1672"/>
                <a:gd name="T23" fmla="*/ 46231 h 977"/>
                <a:gd name="T24" fmla="*/ 23995 w 1672"/>
                <a:gd name="T25" fmla="*/ 58225 h 977"/>
                <a:gd name="T26" fmla="*/ 27444 w 1672"/>
                <a:gd name="T27" fmla="*/ 78423 h 977"/>
                <a:gd name="T28" fmla="*/ 29668 w 1672"/>
                <a:gd name="T29" fmla="*/ 95670 h 977"/>
                <a:gd name="T30" fmla="*/ 31118 w 1672"/>
                <a:gd name="T31" fmla="*/ 112254 h 977"/>
                <a:gd name="T32" fmla="*/ 31849 w 1672"/>
                <a:gd name="T33" fmla="*/ 123590 h 977"/>
                <a:gd name="T34" fmla="*/ 32581 w 1672"/>
                <a:gd name="T35" fmla="*/ 141960 h 977"/>
                <a:gd name="T36" fmla="*/ 33290 w 1672"/>
                <a:gd name="T37" fmla="*/ 175302 h 977"/>
                <a:gd name="T38" fmla="*/ 33663 w 1672"/>
                <a:gd name="T39" fmla="*/ 214660 h 977"/>
                <a:gd name="T40" fmla="*/ 33709 w 1672"/>
                <a:gd name="T41" fmla="*/ 255903 h 977"/>
                <a:gd name="T42" fmla="*/ 33494 w 1672"/>
                <a:gd name="T43" fmla="*/ 295855 h 977"/>
                <a:gd name="T44" fmla="*/ 33013 w 1672"/>
                <a:gd name="T45" fmla="*/ 331650 h 977"/>
                <a:gd name="T46" fmla="*/ 32409 w 1672"/>
                <a:gd name="T47" fmla="*/ 359051 h 977"/>
                <a:gd name="T48" fmla="*/ 31550 w 1672"/>
                <a:gd name="T49" fmla="*/ 377325 h 977"/>
                <a:gd name="T50" fmla="*/ 30368 w 1672"/>
                <a:gd name="T51" fmla="*/ 389524 h 977"/>
                <a:gd name="T52" fmla="*/ 28963 w 1672"/>
                <a:gd name="T53" fmla="*/ 396846 h 977"/>
                <a:gd name="T54" fmla="*/ 26077 w 1672"/>
                <a:gd name="T55" fmla="*/ 404880 h 977"/>
                <a:gd name="T56" fmla="*/ 23110 w 1672"/>
                <a:gd name="T57" fmla="*/ 411740 h 977"/>
                <a:gd name="T58" fmla="*/ 21363 w 1672"/>
                <a:gd name="T59" fmla="*/ 416014 h 977"/>
                <a:gd name="T60" fmla="*/ 18291 w 1672"/>
                <a:gd name="T61" fmla="*/ 421716 h 977"/>
                <a:gd name="T62" fmla="*/ 15205 w 1672"/>
                <a:gd name="T63" fmla="*/ 423990 h 977"/>
                <a:gd name="T64" fmla="*/ 13470 w 1672"/>
                <a:gd name="T65" fmla="*/ 425155 h 977"/>
                <a:gd name="T66" fmla="*/ 11952 w 1672"/>
                <a:gd name="T67" fmla="*/ 425155 h 977"/>
                <a:gd name="T68" fmla="*/ 10729 w 1672"/>
                <a:gd name="T69" fmla="*/ 423990 h 977"/>
                <a:gd name="T70" fmla="*/ 9736 w 1672"/>
                <a:gd name="T71" fmla="*/ 422565 h 977"/>
                <a:gd name="T72" fmla="*/ 8416 w 1672"/>
                <a:gd name="T73" fmla="*/ 417792 h 977"/>
                <a:gd name="T74" fmla="*/ 6574 w 1672"/>
                <a:gd name="T75" fmla="*/ 407904 h 977"/>
                <a:gd name="T76" fmla="*/ 4766 w 1672"/>
                <a:gd name="T77" fmla="*/ 397686 h 977"/>
                <a:gd name="T78" fmla="*/ 2865 w 1672"/>
                <a:gd name="T79" fmla="*/ 385709 h 977"/>
                <a:gd name="T80" fmla="*/ 1579 w 1672"/>
                <a:gd name="T81" fmla="*/ 370852 h 977"/>
                <a:gd name="T82" fmla="*/ 943 w 1672"/>
                <a:gd name="T83" fmla="*/ 357790 h 977"/>
                <a:gd name="T84" fmla="*/ 521 w 1672"/>
                <a:gd name="T85" fmla="*/ 342045 h 977"/>
                <a:gd name="T86" fmla="*/ 144 w 1672"/>
                <a:gd name="T87" fmla="*/ 311539 h 977"/>
                <a:gd name="T88" fmla="*/ 0 w 1672"/>
                <a:gd name="T89" fmla="*/ 265939 h 977"/>
                <a:gd name="T90" fmla="*/ 41 w 1672"/>
                <a:gd name="T91" fmla="*/ 213647 h 977"/>
                <a:gd name="T92" fmla="*/ 1 w 1672"/>
                <a:gd name="T93" fmla="*/ 181806 h 977"/>
                <a:gd name="T94" fmla="*/ 0 w 1672"/>
                <a:gd name="T95" fmla="*/ 145025 h 977"/>
                <a:gd name="T96" fmla="*/ 41 w 1672"/>
                <a:gd name="T97" fmla="*/ 82218 h 977"/>
                <a:gd name="T98" fmla="*/ 236 w 1672"/>
                <a:gd name="T99" fmla="*/ 47830 h 977"/>
                <a:gd name="T100" fmla="*/ 582 w 1672"/>
                <a:gd name="T101" fmla="*/ 20946 h 977"/>
                <a:gd name="T102" fmla="*/ 943 w 1672"/>
                <a:gd name="T103" fmla="*/ 9536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Freeform 9"/>
            <p:cNvSpPr>
              <a:spLocks/>
            </p:cNvSpPr>
            <p:nvPr/>
          </p:nvSpPr>
          <p:spPr bwMode="auto">
            <a:xfrm>
              <a:off x="1764" y="2284"/>
              <a:ext cx="112" cy="96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0 h 72"/>
                <a:gd name="T4" fmla="*/ 69 w 112"/>
                <a:gd name="T5" fmla="*/ 720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821" y="1975"/>
              <a:ext cx="52" cy="31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1765" y="2064"/>
              <a:ext cx="71" cy="31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765" y="2064"/>
              <a:ext cx="71" cy="3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397" name="Freeform 13"/>
            <p:cNvSpPr>
              <a:spLocks/>
            </p:cNvSpPr>
            <p:nvPr/>
          </p:nvSpPr>
          <p:spPr bwMode="auto">
            <a:xfrm>
              <a:off x="1764" y="1971"/>
              <a:ext cx="112" cy="95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661 h 72"/>
                <a:gd name="T4" fmla="*/ 69 w 112"/>
                <a:gd name="T5" fmla="*/ 661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auto">
            <a:xfrm>
              <a:off x="1764" y="1971"/>
              <a:ext cx="112" cy="95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661 h 72"/>
                <a:gd name="T4" fmla="*/ 69 w 112"/>
                <a:gd name="T5" fmla="*/ 661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1876" y="1979"/>
              <a:ext cx="1" cy="3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H="1">
              <a:off x="1836" y="2284"/>
              <a:ext cx="40" cy="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1775" y="2105"/>
              <a:ext cx="46" cy="179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1775" y="2105"/>
              <a:ext cx="46" cy="17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1782" y="2159"/>
              <a:ext cx="35" cy="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404" name="Freeform 20"/>
            <p:cNvSpPr>
              <a:spLocks/>
            </p:cNvSpPr>
            <p:nvPr/>
          </p:nvSpPr>
          <p:spPr bwMode="auto">
            <a:xfrm>
              <a:off x="1060" y="1976"/>
              <a:ext cx="249" cy="276"/>
            </a:xfrm>
            <a:custGeom>
              <a:avLst/>
              <a:gdLst>
                <a:gd name="T0" fmla="*/ 70 w 249"/>
                <a:gd name="T1" fmla="*/ 135 h 208"/>
                <a:gd name="T2" fmla="*/ 70 w 249"/>
                <a:gd name="T3" fmla="*/ 135 h 208"/>
                <a:gd name="T4" fmla="*/ 73 w 249"/>
                <a:gd name="T5" fmla="*/ 135 h 208"/>
                <a:gd name="T6" fmla="*/ 75 w 249"/>
                <a:gd name="T7" fmla="*/ 127 h 208"/>
                <a:gd name="T8" fmla="*/ 79 w 249"/>
                <a:gd name="T9" fmla="*/ 114 h 208"/>
                <a:gd name="T10" fmla="*/ 83 w 249"/>
                <a:gd name="T11" fmla="*/ 96 h 208"/>
                <a:gd name="T12" fmla="*/ 88 w 249"/>
                <a:gd name="T13" fmla="*/ 86 h 208"/>
                <a:gd name="T14" fmla="*/ 95 w 249"/>
                <a:gd name="T15" fmla="*/ 85 h 208"/>
                <a:gd name="T16" fmla="*/ 103 w 249"/>
                <a:gd name="T17" fmla="*/ 64 h 208"/>
                <a:gd name="T18" fmla="*/ 111 w 249"/>
                <a:gd name="T19" fmla="*/ 49 h 208"/>
                <a:gd name="T20" fmla="*/ 121 w 249"/>
                <a:gd name="T21" fmla="*/ 28 h 208"/>
                <a:gd name="T22" fmla="*/ 132 w 249"/>
                <a:gd name="T23" fmla="*/ 21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65 h 208"/>
                <a:gd name="T36" fmla="*/ 210 w 249"/>
                <a:gd name="T37" fmla="*/ 273 h 208"/>
                <a:gd name="T38" fmla="*/ 216 w 249"/>
                <a:gd name="T39" fmla="*/ 316 h 208"/>
                <a:gd name="T40" fmla="*/ 222 w 249"/>
                <a:gd name="T41" fmla="*/ 381 h 208"/>
                <a:gd name="T42" fmla="*/ 226 w 249"/>
                <a:gd name="T43" fmla="*/ 480 h 208"/>
                <a:gd name="T44" fmla="*/ 240 w 249"/>
                <a:gd name="T45" fmla="*/ 1116 h 208"/>
                <a:gd name="T46" fmla="*/ 247 w 249"/>
                <a:gd name="T47" fmla="*/ 1384 h 208"/>
                <a:gd name="T48" fmla="*/ 247 w 249"/>
                <a:gd name="T49" fmla="*/ 1401 h 208"/>
                <a:gd name="T50" fmla="*/ 248 w 249"/>
                <a:gd name="T51" fmla="*/ 1449 h 208"/>
                <a:gd name="T52" fmla="*/ 248 w 249"/>
                <a:gd name="T53" fmla="*/ 1531 h 208"/>
                <a:gd name="T54" fmla="*/ 244 w 249"/>
                <a:gd name="T55" fmla="*/ 1622 h 208"/>
                <a:gd name="T56" fmla="*/ 0 w 249"/>
                <a:gd name="T57" fmla="*/ 1556 h 208"/>
                <a:gd name="T58" fmla="*/ 25 w 249"/>
                <a:gd name="T59" fmla="*/ 1434 h 208"/>
                <a:gd name="T60" fmla="*/ 25 w 249"/>
                <a:gd name="T61" fmla="*/ 265 h 208"/>
                <a:gd name="T62" fmla="*/ 26 w 249"/>
                <a:gd name="T63" fmla="*/ 264 h 208"/>
                <a:gd name="T64" fmla="*/ 28 w 249"/>
                <a:gd name="T65" fmla="*/ 249 h 208"/>
                <a:gd name="T66" fmla="*/ 32 w 249"/>
                <a:gd name="T67" fmla="*/ 230 h 208"/>
                <a:gd name="T68" fmla="*/ 37 w 249"/>
                <a:gd name="T69" fmla="*/ 206 h 208"/>
                <a:gd name="T70" fmla="*/ 42 w 249"/>
                <a:gd name="T71" fmla="*/ 206 h 208"/>
                <a:gd name="T72" fmla="*/ 49 w 249"/>
                <a:gd name="T73" fmla="*/ 206 h 208"/>
                <a:gd name="T74" fmla="*/ 58 w 249"/>
                <a:gd name="T75" fmla="*/ 224 h 208"/>
                <a:gd name="T76" fmla="*/ 68 w 249"/>
                <a:gd name="T77" fmla="*/ 264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Freeform 21"/>
            <p:cNvSpPr>
              <a:spLocks/>
            </p:cNvSpPr>
            <p:nvPr/>
          </p:nvSpPr>
          <p:spPr bwMode="auto">
            <a:xfrm>
              <a:off x="1147" y="1996"/>
              <a:ext cx="79" cy="121"/>
            </a:xfrm>
            <a:custGeom>
              <a:avLst/>
              <a:gdLst>
                <a:gd name="T0" fmla="*/ 78 w 79"/>
                <a:gd name="T1" fmla="*/ 37 h 91"/>
                <a:gd name="T2" fmla="*/ 78 w 79"/>
                <a:gd name="T3" fmla="*/ 37 h 91"/>
                <a:gd name="T4" fmla="*/ 77 w 79"/>
                <a:gd name="T5" fmla="*/ 37 h 91"/>
                <a:gd name="T6" fmla="*/ 74 w 79"/>
                <a:gd name="T7" fmla="*/ 21 h 91"/>
                <a:gd name="T8" fmla="*/ 72 w 79"/>
                <a:gd name="T9" fmla="*/ 21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1 h 91"/>
                <a:gd name="T26" fmla="*/ 25 w 79"/>
                <a:gd name="T27" fmla="*/ 37 h 91"/>
                <a:gd name="T28" fmla="*/ 18 w 79"/>
                <a:gd name="T29" fmla="*/ 64 h 91"/>
                <a:gd name="T30" fmla="*/ 11 w 79"/>
                <a:gd name="T31" fmla="*/ 85 h 91"/>
                <a:gd name="T32" fmla="*/ 4 w 79"/>
                <a:gd name="T33" fmla="*/ 113 h 91"/>
                <a:gd name="T34" fmla="*/ 4 w 79"/>
                <a:gd name="T35" fmla="*/ 129 h 91"/>
                <a:gd name="T36" fmla="*/ 3 w 79"/>
                <a:gd name="T37" fmla="*/ 178 h 91"/>
                <a:gd name="T38" fmla="*/ 1 w 79"/>
                <a:gd name="T39" fmla="*/ 257 h 91"/>
                <a:gd name="T40" fmla="*/ 0 w 79"/>
                <a:gd name="T41" fmla="*/ 342 h 91"/>
                <a:gd name="T42" fmla="*/ 0 w 79"/>
                <a:gd name="T43" fmla="*/ 455 h 91"/>
                <a:gd name="T44" fmla="*/ 0 w 79"/>
                <a:gd name="T45" fmla="*/ 585 h 91"/>
                <a:gd name="T46" fmla="*/ 2 w 79"/>
                <a:gd name="T47" fmla="*/ 719 h 91"/>
                <a:gd name="T48" fmla="*/ 6 w 79"/>
                <a:gd name="T49" fmla="*/ 870 h 91"/>
                <a:gd name="T50" fmla="*/ 7 w 79"/>
                <a:gd name="T51" fmla="*/ 870 h 91"/>
                <a:gd name="T52" fmla="*/ 8 w 79"/>
                <a:gd name="T53" fmla="*/ 870 h 91"/>
                <a:gd name="T54" fmla="*/ 9 w 79"/>
                <a:gd name="T55" fmla="*/ 862 h 91"/>
                <a:gd name="T56" fmla="*/ 11 w 79"/>
                <a:gd name="T57" fmla="*/ 862 h 91"/>
                <a:gd name="T58" fmla="*/ 15 w 79"/>
                <a:gd name="T59" fmla="*/ 862 h 91"/>
                <a:gd name="T60" fmla="*/ 18 w 79"/>
                <a:gd name="T61" fmla="*/ 862 h 91"/>
                <a:gd name="T62" fmla="*/ 22 w 79"/>
                <a:gd name="T63" fmla="*/ 862 h 91"/>
                <a:gd name="T64" fmla="*/ 27 w 79"/>
                <a:gd name="T65" fmla="*/ 862 h 91"/>
                <a:gd name="T66" fmla="*/ 32 w 79"/>
                <a:gd name="T67" fmla="*/ 854 h 91"/>
                <a:gd name="T68" fmla="*/ 38 w 79"/>
                <a:gd name="T69" fmla="*/ 862 h 91"/>
                <a:gd name="T70" fmla="*/ 44 w 79"/>
                <a:gd name="T71" fmla="*/ 862 h 91"/>
                <a:gd name="T72" fmla="*/ 50 w 79"/>
                <a:gd name="T73" fmla="*/ 862 h 91"/>
                <a:gd name="T74" fmla="*/ 57 w 79"/>
                <a:gd name="T75" fmla="*/ 862 h 91"/>
                <a:gd name="T76" fmla="*/ 64 w 79"/>
                <a:gd name="T77" fmla="*/ 870 h 91"/>
                <a:gd name="T78" fmla="*/ 71 w 79"/>
                <a:gd name="T79" fmla="*/ 884 h 91"/>
                <a:gd name="T80" fmla="*/ 79 w 79"/>
                <a:gd name="T81" fmla="*/ 891 h 91"/>
                <a:gd name="T82" fmla="*/ 79 w 79"/>
                <a:gd name="T83" fmla="*/ 862 h 91"/>
                <a:gd name="T84" fmla="*/ 78 w 79"/>
                <a:gd name="T85" fmla="*/ 794 h 91"/>
                <a:gd name="T86" fmla="*/ 77 w 79"/>
                <a:gd name="T87" fmla="*/ 685 h 91"/>
                <a:gd name="T88" fmla="*/ 76 w 79"/>
                <a:gd name="T89" fmla="*/ 557 h 91"/>
                <a:gd name="T90" fmla="*/ 76 w 79"/>
                <a:gd name="T91" fmla="*/ 419 h 91"/>
                <a:gd name="T92" fmla="*/ 76 w 79"/>
                <a:gd name="T93" fmla="*/ 269 h 91"/>
                <a:gd name="T94" fmla="*/ 77 w 79"/>
                <a:gd name="T95" fmla="*/ 150 h 91"/>
                <a:gd name="T96" fmla="*/ 78 w 79"/>
                <a:gd name="T97" fmla="*/ 37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1155" y="2029"/>
              <a:ext cx="132" cy="120"/>
            </a:xfrm>
            <a:custGeom>
              <a:avLst/>
              <a:gdLst>
                <a:gd name="T0" fmla="*/ 1 w 132"/>
                <a:gd name="T1" fmla="*/ 671 h 90"/>
                <a:gd name="T2" fmla="*/ 0 w 132"/>
                <a:gd name="T3" fmla="*/ 788 h 90"/>
                <a:gd name="T4" fmla="*/ 86 w 132"/>
                <a:gd name="T5" fmla="*/ 897 h 90"/>
                <a:gd name="T6" fmla="*/ 86 w 132"/>
                <a:gd name="T7" fmla="*/ 897 h 90"/>
                <a:gd name="T8" fmla="*/ 89 w 132"/>
                <a:gd name="T9" fmla="*/ 875 h 90"/>
                <a:gd name="T10" fmla="*/ 91 w 132"/>
                <a:gd name="T11" fmla="*/ 873 h 90"/>
                <a:gd name="T12" fmla="*/ 94 w 132"/>
                <a:gd name="T13" fmla="*/ 847 h 90"/>
                <a:gd name="T14" fmla="*/ 98 w 132"/>
                <a:gd name="T15" fmla="*/ 832 h 90"/>
                <a:gd name="T16" fmla="*/ 103 w 132"/>
                <a:gd name="T17" fmla="*/ 788 h 90"/>
                <a:gd name="T18" fmla="*/ 107 w 132"/>
                <a:gd name="T19" fmla="*/ 759 h 90"/>
                <a:gd name="T20" fmla="*/ 112 w 132"/>
                <a:gd name="T21" fmla="*/ 711 h 90"/>
                <a:gd name="T22" fmla="*/ 117 w 132"/>
                <a:gd name="T23" fmla="*/ 656 h 90"/>
                <a:gd name="T24" fmla="*/ 121 w 132"/>
                <a:gd name="T25" fmla="*/ 604 h 90"/>
                <a:gd name="T26" fmla="*/ 125 w 132"/>
                <a:gd name="T27" fmla="*/ 543 h 90"/>
                <a:gd name="T28" fmla="*/ 128 w 132"/>
                <a:gd name="T29" fmla="*/ 471 h 90"/>
                <a:gd name="T30" fmla="*/ 131 w 132"/>
                <a:gd name="T31" fmla="*/ 389 h 90"/>
                <a:gd name="T32" fmla="*/ 132 w 132"/>
                <a:gd name="T33" fmla="*/ 305 h 90"/>
                <a:gd name="T34" fmla="*/ 132 w 132"/>
                <a:gd name="T35" fmla="*/ 229 h 90"/>
                <a:gd name="T36" fmla="*/ 129 w 132"/>
                <a:gd name="T37" fmla="*/ 140 h 90"/>
                <a:gd name="T38" fmla="*/ 129 w 132"/>
                <a:gd name="T39" fmla="*/ 116 h 90"/>
                <a:gd name="T40" fmla="*/ 128 w 132"/>
                <a:gd name="T41" fmla="*/ 113 h 90"/>
                <a:gd name="T42" fmla="*/ 127 w 132"/>
                <a:gd name="T43" fmla="*/ 87 h 90"/>
                <a:gd name="T44" fmla="*/ 126 w 132"/>
                <a:gd name="T45" fmla="*/ 65 h 90"/>
                <a:gd name="T46" fmla="*/ 124 w 132"/>
                <a:gd name="T47" fmla="*/ 37 h 90"/>
                <a:gd name="T48" fmla="*/ 120 w 132"/>
                <a:gd name="T49" fmla="*/ 21 h 90"/>
                <a:gd name="T50" fmla="*/ 117 w 132"/>
                <a:gd name="T51" fmla="*/ 1 h 90"/>
                <a:gd name="T52" fmla="*/ 113 w 132"/>
                <a:gd name="T53" fmla="*/ 0 h 90"/>
                <a:gd name="T54" fmla="*/ 113 w 132"/>
                <a:gd name="T55" fmla="*/ 21 h 90"/>
                <a:gd name="T56" fmla="*/ 114 w 132"/>
                <a:gd name="T57" fmla="*/ 49 h 90"/>
                <a:gd name="T58" fmla="*/ 117 w 132"/>
                <a:gd name="T59" fmla="*/ 113 h 90"/>
                <a:gd name="T60" fmla="*/ 118 w 132"/>
                <a:gd name="T61" fmla="*/ 187 h 90"/>
                <a:gd name="T62" fmla="*/ 118 w 132"/>
                <a:gd name="T63" fmla="*/ 292 h 90"/>
                <a:gd name="T64" fmla="*/ 117 w 132"/>
                <a:gd name="T65" fmla="*/ 389 h 90"/>
                <a:gd name="T66" fmla="*/ 114 w 132"/>
                <a:gd name="T67" fmla="*/ 511 h 90"/>
                <a:gd name="T68" fmla="*/ 108 w 132"/>
                <a:gd name="T69" fmla="*/ 635 h 90"/>
                <a:gd name="T70" fmla="*/ 108 w 132"/>
                <a:gd name="T71" fmla="*/ 635 h 90"/>
                <a:gd name="T72" fmla="*/ 108 w 132"/>
                <a:gd name="T73" fmla="*/ 635 h 90"/>
                <a:gd name="T74" fmla="*/ 107 w 132"/>
                <a:gd name="T75" fmla="*/ 655 h 90"/>
                <a:gd name="T76" fmla="*/ 106 w 132"/>
                <a:gd name="T77" fmla="*/ 656 h 90"/>
                <a:gd name="T78" fmla="*/ 105 w 132"/>
                <a:gd name="T79" fmla="*/ 656 h 90"/>
                <a:gd name="T80" fmla="*/ 103 w 132"/>
                <a:gd name="T81" fmla="*/ 671 h 90"/>
                <a:gd name="T82" fmla="*/ 100 w 132"/>
                <a:gd name="T83" fmla="*/ 692 h 90"/>
                <a:gd name="T84" fmla="*/ 98 w 132"/>
                <a:gd name="T85" fmla="*/ 695 h 90"/>
                <a:gd name="T86" fmla="*/ 96 w 132"/>
                <a:gd name="T87" fmla="*/ 711 h 90"/>
                <a:gd name="T88" fmla="*/ 92 w 132"/>
                <a:gd name="T89" fmla="*/ 720 h 90"/>
                <a:gd name="T90" fmla="*/ 90 w 132"/>
                <a:gd name="T91" fmla="*/ 720 h 90"/>
                <a:gd name="T92" fmla="*/ 85 w 132"/>
                <a:gd name="T93" fmla="*/ 724 h 90"/>
                <a:gd name="T94" fmla="*/ 82 w 132"/>
                <a:gd name="T95" fmla="*/ 724 h 90"/>
                <a:gd name="T96" fmla="*/ 78 w 132"/>
                <a:gd name="T97" fmla="*/ 724 h 90"/>
                <a:gd name="T98" fmla="*/ 73 w 132"/>
                <a:gd name="T99" fmla="*/ 720 h 90"/>
                <a:gd name="T100" fmla="*/ 69 w 132"/>
                <a:gd name="T101" fmla="*/ 720 h 90"/>
                <a:gd name="T102" fmla="*/ 69 w 132"/>
                <a:gd name="T103" fmla="*/ 837 h 90"/>
                <a:gd name="T104" fmla="*/ 3 w 132"/>
                <a:gd name="T105" fmla="*/ 769 h 90"/>
                <a:gd name="T106" fmla="*/ 1 w 132"/>
                <a:gd name="T107" fmla="*/ 671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Freeform 23"/>
            <p:cNvSpPr>
              <a:spLocks/>
            </p:cNvSpPr>
            <p:nvPr/>
          </p:nvSpPr>
          <p:spPr bwMode="auto">
            <a:xfrm>
              <a:off x="1139" y="2146"/>
              <a:ext cx="96" cy="42"/>
            </a:xfrm>
            <a:custGeom>
              <a:avLst/>
              <a:gdLst>
                <a:gd name="T0" fmla="*/ 96 w 96"/>
                <a:gd name="T1" fmla="*/ 110 h 32"/>
                <a:gd name="T2" fmla="*/ 1 w 96"/>
                <a:gd name="T3" fmla="*/ 0 h 32"/>
                <a:gd name="T4" fmla="*/ 0 w 96"/>
                <a:gd name="T5" fmla="*/ 110 h 32"/>
                <a:gd name="T6" fmla="*/ 93 w 96"/>
                <a:gd name="T7" fmla="*/ 277 h 32"/>
                <a:gd name="T8" fmla="*/ 96 w 96"/>
                <a:gd name="T9" fmla="*/ 11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Freeform 24"/>
            <p:cNvSpPr>
              <a:spLocks/>
            </p:cNvSpPr>
            <p:nvPr/>
          </p:nvSpPr>
          <p:spPr bwMode="auto">
            <a:xfrm>
              <a:off x="1186" y="2161"/>
              <a:ext cx="42" cy="18"/>
            </a:xfrm>
            <a:custGeom>
              <a:avLst/>
              <a:gdLst>
                <a:gd name="T0" fmla="*/ 42 w 42"/>
                <a:gd name="T1" fmla="*/ 46 h 14"/>
                <a:gd name="T2" fmla="*/ 2 w 42"/>
                <a:gd name="T3" fmla="*/ 0 h 14"/>
                <a:gd name="T4" fmla="*/ 0 w 42"/>
                <a:gd name="T5" fmla="*/ 46 h 14"/>
                <a:gd name="T6" fmla="*/ 40 w 42"/>
                <a:gd name="T7" fmla="*/ 105 h 14"/>
                <a:gd name="T8" fmla="*/ 42 w 42"/>
                <a:gd name="T9" fmla="*/ 4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Freeform 25"/>
            <p:cNvSpPr>
              <a:spLocks/>
            </p:cNvSpPr>
            <p:nvPr/>
          </p:nvSpPr>
          <p:spPr bwMode="auto">
            <a:xfrm>
              <a:off x="1144" y="2151"/>
              <a:ext cx="28" cy="14"/>
            </a:xfrm>
            <a:custGeom>
              <a:avLst/>
              <a:gdLst>
                <a:gd name="T0" fmla="*/ 28 w 28"/>
                <a:gd name="T1" fmla="*/ 77 h 10"/>
                <a:gd name="T2" fmla="*/ 0 w 28"/>
                <a:gd name="T3" fmla="*/ 0 h 10"/>
                <a:gd name="T4" fmla="*/ 0 w 28"/>
                <a:gd name="T5" fmla="*/ 77 h 10"/>
                <a:gd name="T6" fmla="*/ 27 w 28"/>
                <a:gd name="T7" fmla="*/ 151 h 10"/>
                <a:gd name="T8" fmla="*/ 28 w 28"/>
                <a:gd name="T9" fmla="*/ 7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Freeform 26"/>
            <p:cNvSpPr>
              <a:spLocks/>
            </p:cNvSpPr>
            <p:nvPr/>
          </p:nvSpPr>
          <p:spPr bwMode="auto">
            <a:xfrm>
              <a:off x="1076" y="2163"/>
              <a:ext cx="162" cy="73"/>
            </a:xfrm>
            <a:custGeom>
              <a:avLst/>
              <a:gdLst>
                <a:gd name="T0" fmla="*/ 0 w 162"/>
                <a:gd name="T1" fmla="*/ 169 h 55"/>
                <a:gd name="T2" fmla="*/ 0 w 162"/>
                <a:gd name="T3" fmla="*/ 169 h 55"/>
                <a:gd name="T4" fmla="*/ 1 w 162"/>
                <a:gd name="T5" fmla="*/ 169 h 55"/>
                <a:gd name="T6" fmla="*/ 2 w 162"/>
                <a:gd name="T7" fmla="*/ 169 h 55"/>
                <a:gd name="T8" fmla="*/ 4 w 162"/>
                <a:gd name="T9" fmla="*/ 150 h 55"/>
                <a:gd name="T10" fmla="*/ 7 w 162"/>
                <a:gd name="T11" fmla="*/ 150 h 55"/>
                <a:gd name="T12" fmla="*/ 10 w 162"/>
                <a:gd name="T13" fmla="*/ 150 h 55"/>
                <a:gd name="T14" fmla="*/ 14 w 162"/>
                <a:gd name="T15" fmla="*/ 135 h 55"/>
                <a:gd name="T16" fmla="*/ 17 w 162"/>
                <a:gd name="T17" fmla="*/ 127 h 55"/>
                <a:gd name="T18" fmla="*/ 21 w 162"/>
                <a:gd name="T19" fmla="*/ 114 h 55"/>
                <a:gd name="T20" fmla="*/ 24 w 162"/>
                <a:gd name="T21" fmla="*/ 113 h 55"/>
                <a:gd name="T22" fmla="*/ 28 w 162"/>
                <a:gd name="T23" fmla="*/ 96 h 55"/>
                <a:gd name="T24" fmla="*/ 31 w 162"/>
                <a:gd name="T25" fmla="*/ 85 h 55"/>
                <a:gd name="T26" fmla="*/ 35 w 162"/>
                <a:gd name="T27" fmla="*/ 64 h 55"/>
                <a:gd name="T28" fmla="*/ 37 w 162"/>
                <a:gd name="T29" fmla="*/ 49 h 55"/>
                <a:gd name="T30" fmla="*/ 40 w 162"/>
                <a:gd name="T31" fmla="*/ 28 h 55"/>
                <a:gd name="T32" fmla="*/ 43 w 162"/>
                <a:gd name="T33" fmla="*/ 0 h 55"/>
                <a:gd name="T34" fmla="*/ 162 w 162"/>
                <a:gd name="T35" fmla="*/ 265 h 55"/>
                <a:gd name="T36" fmla="*/ 162 w 162"/>
                <a:gd name="T37" fmla="*/ 265 h 55"/>
                <a:gd name="T38" fmla="*/ 161 w 162"/>
                <a:gd name="T39" fmla="*/ 273 h 55"/>
                <a:gd name="T40" fmla="*/ 159 w 162"/>
                <a:gd name="T41" fmla="*/ 297 h 55"/>
                <a:gd name="T42" fmla="*/ 158 w 162"/>
                <a:gd name="T43" fmla="*/ 305 h 55"/>
                <a:gd name="T44" fmla="*/ 157 w 162"/>
                <a:gd name="T45" fmla="*/ 316 h 55"/>
                <a:gd name="T46" fmla="*/ 155 w 162"/>
                <a:gd name="T47" fmla="*/ 334 h 55"/>
                <a:gd name="T48" fmla="*/ 152 w 162"/>
                <a:gd name="T49" fmla="*/ 350 h 55"/>
                <a:gd name="T50" fmla="*/ 150 w 162"/>
                <a:gd name="T51" fmla="*/ 378 h 55"/>
                <a:gd name="T52" fmla="*/ 147 w 162"/>
                <a:gd name="T53" fmla="*/ 394 h 55"/>
                <a:gd name="T54" fmla="*/ 144 w 162"/>
                <a:gd name="T55" fmla="*/ 415 h 55"/>
                <a:gd name="T56" fmla="*/ 141 w 162"/>
                <a:gd name="T57" fmla="*/ 443 h 55"/>
                <a:gd name="T58" fmla="*/ 137 w 162"/>
                <a:gd name="T59" fmla="*/ 465 h 55"/>
                <a:gd name="T60" fmla="*/ 135 w 162"/>
                <a:gd name="T61" fmla="*/ 480 h 55"/>
                <a:gd name="T62" fmla="*/ 131 w 162"/>
                <a:gd name="T63" fmla="*/ 502 h 55"/>
                <a:gd name="T64" fmla="*/ 128 w 162"/>
                <a:gd name="T65" fmla="*/ 506 h 55"/>
                <a:gd name="T66" fmla="*/ 126 w 162"/>
                <a:gd name="T67" fmla="*/ 531 h 55"/>
                <a:gd name="T68" fmla="*/ 0 w 162"/>
                <a:gd name="T69" fmla="*/ 169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Freeform 27"/>
            <p:cNvSpPr>
              <a:spLocks/>
            </p:cNvSpPr>
            <p:nvPr/>
          </p:nvSpPr>
          <p:spPr bwMode="auto">
            <a:xfrm>
              <a:off x="1238" y="2155"/>
              <a:ext cx="57" cy="35"/>
            </a:xfrm>
            <a:custGeom>
              <a:avLst/>
              <a:gdLst>
                <a:gd name="T0" fmla="*/ 6 w 57"/>
                <a:gd name="T1" fmla="*/ 277 h 26"/>
                <a:gd name="T2" fmla="*/ 57 w 57"/>
                <a:gd name="T3" fmla="*/ 118 h 26"/>
                <a:gd name="T4" fmla="*/ 25 w 57"/>
                <a:gd name="T5" fmla="*/ 0 h 26"/>
                <a:gd name="T6" fmla="*/ 0 w 57"/>
                <a:gd name="T7" fmla="*/ 40 h 26"/>
                <a:gd name="T8" fmla="*/ 0 w 57"/>
                <a:gd name="T9" fmla="*/ 273 h 26"/>
                <a:gd name="T10" fmla="*/ 6 w 57"/>
                <a:gd name="T11" fmla="*/ 277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Freeform 28"/>
            <p:cNvSpPr>
              <a:spLocks/>
            </p:cNvSpPr>
            <p:nvPr/>
          </p:nvSpPr>
          <p:spPr bwMode="auto">
            <a:xfrm>
              <a:off x="1087" y="2011"/>
              <a:ext cx="32" cy="162"/>
            </a:xfrm>
            <a:custGeom>
              <a:avLst/>
              <a:gdLst>
                <a:gd name="T0" fmla="*/ 32 w 32"/>
                <a:gd name="T1" fmla="*/ 21 h 122"/>
                <a:gd name="T2" fmla="*/ 32 w 32"/>
                <a:gd name="T3" fmla="*/ 21 h 122"/>
                <a:gd name="T4" fmla="*/ 31 w 32"/>
                <a:gd name="T5" fmla="*/ 21 h 122"/>
                <a:gd name="T6" fmla="*/ 31 w 32"/>
                <a:gd name="T7" fmla="*/ 21 h 122"/>
                <a:gd name="T8" fmla="*/ 29 w 32"/>
                <a:gd name="T9" fmla="*/ 1 h 122"/>
                <a:gd name="T10" fmla="*/ 27 w 32"/>
                <a:gd name="T11" fmla="*/ 1 h 122"/>
                <a:gd name="T12" fmla="*/ 26 w 32"/>
                <a:gd name="T13" fmla="*/ 1 h 122"/>
                <a:gd name="T14" fmla="*/ 24 w 32"/>
                <a:gd name="T15" fmla="*/ 0 h 122"/>
                <a:gd name="T16" fmla="*/ 22 w 32"/>
                <a:gd name="T17" fmla="*/ 0 h 122"/>
                <a:gd name="T18" fmla="*/ 20 w 32"/>
                <a:gd name="T19" fmla="*/ 0 h 122"/>
                <a:gd name="T20" fmla="*/ 18 w 32"/>
                <a:gd name="T21" fmla="*/ 0 h 122"/>
                <a:gd name="T22" fmla="*/ 14 w 32"/>
                <a:gd name="T23" fmla="*/ 0 h 122"/>
                <a:gd name="T24" fmla="*/ 12 w 32"/>
                <a:gd name="T25" fmla="*/ 0 h 122"/>
                <a:gd name="T26" fmla="*/ 10 w 32"/>
                <a:gd name="T27" fmla="*/ 1 h 122"/>
                <a:gd name="T28" fmla="*/ 6 w 32"/>
                <a:gd name="T29" fmla="*/ 21 h 122"/>
                <a:gd name="T30" fmla="*/ 4 w 32"/>
                <a:gd name="T31" fmla="*/ 28 h 122"/>
                <a:gd name="T32" fmla="*/ 0 w 32"/>
                <a:gd name="T33" fmla="*/ 49 h 122"/>
                <a:gd name="T34" fmla="*/ 0 w 32"/>
                <a:gd name="T35" fmla="*/ 1176 h 122"/>
                <a:gd name="T36" fmla="*/ 1 w 32"/>
                <a:gd name="T37" fmla="*/ 1176 h 122"/>
                <a:gd name="T38" fmla="*/ 1 w 32"/>
                <a:gd name="T39" fmla="*/ 1176 h 122"/>
                <a:gd name="T40" fmla="*/ 3 w 32"/>
                <a:gd name="T41" fmla="*/ 1176 h 122"/>
                <a:gd name="T42" fmla="*/ 4 w 32"/>
                <a:gd name="T43" fmla="*/ 1176 h 122"/>
                <a:gd name="T44" fmla="*/ 5 w 32"/>
                <a:gd name="T45" fmla="*/ 1176 h 122"/>
                <a:gd name="T46" fmla="*/ 7 w 32"/>
                <a:gd name="T47" fmla="*/ 1173 h 122"/>
                <a:gd name="T48" fmla="*/ 8 w 32"/>
                <a:gd name="T49" fmla="*/ 1173 h 122"/>
                <a:gd name="T50" fmla="*/ 11 w 32"/>
                <a:gd name="T51" fmla="*/ 1173 h 122"/>
                <a:gd name="T52" fmla="*/ 13 w 32"/>
                <a:gd name="T53" fmla="*/ 1157 h 122"/>
                <a:gd name="T54" fmla="*/ 15 w 32"/>
                <a:gd name="T55" fmla="*/ 1150 h 122"/>
                <a:gd name="T56" fmla="*/ 18 w 32"/>
                <a:gd name="T57" fmla="*/ 1150 h 122"/>
                <a:gd name="T58" fmla="*/ 21 w 32"/>
                <a:gd name="T59" fmla="*/ 1137 h 122"/>
                <a:gd name="T60" fmla="*/ 24 w 32"/>
                <a:gd name="T61" fmla="*/ 1117 h 122"/>
                <a:gd name="T62" fmla="*/ 26 w 32"/>
                <a:gd name="T63" fmla="*/ 1102 h 122"/>
                <a:gd name="T64" fmla="*/ 29 w 32"/>
                <a:gd name="T65" fmla="*/ 1092 h 122"/>
                <a:gd name="T66" fmla="*/ 32 w 32"/>
                <a:gd name="T67" fmla="*/ 1070 h 122"/>
                <a:gd name="T68" fmla="*/ 32 w 32"/>
                <a:gd name="T69" fmla="*/ 21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Freeform 29"/>
            <p:cNvSpPr>
              <a:spLocks/>
            </p:cNvSpPr>
            <p:nvPr/>
          </p:nvSpPr>
          <p:spPr bwMode="auto">
            <a:xfrm>
              <a:off x="1088" y="2012"/>
              <a:ext cx="27" cy="138"/>
            </a:xfrm>
            <a:custGeom>
              <a:avLst/>
              <a:gdLst>
                <a:gd name="T0" fmla="*/ 27 w 27"/>
                <a:gd name="T1" fmla="*/ 21 h 104"/>
                <a:gd name="T2" fmla="*/ 27 w 27"/>
                <a:gd name="T3" fmla="*/ 21 h 104"/>
                <a:gd name="T4" fmla="*/ 26 w 27"/>
                <a:gd name="T5" fmla="*/ 21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1 h 104"/>
                <a:gd name="T30" fmla="*/ 3 w 27"/>
                <a:gd name="T31" fmla="*/ 28 h 104"/>
                <a:gd name="T32" fmla="*/ 0 w 27"/>
                <a:gd name="T33" fmla="*/ 37 h 104"/>
                <a:gd name="T34" fmla="*/ 0 w 27"/>
                <a:gd name="T35" fmla="*/ 998 h 104"/>
                <a:gd name="T36" fmla="*/ 0 w 27"/>
                <a:gd name="T37" fmla="*/ 998 h 104"/>
                <a:gd name="T38" fmla="*/ 2 w 27"/>
                <a:gd name="T39" fmla="*/ 998 h 104"/>
                <a:gd name="T40" fmla="*/ 2 w 27"/>
                <a:gd name="T41" fmla="*/ 995 h 104"/>
                <a:gd name="T42" fmla="*/ 3 w 27"/>
                <a:gd name="T43" fmla="*/ 995 h 104"/>
                <a:gd name="T44" fmla="*/ 4 w 27"/>
                <a:gd name="T45" fmla="*/ 995 h 104"/>
                <a:gd name="T46" fmla="*/ 6 w 27"/>
                <a:gd name="T47" fmla="*/ 995 h 104"/>
                <a:gd name="T48" fmla="*/ 7 w 27"/>
                <a:gd name="T49" fmla="*/ 995 h 104"/>
                <a:gd name="T50" fmla="*/ 10 w 27"/>
                <a:gd name="T51" fmla="*/ 970 h 104"/>
                <a:gd name="T52" fmla="*/ 11 w 27"/>
                <a:gd name="T53" fmla="*/ 970 h 104"/>
                <a:gd name="T54" fmla="*/ 13 w 27"/>
                <a:gd name="T55" fmla="*/ 959 h 104"/>
                <a:gd name="T56" fmla="*/ 16 w 27"/>
                <a:gd name="T57" fmla="*/ 951 h 104"/>
                <a:gd name="T58" fmla="*/ 18 w 27"/>
                <a:gd name="T59" fmla="*/ 951 h 104"/>
                <a:gd name="T60" fmla="*/ 20 w 27"/>
                <a:gd name="T61" fmla="*/ 946 h 104"/>
                <a:gd name="T62" fmla="*/ 23 w 27"/>
                <a:gd name="T63" fmla="*/ 932 h 104"/>
                <a:gd name="T64" fmla="*/ 25 w 27"/>
                <a:gd name="T65" fmla="*/ 905 h 104"/>
                <a:gd name="T66" fmla="*/ 27 w 27"/>
                <a:gd name="T67" fmla="*/ 890 h 104"/>
                <a:gd name="T68" fmla="*/ 27 w 27"/>
                <a:gd name="T69" fmla="*/ 21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Freeform 30"/>
            <p:cNvSpPr>
              <a:spLocks/>
            </p:cNvSpPr>
            <p:nvPr/>
          </p:nvSpPr>
          <p:spPr bwMode="auto">
            <a:xfrm>
              <a:off x="1090" y="2013"/>
              <a:ext cx="22" cy="112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1 h 84"/>
                <a:gd name="T32" fmla="*/ 0 w 22"/>
                <a:gd name="T33" fmla="*/ 28 h 84"/>
                <a:gd name="T34" fmla="*/ 0 w 22"/>
                <a:gd name="T35" fmla="*/ 837 h 84"/>
                <a:gd name="T36" fmla="*/ 0 w 22"/>
                <a:gd name="T37" fmla="*/ 837 h 84"/>
                <a:gd name="T38" fmla="*/ 0 w 22"/>
                <a:gd name="T39" fmla="*/ 837 h 84"/>
                <a:gd name="T40" fmla="*/ 1 w 22"/>
                <a:gd name="T41" fmla="*/ 837 h 84"/>
                <a:gd name="T42" fmla="*/ 2 w 22"/>
                <a:gd name="T43" fmla="*/ 837 h 84"/>
                <a:gd name="T44" fmla="*/ 3 w 22"/>
                <a:gd name="T45" fmla="*/ 837 h 84"/>
                <a:gd name="T46" fmla="*/ 4 w 22"/>
                <a:gd name="T47" fmla="*/ 832 h 84"/>
                <a:gd name="T48" fmla="*/ 5 w 22"/>
                <a:gd name="T49" fmla="*/ 832 h 84"/>
                <a:gd name="T50" fmla="*/ 7 w 22"/>
                <a:gd name="T51" fmla="*/ 832 h 84"/>
                <a:gd name="T52" fmla="*/ 9 w 22"/>
                <a:gd name="T53" fmla="*/ 812 h 84"/>
                <a:gd name="T54" fmla="*/ 10 w 22"/>
                <a:gd name="T55" fmla="*/ 812 h 84"/>
                <a:gd name="T56" fmla="*/ 12 w 22"/>
                <a:gd name="T57" fmla="*/ 809 h 84"/>
                <a:gd name="T58" fmla="*/ 14 w 22"/>
                <a:gd name="T59" fmla="*/ 809 h 84"/>
                <a:gd name="T60" fmla="*/ 16 w 22"/>
                <a:gd name="T61" fmla="*/ 788 h 84"/>
                <a:gd name="T62" fmla="*/ 18 w 22"/>
                <a:gd name="T63" fmla="*/ 780 h 84"/>
                <a:gd name="T64" fmla="*/ 19 w 22"/>
                <a:gd name="T65" fmla="*/ 769 h 84"/>
                <a:gd name="T66" fmla="*/ 22 w 22"/>
                <a:gd name="T67" fmla="*/ 759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Freeform 31"/>
            <p:cNvSpPr>
              <a:spLocks/>
            </p:cNvSpPr>
            <p:nvPr/>
          </p:nvSpPr>
          <p:spPr bwMode="auto">
            <a:xfrm>
              <a:off x="1091" y="2013"/>
              <a:ext cx="17" cy="87"/>
            </a:xfrm>
            <a:custGeom>
              <a:avLst/>
              <a:gdLst>
                <a:gd name="T0" fmla="*/ 17 w 17"/>
                <a:gd name="T1" fmla="*/ 21 h 65"/>
                <a:gd name="T2" fmla="*/ 17 w 17"/>
                <a:gd name="T3" fmla="*/ 21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1 h 65"/>
                <a:gd name="T16" fmla="*/ 0 w 17"/>
                <a:gd name="T17" fmla="*/ 28 h 65"/>
                <a:gd name="T18" fmla="*/ 0 w 17"/>
                <a:gd name="T19" fmla="*/ 665 h 65"/>
                <a:gd name="T20" fmla="*/ 0 w 17"/>
                <a:gd name="T21" fmla="*/ 665 h 65"/>
                <a:gd name="T22" fmla="*/ 1 w 17"/>
                <a:gd name="T23" fmla="*/ 665 h 65"/>
                <a:gd name="T24" fmla="*/ 3 w 17"/>
                <a:gd name="T25" fmla="*/ 665 h 65"/>
                <a:gd name="T26" fmla="*/ 6 w 17"/>
                <a:gd name="T27" fmla="*/ 661 h 65"/>
                <a:gd name="T28" fmla="*/ 8 w 17"/>
                <a:gd name="T29" fmla="*/ 661 h 65"/>
                <a:gd name="T30" fmla="*/ 11 w 17"/>
                <a:gd name="T31" fmla="*/ 645 h 65"/>
                <a:gd name="T32" fmla="*/ 14 w 17"/>
                <a:gd name="T33" fmla="*/ 632 h 65"/>
                <a:gd name="T34" fmla="*/ 17 w 17"/>
                <a:gd name="T35" fmla="*/ 597 h 65"/>
                <a:gd name="T36" fmla="*/ 17 w 17"/>
                <a:gd name="T37" fmla="*/ 2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Freeform 32"/>
            <p:cNvSpPr>
              <a:spLocks/>
            </p:cNvSpPr>
            <p:nvPr/>
          </p:nvSpPr>
          <p:spPr bwMode="auto">
            <a:xfrm>
              <a:off x="1091" y="2015"/>
              <a:ext cx="14" cy="62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37 h 47"/>
                <a:gd name="T18" fmla="*/ 0 w 14"/>
                <a:gd name="T19" fmla="*/ 430 h 47"/>
                <a:gd name="T20" fmla="*/ 1 w 14"/>
                <a:gd name="T21" fmla="*/ 430 h 47"/>
                <a:gd name="T22" fmla="*/ 1 w 14"/>
                <a:gd name="T23" fmla="*/ 425 h 47"/>
                <a:gd name="T24" fmla="*/ 3 w 14"/>
                <a:gd name="T25" fmla="*/ 425 h 47"/>
                <a:gd name="T26" fmla="*/ 4 w 14"/>
                <a:gd name="T27" fmla="*/ 425 h 47"/>
                <a:gd name="T28" fmla="*/ 7 w 14"/>
                <a:gd name="T29" fmla="*/ 409 h 47"/>
                <a:gd name="T30" fmla="*/ 9 w 14"/>
                <a:gd name="T31" fmla="*/ 409 h 47"/>
                <a:gd name="T32" fmla="*/ 11 w 14"/>
                <a:gd name="T33" fmla="*/ 397 h 47"/>
                <a:gd name="T34" fmla="*/ 14 w 14"/>
                <a:gd name="T35" fmla="*/ 376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Freeform 33"/>
            <p:cNvSpPr>
              <a:spLocks/>
            </p:cNvSpPr>
            <p:nvPr/>
          </p:nvSpPr>
          <p:spPr bwMode="auto">
            <a:xfrm>
              <a:off x="1092" y="2016"/>
              <a:ext cx="9" cy="36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28 h 27"/>
                <a:gd name="T18" fmla="*/ 0 w 9"/>
                <a:gd name="T19" fmla="*/ 268 h 27"/>
                <a:gd name="T20" fmla="*/ 0 w 9"/>
                <a:gd name="T21" fmla="*/ 268 h 27"/>
                <a:gd name="T22" fmla="*/ 1 w 9"/>
                <a:gd name="T23" fmla="*/ 268 h 27"/>
                <a:gd name="T24" fmla="*/ 2 w 9"/>
                <a:gd name="T25" fmla="*/ 268 h 27"/>
                <a:gd name="T26" fmla="*/ 3 w 9"/>
                <a:gd name="T27" fmla="*/ 268 h 27"/>
                <a:gd name="T28" fmla="*/ 5 w 9"/>
                <a:gd name="T29" fmla="*/ 265 h 27"/>
                <a:gd name="T30" fmla="*/ 6 w 9"/>
                <a:gd name="T31" fmla="*/ 265 h 27"/>
                <a:gd name="T32" fmla="*/ 8 w 9"/>
                <a:gd name="T33" fmla="*/ 249 h 27"/>
                <a:gd name="T34" fmla="*/ 9 w 9"/>
                <a:gd name="T35" fmla="*/ 240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Freeform 34"/>
            <p:cNvSpPr>
              <a:spLocks/>
            </p:cNvSpPr>
            <p:nvPr/>
          </p:nvSpPr>
          <p:spPr bwMode="auto">
            <a:xfrm>
              <a:off x="1203" y="2118"/>
              <a:ext cx="14" cy="17"/>
            </a:xfrm>
            <a:custGeom>
              <a:avLst/>
              <a:gdLst>
                <a:gd name="T0" fmla="*/ 7 w 14"/>
                <a:gd name="T1" fmla="*/ 111 h 13"/>
                <a:gd name="T2" fmla="*/ 8 w 14"/>
                <a:gd name="T3" fmla="*/ 111 h 13"/>
                <a:gd name="T4" fmla="*/ 9 w 14"/>
                <a:gd name="T5" fmla="*/ 111 h 13"/>
                <a:gd name="T6" fmla="*/ 10 w 14"/>
                <a:gd name="T7" fmla="*/ 102 h 13"/>
                <a:gd name="T8" fmla="*/ 11 w 14"/>
                <a:gd name="T9" fmla="*/ 93 h 13"/>
                <a:gd name="T10" fmla="*/ 13 w 14"/>
                <a:gd name="T11" fmla="*/ 93 h 13"/>
                <a:gd name="T12" fmla="*/ 13 w 14"/>
                <a:gd name="T13" fmla="*/ 85 h 13"/>
                <a:gd name="T14" fmla="*/ 14 w 14"/>
                <a:gd name="T15" fmla="*/ 60 h 13"/>
                <a:gd name="T16" fmla="*/ 14 w 14"/>
                <a:gd name="T17" fmla="*/ 50 h 13"/>
                <a:gd name="T18" fmla="*/ 14 w 14"/>
                <a:gd name="T19" fmla="*/ 46 h 13"/>
                <a:gd name="T20" fmla="*/ 13 w 14"/>
                <a:gd name="T21" fmla="*/ 35 h 13"/>
                <a:gd name="T22" fmla="*/ 13 w 14"/>
                <a:gd name="T23" fmla="*/ 27 h 13"/>
                <a:gd name="T24" fmla="*/ 11 w 14"/>
                <a:gd name="T25" fmla="*/ 2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21 h 13"/>
                <a:gd name="T42" fmla="*/ 1 w 14"/>
                <a:gd name="T43" fmla="*/ 27 h 13"/>
                <a:gd name="T44" fmla="*/ 1 w 14"/>
                <a:gd name="T45" fmla="*/ 35 h 13"/>
                <a:gd name="T46" fmla="*/ 0 w 14"/>
                <a:gd name="T47" fmla="*/ 46 h 13"/>
                <a:gd name="T48" fmla="*/ 0 w 14"/>
                <a:gd name="T49" fmla="*/ 50 h 13"/>
                <a:gd name="T50" fmla="*/ 0 w 14"/>
                <a:gd name="T51" fmla="*/ 60 h 13"/>
                <a:gd name="T52" fmla="*/ 1 w 14"/>
                <a:gd name="T53" fmla="*/ 85 h 13"/>
                <a:gd name="T54" fmla="*/ 1 w 14"/>
                <a:gd name="T55" fmla="*/ 93 h 13"/>
                <a:gd name="T56" fmla="*/ 2 w 14"/>
                <a:gd name="T57" fmla="*/ 93 h 13"/>
                <a:gd name="T58" fmla="*/ 3 w 14"/>
                <a:gd name="T59" fmla="*/ 102 h 13"/>
                <a:gd name="T60" fmla="*/ 4 w 14"/>
                <a:gd name="T61" fmla="*/ 111 h 13"/>
                <a:gd name="T62" fmla="*/ 6 w 14"/>
                <a:gd name="T63" fmla="*/ 111 h 13"/>
                <a:gd name="T64" fmla="*/ 7 w 14"/>
                <a:gd name="T65" fmla="*/ 111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Freeform 35"/>
            <p:cNvSpPr>
              <a:spLocks/>
            </p:cNvSpPr>
            <p:nvPr/>
          </p:nvSpPr>
          <p:spPr bwMode="auto">
            <a:xfrm>
              <a:off x="1162" y="2118"/>
              <a:ext cx="7" cy="9"/>
            </a:xfrm>
            <a:custGeom>
              <a:avLst/>
              <a:gdLst>
                <a:gd name="T0" fmla="*/ 3 w 7"/>
                <a:gd name="T1" fmla="*/ 51 h 7"/>
                <a:gd name="T2" fmla="*/ 5 w 7"/>
                <a:gd name="T3" fmla="*/ 46 h 7"/>
                <a:gd name="T4" fmla="*/ 6 w 7"/>
                <a:gd name="T5" fmla="*/ 46 h 7"/>
                <a:gd name="T6" fmla="*/ 6 w 7"/>
                <a:gd name="T7" fmla="*/ 36 h 7"/>
                <a:gd name="T8" fmla="*/ 7 w 7"/>
                <a:gd name="T9" fmla="*/ 28 h 7"/>
                <a:gd name="T10" fmla="*/ 6 w 7"/>
                <a:gd name="T11" fmla="*/ 17 h 7"/>
                <a:gd name="T12" fmla="*/ 6 w 7"/>
                <a:gd name="T13" fmla="*/ 17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7 h 7"/>
                <a:gd name="T22" fmla="*/ 0 w 7"/>
                <a:gd name="T23" fmla="*/ 17 h 7"/>
                <a:gd name="T24" fmla="*/ 0 w 7"/>
                <a:gd name="T25" fmla="*/ 28 h 7"/>
                <a:gd name="T26" fmla="*/ 0 w 7"/>
                <a:gd name="T27" fmla="*/ 36 h 7"/>
                <a:gd name="T28" fmla="*/ 1 w 7"/>
                <a:gd name="T29" fmla="*/ 46 h 7"/>
                <a:gd name="T30" fmla="*/ 2 w 7"/>
                <a:gd name="T31" fmla="*/ 46 h 7"/>
                <a:gd name="T32" fmla="*/ 3 w 7"/>
                <a:gd name="T33" fmla="*/ 5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Freeform 36"/>
            <p:cNvSpPr>
              <a:spLocks/>
            </p:cNvSpPr>
            <p:nvPr/>
          </p:nvSpPr>
          <p:spPr bwMode="auto">
            <a:xfrm>
              <a:off x="1174" y="2118"/>
              <a:ext cx="5" cy="9"/>
            </a:xfrm>
            <a:custGeom>
              <a:avLst/>
              <a:gdLst>
                <a:gd name="T0" fmla="*/ 3 w 5"/>
                <a:gd name="T1" fmla="*/ 51 h 7"/>
                <a:gd name="T2" fmla="*/ 4 w 5"/>
                <a:gd name="T3" fmla="*/ 51 h 7"/>
                <a:gd name="T4" fmla="*/ 5 w 5"/>
                <a:gd name="T5" fmla="*/ 46 h 7"/>
                <a:gd name="T6" fmla="*/ 5 w 5"/>
                <a:gd name="T7" fmla="*/ 36 h 7"/>
                <a:gd name="T8" fmla="*/ 5 w 5"/>
                <a:gd name="T9" fmla="*/ 28 h 7"/>
                <a:gd name="T10" fmla="*/ 5 w 5"/>
                <a:gd name="T11" fmla="*/ 22 h 7"/>
                <a:gd name="T12" fmla="*/ 5 w 5"/>
                <a:gd name="T13" fmla="*/ 17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7 h 7"/>
                <a:gd name="T22" fmla="*/ 0 w 5"/>
                <a:gd name="T23" fmla="*/ 22 h 7"/>
                <a:gd name="T24" fmla="*/ 0 w 5"/>
                <a:gd name="T25" fmla="*/ 28 h 7"/>
                <a:gd name="T26" fmla="*/ 0 w 5"/>
                <a:gd name="T27" fmla="*/ 36 h 7"/>
                <a:gd name="T28" fmla="*/ 1 w 5"/>
                <a:gd name="T29" fmla="*/ 46 h 7"/>
                <a:gd name="T30" fmla="*/ 2 w 5"/>
                <a:gd name="T31" fmla="*/ 51 h 7"/>
                <a:gd name="T32" fmla="*/ 3 w 5"/>
                <a:gd name="T33" fmla="*/ 5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Freeform 37"/>
            <p:cNvSpPr>
              <a:spLocks/>
            </p:cNvSpPr>
            <p:nvPr/>
          </p:nvSpPr>
          <p:spPr bwMode="auto">
            <a:xfrm>
              <a:off x="1128" y="1996"/>
              <a:ext cx="19" cy="12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7 h 92"/>
                <a:gd name="T4" fmla="*/ 4 w 19"/>
                <a:gd name="T5" fmla="*/ 85 h 92"/>
                <a:gd name="T6" fmla="*/ 2 w 19"/>
                <a:gd name="T7" fmla="*/ 151 h 92"/>
                <a:gd name="T8" fmla="*/ 1 w 19"/>
                <a:gd name="T9" fmla="*/ 265 h 92"/>
                <a:gd name="T10" fmla="*/ 0 w 19"/>
                <a:gd name="T11" fmla="*/ 389 h 92"/>
                <a:gd name="T12" fmla="*/ 0 w 19"/>
                <a:gd name="T13" fmla="*/ 530 h 92"/>
                <a:gd name="T14" fmla="*/ 1 w 19"/>
                <a:gd name="T15" fmla="*/ 703 h 92"/>
                <a:gd name="T16" fmla="*/ 5 w 19"/>
                <a:gd name="T17" fmla="*/ 881 h 92"/>
                <a:gd name="T18" fmla="*/ 19 w 19"/>
                <a:gd name="T19" fmla="*/ 870 h 92"/>
                <a:gd name="T20" fmla="*/ 18 w 19"/>
                <a:gd name="T21" fmla="*/ 846 h 92"/>
                <a:gd name="T22" fmla="*/ 16 w 19"/>
                <a:gd name="T23" fmla="*/ 770 h 92"/>
                <a:gd name="T24" fmla="*/ 15 w 19"/>
                <a:gd name="T25" fmla="*/ 667 h 92"/>
                <a:gd name="T26" fmla="*/ 14 w 19"/>
                <a:gd name="T27" fmla="*/ 530 h 92"/>
                <a:gd name="T28" fmla="*/ 13 w 19"/>
                <a:gd name="T29" fmla="*/ 400 h 92"/>
                <a:gd name="T30" fmla="*/ 13 w 19"/>
                <a:gd name="T31" fmla="*/ 264 h 92"/>
                <a:gd name="T32" fmla="*/ 15 w 19"/>
                <a:gd name="T33" fmla="*/ 126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Freeform 38"/>
            <p:cNvSpPr>
              <a:spLocks/>
            </p:cNvSpPr>
            <p:nvPr/>
          </p:nvSpPr>
          <p:spPr bwMode="auto">
            <a:xfrm>
              <a:off x="1226" y="1980"/>
              <a:ext cx="27" cy="137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21 h 103"/>
                <a:gd name="T4" fmla="*/ 25 w 27"/>
                <a:gd name="T5" fmla="*/ 37 h 103"/>
                <a:gd name="T6" fmla="*/ 22 w 27"/>
                <a:gd name="T7" fmla="*/ 97 h 103"/>
                <a:gd name="T8" fmla="*/ 20 w 27"/>
                <a:gd name="T9" fmla="*/ 178 h 103"/>
                <a:gd name="T10" fmla="*/ 18 w 27"/>
                <a:gd name="T11" fmla="*/ 315 h 103"/>
                <a:gd name="T12" fmla="*/ 16 w 27"/>
                <a:gd name="T13" fmla="*/ 476 h 103"/>
                <a:gd name="T14" fmla="*/ 18 w 27"/>
                <a:gd name="T15" fmla="*/ 718 h 103"/>
                <a:gd name="T16" fmla="*/ 20 w 27"/>
                <a:gd name="T17" fmla="*/ 1007 h 103"/>
                <a:gd name="T18" fmla="*/ 5 w 27"/>
                <a:gd name="T19" fmla="*/ 1007 h 103"/>
                <a:gd name="T20" fmla="*/ 5 w 27"/>
                <a:gd name="T21" fmla="*/ 986 h 103"/>
                <a:gd name="T22" fmla="*/ 4 w 27"/>
                <a:gd name="T23" fmla="*/ 894 h 103"/>
                <a:gd name="T24" fmla="*/ 2 w 27"/>
                <a:gd name="T25" fmla="*/ 783 h 103"/>
                <a:gd name="T26" fmla="*/ 1 w 27"/>
                <a:gd name="T27" fmla="*/ 633 h 103"/>
                <a:gd name="T28" fmla="*/ 0 w 27"/>
                <a:gd name="T29" fmla="*/ 466 h 103"/>
                <a:gd name="T30" fmla="*/ 1 w 27"/>
                <a:gd name="T31" fmla="*/ 305 h 103"/>
                <a:gd name="T32" fmla="*/ 4 w 27"/>
                <a:gd name="T33" fmla="*/ 138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Freeform 39"/>
            <p:cNvSpPr>
              <a:spLocks/>
            </p:cNvSpPr>
            <p:nvPr/>
          </p:nvSpPr>
          <p:spPr bwMode="auto">
            <a:xfrm>
              <a:off x="1128" y="2003"/>
              <a:ext cx="18" cy="106"/>
            </a:xfrm>
            <a:custGeom>
              <a:avLst/>
              <a:gdLst>
                <a:gd name="T0" fmla="*/ 6 w 18"/>
                <a:gd name="T1" fmla="*/ 21 h 80"/>
                <a:gd name="T2" fmla="*/ 6 w 18"/>
                <a:gd name="T3" fmla="*/ 28 h 80"/>
                <a:gd name="T4" fmla="*/ 5 w 18"/>
                <a:gd name="T5" fmla="*/ 85 h 80"/>
                <a:gd name="T6" fmla="*/ 2 w 18"/>
                <a:gd name="T7" fmla="*/ 150 h 80"/>
                <a:gd name="T8" fmla="*/ 1 w 18"/>
                <a:gd name="T9" fmla="*/ 228 h 80"/>
                <a:gd name="T10" fmla="*/ 0 w 18"/>
                <a:gd name="T11" fmla="*/ 350 h 80"/>
                <a:gd name="T12" fmla="*/ 1 w 18"/>
                <a:gd name="T13" fmla="*/ 466 h 80"/>
                <a:gd name="T14" fmla="*/ 2 w 18"/>
                <a:gd name="T15" fmla="*/ 616 h 80"/>
                <a:gd name="T16" fmla="*/ 5 w 18"/>
                <a:gd name="T17" fmla="*/ 758 h 80"/>
                <a:gd name="T18" fmla="*/ 16 w 18"/>
                <a:gd name="T19" fmla="*/ 758 h 80"/>
                <a:gd name="T20" fmla="*/ 16 w 18"/>
                <a:gd name="T21" fmla="*/ 733 h 80"/>
                <a:gd name="T22" fmla="*/ 15 w 18"/>
                <a:gd name="T23" fmla="*/ 680 h 80"/>
                <a:gd name="T24" fmla="*/ 14 w 18"/>
                <a:gd name="T25" fmla="*/ 588 h 80"/>
                <a:gd name="T26" fmla="*/ 13 w 18"/>
                <a:gd name="T27" fmla="*/ 466 h 80"/>
                <a:gd name="T28" fmla="*/ 12 w 18"/>
                <a:gd name="T29" fmla="*/ 351 h 80"/>
                <a:gd name="T30" fmla="*/ 12 w 18"/>
                <a:gd name="T31" fmla="*/ 228 h 80"/>
                <a:gd name="T32" fmla="*/ 14 w 18"/>
                <a:gd name="T33" fmla="*/ 113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1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Freeform 40"/>
            <p:cNvSpPr>
              <a:spLocks/>
            </p:cNvSpPr>
            <p:nvPr/>
          </p:nvSpPr>
          <p:spPr bwMode="auto">
            <a:xfrm>
              <a:off x="1129" y="2011"/>
              <a:ext cx="14" cy="91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1 h 69"/>
                <a:gd name="T4" fmla="*/ 4 w 14"/>
                <a:gd name="T5" fmla="*/ 65 h 69"/>
                <a:gd name="T6" fmla="*/ 3 w 14"/>
                <a:gd name="T7" fmla="*/ 113 h 69"/>
                <a:gd name="T8" fmla="*/ 1 w 14"/>
                <a:gd name="T9" fmla="*/ 197 h 69"/>
                <a:gd name="T10" fmla="*/ 0 w 14"/>
                <a:gd name="T11" fmla="*/ 278 h 69"/>
                <a:gd name="T12" fmla="*/ 0 w 14"/>
                <a:gd name="T13" fmla="*/ 382 h 69"/>
                <a:gd name="T14" fmla="*/ 1 w 14"/>
                <a:gd name="T15" fmla="*/ 496 h 69"/>
                <a:gd name="T16" fmla="*/ 4 w 14"/>
                <a:gd name="T17" fmla="*/ 628 h 69"/>
                <a:gd name="T18" fmla="*/ 14 w 14"/>
                <a:gd name="T19" fmla="*/ 611 h 69"/>
                <a:gd name="T20" fmla="*/ 13 w 14"/>
                <a:gd name="T21" fmla="*/ 605 h 69"/>
                <a:gd name="T22" fmla="*/ 13 w 14"/>
                <a:gd name="T23" fmla="*/ 547 h 69"/>
                <a:gd name="T24" fmla="*/ 12 w 14"/>
                <a:gd name="T25" fmla="*/ 476 h 69"/>
                <a:gd name="T26" fmla="*/ 11 w 14"/>
                <a:gd name="T27" fmla="*/ 382 h 69"/>
                <a:gd name="T28" fmla="*/ 10 w 14"/>
                <a:gd name="T29" fmla="*/ 285 h 69"/>
                <a:gd name="T30" fmla="*/ 10 w 14"/>
                <a:gd name="T31" fmla="*/ 174 h 69"/>
                <a:gd name="T32" fmla="*/ 12 w 14"/>
                <a:gd name="T33" fmla="*/ 86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Freeform 41"/>
            <p:cNvSpPr>
              <a:spLocks/>
            </p:cNvSpPr>
            <p:nvPr/>
          </p:nvSpPr>
          <p:spPr bwMode="auto">
            <a:xfrm>
              <a:off x="1130" y="2017"/>
              <a:ext cx="12" cy="75"/>
            </a:xfrm>
            <a:custGeom>
              <a:avLst/>
              <a:gdLst>
                <a:gd name="T0" fmla="*/ 4 w 12"/>
                <a:gd name="T1" fmla="*/ 21 h 56"/>
                <a:gd name="T2" fmla="*/ 3 w 12"/>
                <a:gd name="T3" fmla="*/ 21 h 56"/>
                <a:gd name="T4" fmla="*/ 3 w 12"/>
                <a:gd name="T5" fmla="*/ 51 h 56"/>
                <a:gd name="T6" fmla="*/ 2 w 12"/>
                <a:gd name="T7" fmla="*/ 115 h 56"/>
                <a:gd name="T8" fmla="*/ 0 w 12"/>
                <a:gd name="T9" fmla="*/ 179 h 56"/>
                <a:gd name="T10" fmla="*/ 0 w 12"/>
                <a:gd name="T11" fmla="*/ 254 h 56"/>
                <a:gd name="T12" fmla="*/ 0 w 12"/>
                <a:gd name="T13" fmla="*/ 363 h 56"/>
                <a:gd name="T14" fmla="*/ 2 w 12"/>
                <a:gd name="T15" fmla="*/ 481 h 56"/>
                <a:gd name="T16" fmla="*/ 3 w 12"/>
                <a:gd name="T17" fmla="*/ 576 h 56"/>
                <a:gd name="T18" fmla="*/ 11 w 12"/>
                <a:gd name="T19" fmla="*/ 576 h 56"/>
                <a:gd name="T20" fmla="*/ 11 w 12"/>
                <a:gd name="T21" fmla="*/ 572 h 56"/>
                <a:gd name="T22" fmla="*/ 10 w 12"/>
                <a:gd name="T23" fmla="*/ 524 h 56"/>
                <a:gd name="T24" fmla="*/ 10 w 12"/>
                <a:gd name="T25" fmla="*/ 455 h 56"/>
                <a:gd name="T26" fmla="*/ 9 w 12"/>
                <a:gd name="T27" fmla="*/ 363 h 56"/>
                <a:gd name="T28" fmla="*/ 7 w 12"/>
                <a:gd name="T29" fmla="*/ 269 h 56"/>
                <a:gd name="T30" fmla="*/ 9 w 12"/>
                <a:gd name="T31" fmla="*/ 179 h 56"/>
                <a:gd name="T32" fmla="*/ 10 w 12"/>
                <a:gd name="T33" fmla="*/ 68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2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Freeform 42"/>
            <p:cNvSpPr>
              <a:spLocks/>
            </p:cNvSpPr>
            <p:nvPr/>
          </p:nvSpPr>
          <p:spPr bwMode="auto">
            <a:xfrm>
              <a:off x="1130" y="2024"/>
              <a:ext cx="10" cy="61"/>
            </a:xfrm>
            <a:custGeom>
              <a:avLst/>
              <a:gdLst>
                <a:gd name="T0" fmla="*/ 4 w 10"/>
                <a:gd name="T1" fmla="*/ 1 h 46"/>
                <a:gd name="T2" fmla="*/ 3 w 10"/>
                <a:gd name="T3" fmla="*/ 21 h 46"/>
                <a:gd name="T4" fmla="*/ 3 w 10"/>
                <a:gd name="T5" fmla="*/ 49 h 46"/>
                <a:gd name="T6" fmla="*/ 2 w 10"/>
                <a:gd name="T7" fmla="*/ 85 h 46"/>
                <a:gd name="T8" fmla="*/ 2 w 10"/>
                <a:gd name="T9" fmla="*/ 135 h 46"/>
                <a:gd name="T10" fmla="*/ 0 w 10"/>
                <a:gd name="T11" fmla="*/ 200 h 46"/>
                <a:gd name="T12" fmla="*/ 0 w 10"/>
                <a:gd name="T13" fmla="*/ 265 h 46"/>
                <a:gd name="T14" fmla="*/ 2 w 10"/>
                <a:gd name="T15" fmla="*/ 350 h 46"/>
                <a:gd name="T16" fmla="*/ 3 w 10"/>
                <a:gd name="T17" fmla="*/ 438 h 46"/>
                <a:gd name="T18" fmla="*/ 10 w 10"/>
                <a:gd name="T19" fmla="*/ 438 h 46"/>
                <a:gd name="T20" fmla="*/ 10 w 10"/>
                <a:gd name="T21" fmla="*/ 415 h 46"/>
                <a:gd name="T22" fmla="*/ 9 w 10"/>
                <a:gd name="T23" fmla="*/ 379 h 46"/>
                <a:gd name="T24" fmla="*/ 7 w 10"/>
                <a:gd name="T25" fmla="*/ 330 h 46"/>
                <a:gd name="T26" fmla="*/ 7 w 10"/>
                <a:gd name="T27" fmla="*/ 265 h 46"/>
                <a:gd name="T28" fmla="*/ 6 w 10"/>
                <a:gd name="T29" fmla="*/ 200 h 46"/>
                <a:gd name="T30" fmla="*/ 7 w 10"/>
                <a:gd name="T31" fmla="*/ 135 h 46"/>
                <a:gd name="T32" fmla="*/ 7 w 10"/>
                <a:gd name="T33" fmla="*/ 65 h 46"/>
                <a:gd name="T34" fmla="*/ 10 w 10"/>
                <a:gd name="T35" fmla="*/ 1 h 46"/>
                <a:gd name="T36" fmla="*/ 10 w 10"/>
                <a:gd name="T37" fmla="*/ 1 h 46"/>
                <a:gd name="T38" fmla="*/ 10 w 10"/>
                <a:gd name="T39" fmla="*/ 1 h 46"/>
                <a:gd name="T40" fmla="*/ 10 w 10"/>
                <a:gd name="T41" fmla="*/ 0 h 46"/>
                <a:gd name="T42" fmla="*/ 10 w 10"/>
                <a:gd name="T43" fmla="*/ 0 h 46"/>
                <a:gd name="T44" fmla="*/ 9 w 10"/>
                <a:gd name="T45" fmla="*/ 0 h 46"/>
                <a:gd name="T46" fmla="*/ 7 w 10"/>
                <a:gd name="T47" fmla="*/ 0 h 46"/>
                <a:gd name="T48" fmla="*/ 6 w 10"/>
                <a:gd name="T49" fmla="*/ 1 h 46"/>
                <a:gd name="T50" fmla="*/ 4 w 10"/>
                <a:gd name="T51" fmla="*/ 1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Freeform 43"/>
            <p:cNvSpPr>
              <a:spLocks/>
            </p:cNvSpPr>
            <p:nvPr/>
          </p:nvSpPr>
          <p:spPr bwMode="auto">
            <a:xfrm>
              <a:off x="1132" y="2032"/>
              <a:ext cx="7" cy="44"/>
            </a:xfrm>
            <a:custGeom>
              <a:avLst/>
              <a:gdLst>
                <a:gd name="T0" fmla="*/ 2 w 7"/>
                <a:gd name="T1" fmla="*/ 1 h 33"/>
                <a:gd name="T2" fmla="*/ 1 w 7"/>
                <a:gd name="T3" fmla="*/ 1 h 33"/>
                <a:gd name="T4" fmla="*/ 1 w 7"/>
                <a:gd name="T5" fmla="*/ 28 h 33"/>
                <a:gd name="T6" fmla="*/ 0 w 7"/>
                <a:gd name="T7" fmla="*/ 64 h 33"/>
                <a:gd name="T8" fmla="*/ 0 w 7"/>
                <a:gd name="T9" fmla="*/ 97 h 33"/>
                <a:gd name="T10" fmla="*/ 0 w 7"/>
                <a:gd name="T11" fmla="*/ 151 h 33"/>
                <a:gd name="T12" fmla="*/ 0 w 7"/>
                <a:gd name="T13" fmla="*/ 201 h 33"/>
                <a:gd name="T14" fmla="*/ 0 w 7"/>
                <a:gd name="T15" fmla="*/ 268 h 33"/>
                <a:gd name="T16" fmla="*/ 1 w 7"/>
                <a:gd name="T17" fmla="*/ 332 h 33"/>
                <a:gd name="T18" fmla="*/ 5 w 7"/>
                <a:gd name="T19" fmla="*/ 332 h 33"/>
                <a:gd name="T20" fmla="*/ 5 w 7"/>
                <a:gd name="T21" fmla="*/ 305 h 33"/>
                <a:gd name="T22" fmla="*/ 5 w 7"/>
                <a:gd name="T23" fmla="*/ 292 h 33"/>
                <a:gd name="T24" fmla="*/ 4 w 7"/>
                <a:gd name="T25" fmla="*/ 265 h 33"/>
                <a:gd name="T26" fmla="*/ 4 w 7"/>
                <a:gd name="T27" fmla="*/ 201 h 33"/>
                <a:gd name="T28" fmla="*/ 4 w 7"/>
                <a:gd name="T29" fmla="*/ 151 h 33"/>
                <a:gd name="T30" fmla="*/ 4 w 7"/>
                <a:gd name="T31" fmla="*/ 87 h 33"/>
                <a:gd name="T32" fmla="*/ 4 w 7"/>
                <a:gd name="T33" fmla="*/ 49 h 33"/>
                <a:gd name="T34" fmla="*/ 7 w 7"/>
                <a:gd name="T35" fmla="*/ 0 h 33"/>
                <a:gd name="T36" fmla="*/ 7 w 7"/>
                <a:gd name="T37" fmla="*/ 0 h 33"/>
                <a:gd name="T38" fmla="*/ 7 w 7"/>
                <a:gd name="T39" fmla="*/ 0 h 33"/>
                <a:gd name="T40" fmla="*/ 5 w 7"/>
                <a:gd name="T41" fmla="*/ 0 h 33"/>
                <a:gd name="T42" fmla="*/ 5 w 7"/>
                <a:gd name="T43" fmla="*/ 0 h 33"/>
                <a:gd name="T44" fmla="*/ 5 w 7"/>
                <a:gd name="T45" fmla="*/ 0 h 33"/>
                <a:gd name="T46" fmla="*/ 4 w 7"/>
                <a:gd name="T47" fmla="*/ 0 h 33"/>
                <a:gd name="T48" fmla="*/ 3 w 7"/>
                <a:gd name="T49" fmla="*/ 0 h 33"/>
                <a:gd name="T50" fmla="*/ 2 w 7"/>
                <a:gd name="T51" fmla="*/ 1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Freeform 44"/>
            <p:cNvSpPr>
              <a:spLocks/>
            </p:cNvSpPr>
            <p:nvPr/>
          </p:nvSpPr>
          <p:spPr bwMode="auto">
            <a:xfrm>
              <a:off x="1227" y="1988"/>
              <a:ext cx="24" cy="12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37 h 90"/>
                <a:gd name="T6" fmla="*/ 19 w 24"/>
                <a:gd name="T7" fmla="*/ 85 h 90"/>
                <a:gd name="T8" fmla="*/ 17 w 24"/>
                <a:gd name="T9" fmla="*/ 172 h 90"/>
                <a:gd name="T10" fmla="*/ 15 w 24"/>
                <a:gd name="T11" fmla="*/ 276 h 90"/>
                <a:gd name="T12" fmla="*/ 14 w 24"/>
                <a:gd name="T13" fmla="*/ 427 h 90"/>
                <a:gd name="T14" fmla="*/ 15 w 24"/>
                <a:gd name="T15" fmla="*/ 635 h 90"/>
                <a:gd name="T16" fmla="*/ 18 w 24"/>
                <a:gd name="T17" fmla="*/ 897 h 90"/>
                <a:gd name="T18" fmla="*/ 5 w 24"/>
                <a:gd name="T19" fmla="*/ 897 h 90"/>
                <a:gd name="T20" fmla="*/ 4 w 24"/>
                <a:gd name="T21" fmla="*/ 875 h 90"/>
                <a:gd name="T22" fmla="*/ 3 w 24"/>
                <a:gd name="T23" fmla="*/ 809 h 90"/>
                <a:gd name="T24" fmla="*/ 1 w 24"/>
                <a:gd name="T25" fmla="*/ 692 h 90"/>
                <a:gd name="T26" fmla="*/ 0 w 24"/>
                <a:gd name="T27" fmla="*/ 560 h 90"/>
                <a:gd name="T28" fmla="*/ 0 w 24"/>
                <a:gd name="T29" fmla="*/ 407 h 90"/>
                <a:gd name="T30" fmla="*/ 1 w 24"/>
                <a:gd name="T31" fmla="*/ 268 h 90"/>
                <a:gd name="T32" fmla="*/ 4 w 24"/>
                <a:gd name="T33" fmla="*/ 129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Freeform 45"/>
            <p:cNvSpPr>
              <a:spLocks/>
            </p:cNvSpPr>
            <p:nvPr/>
          </p:nvSpPr>
          <p:spPr bwMode="auto">
            <a:xfrm>
              <a:off x="1228" y="1997"/>
              <a:ext cx="19" cy="101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8 h 76"/>
                <a:gd name="T6" fmla="*/ 17 w 19"/>
                <a:gd name="T7" fmla="*/ 65 h 76"/>
                <a:gd name="T8" fmla="*/ 14 w 19"/>
                <a:gd name="T9" fmla="*/ 128 h 76"/>
                <a:gd name="T10" fmla="*/ 13 w 19"/>
                <a:gd name="T11" fmla="*/ 215 h 76"/>
                <a:gd name="T12" fmla="*/ 12 w 19"/>
                <a:gd name="T13" fmla="*/ 351 h 76"/>
                <a:gd name="T14" fmla="*/ 13 w 19"/>
                <a:gd name="T15" fmla="*/ 530 h 76"/>
                <a:gd name="T16" fmla="*/ 14 w 19"/>
                <a:gd name="T17" fmla="*/ 740 h 76"/>
                <a:gd name="T18" fmla="*/ 4 w 19"/>
                <a:gd name="T19" fmla="*/ 740 h 76"/>
                <a:gd name="T20" fmla="*/ 4 w 19"/>
                <a:gd name="T21" fmla="*/ 719 h 76"/>
                <a:gd name="T22" fmla="*/ 3 w 19"/>
                <a:gd name="T23" fmla="*/ 657 h 76"/>
                <a:gd name="T24" fmla="*/ 2 w 19"/>
                <a:gd name="T25" fmla="*/ 570 h 76"/>
                <a:gd name="T26" fmla="*/ 0 w 19"/>
                <a:gd name="T27" fmla="*/ 452 h 76"/>
                <a:gd name="T28" fmla="*/ 0 w 19"/>
                <a:gd name="T29" fmla="*/ 340 h 76"/>
                <a:gd name="T30" fmla="*/ 0 w 19"/>
                <a:gd name="T31" fmla="*/ 215 h 76"/>
                <a:gd name="T32" fmla="*/ 3 w 19"/>
                <a:gd name="T33" fmla="*/ 96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Freeform 46"/>
            <p:cNvSpPr>
              <a:spLocks/>
            </p:cNvSpPr>
            <p:nvPr/>
          </p:nvSpPr>
          <p:spPr bwMode="auto">
            <a:xfrm>
              <a:off x="1230" y="2005"/>
              <a:ext cx="15" cy="84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1 h 63"/>
                <a:gd name="T6" fmla="*/ 12 w 15"/>
                <a:gd name="T7" fmla="*/ 64 h 63"/>
                <a:gd name="T8" fmla="*/ 11 w 15"/>
                <a:gd name="T9" fmla="*/ 116 h 63"/>
                <a:gd name="T10" fmla="*/ 10 w 15"/>
                <a:gd name="T11" fmla="*/ 187 h 63"/>
                <a:gd name="T12" fmla="*/ 9 w 15"/>
                <a:gd name="T13" fmla="*/ 300 h 63"/>
                <a:gd name="T14" fmla="*/ 10 w 15"/>
                <a:gd name="T15" fmla="*/ 443 h 63"/>
                <a:gd name="T16" fmla="*/ 11 w 15"/>
                <a:gd name="T17" fmla="*/ 628 h 63"/>
                <a:gd name="T18" fmla="*/ 2 w 15"/>
                <a:gd name="T19" fmla="*/ 628 h 63"/>
                <a:gd name="T20" fmla="*/ 2 w 15"/>
                <a:gd name="T21" fmla="*/ 624 h 63"/>
                <a:gd name="T22" fmla="*/ 1 w 15"/>
                <a:gd name="T23" fmla="*/ 560 h 63"/>
                <a:gd name="T24" fmla="*/ 0 w 15"/>
                <a:gd name="T25" fmla="*/ 491 h 63"/>
                <a:gd name="T26" fmla="*/ 0 w 15"/>
                <a:gd name="T27" fmla="*/ 400 h 63"/>
                <a:gd name="T28" fmla="*/ 0 w 15"/>
                <a:gd name="T29" fmla="*/ 292 h 63"/>
                <a:gd name="T30" fmla="*/ 0 w 15"/>
                <a:gd name="T31" fmla="*/ 187 h 63"/>
                <a:gd name="T32" fmla="*/ 1 w 15"/>
                <a:gd name="T33" fmla="*/ 85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Freeform 47"/>
            <p:cNvSpPr>
              <a:spLocks/>
            </p:cNvSpPr>
            <p:nvPr/>
          </p:nvSpPr>
          <p:spPr bwMode="auto">
            <a:xfrm>
              <a:off x="1230" y="2013"/>
              <a:ext cx="12" cy="67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1 h 50"/>
                <a:gd name="T6" fmla="*/ 10 w 12"/>
                <a:gd name="T7" fmla="*/ 51 h 50"/>
                <a:gd name="T8" fmla="*/ 9 w 12"/>
                <a:gd name="T9" fmla="*/ 91 h 50"/>
                <a:gd name="T10" fmla="*/ 9 w 12"/>
                <a:gd name="T11" fmla="*/ 154 h 50"/>
                <a:gd name="T12" fmla="*/ 8 w 12"/>
                <a:gd name="T13" fmla="*/ 253 h 50"/>
                <a:gd name="T14" fmla="*/ 8 w 12"/>
                <a:gd name="T15" fmla="*/ 370 h 50"/>
                <a:gd name="T16" fmla="*/ 9 w 12"/>
                <a:gd name="T17" fmla="*/ 523 h 50"/>
                <a:gd name="T18" fmla="*/ 2 w 12"/>
                <a:gd name="T19" fmla="*/ 523 h 50"/>
                <a:gd name="T20" fmla="*/ 2 w 12"/>
                <a:gd name="T21" fmla="*/ 511 h 50"/>
                <a:gd name="T22" fmla="*/ 2 w 12"/>
                <a:gd name="T23" fmla="*/ 461 h 50"/>
                <a:gd name="T24" fmla="*/ 1 w 12"/>
                <a:gd name="T25" fmla="*/ 391 h 50"/>
                <a:gd name="T26" fmla="*/ 1 w 12"/>
                <a:gd name="T27" fmla="*/ 326 h 50"/>
                <a:gd name="T28" fmla="*/ 0 w 12"/>
                <a:gd name="T29" fmla="*/ 243 h 50"/>
                <a:gd name="T30" fmla="*/ 1 w 12"/>
                <a:gd name="T31" fmla="*/ 154 h 50"/>
                <a:gd name="T32" fmla="*/ 2 w 12"/>
                <a:gd name="T33" fmla="*/ 68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Freeform 48"/>
            <p:cNvSpPr>
              <a:spLocks/>
            </p:cNvSpPr>
            <p:nvPr/>
          </p:nvSpPr>
          <p:spPr bwMode="auto">
            <a:xfrm>
              <a:off x="1231" y="2023"/>
              <a:ext cx="9" cy="47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27 h 36"/>
                <a:gd name="T8" fmla="*/ 7 w 9"/>
                <a:gd name="T9" fmla="*/ 50 h 36"/>
                <a:gd name="T10" fmla="*/ 6 w 9"/>
                <a:gd name="T11" fmla="*/ 85 h 36"/>
                <a:gd name="T12" fmla="*/ 6 w 9"/>
                <a:gd name="T13" fmla="*/ 145 h 36"/>
                <a:gd name="T14" fmla="*/ 6 w 9"/>
                <a:gd name="T15" fmla="*/ 217 h 36"/>
                <a:gd name="T16" fmla="*/ 7 w 9"/>
                <a:gd name="T17" fmla="*/ 303 h 36"/>
                <a:gd name="T18" fmla="*/ 2 w 9"/>
                <a:gd name="T19" fmla="*/ 303 h 36"/>
                <a:gd name="T20" fmla="*/ 1 w 9"/>
                <a:gd name="T21" fmla="*/ 303 h 36"/>
                <a:gd name="T22" fmla="*/ 1 w 9"/>
                <a:gd name="T23" fmla="*/ 277 h 36"/>
                <a:gd name="T24" fmla="*/ 1 w 9"/>
                <a:gd name="T25" fmla="*/ 239 h 36"/>
                <a:gd name="T26" fmla="*/ 0 w 9"/>
                <a:gd name="T27" fmla="*/ 189 h 36"/>
                <a:gd name="T28" fmla="*/ 0 w 9"/>
                <a:gd name="T29" fmla="*/ 133 h 36"/>
                <a:gd name="T30" fmla="*/ 0 w 9"/>
                <a:gd name="T31" fmla="*/ 85 h 36"/>
                <a:gd name="T32" fmla="*/ 1 w 9"/>
                <a:gd name="T33" fmla="*/ 46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Rectangle 49"/>
            <p:cNvSpPr>
              <a:spLocks noChangeArrowheads="1"/>
            </p:cNvSpPr>
            <p:nvPr/>
          </p:nvSpPr>
          <p:spPr bwMode="auto">
            <a:xfrm>
              <a:off x="1108" y="2011"/>
              <a:ext cx="4" cy="1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434" name="Freeform 50"/>
            <p:cNvSpPr>
              <a:spLocks/>
            </p:cNvSpPr>
            <p:nvPr/>
          </p:nvSpPr>
          <p:spPr bwMode="auto">
            <a:xfrm>
              <a:off x="1150" y="2007"/>
              <a:ext cx="46" cy="73"/>
            </a:xfrm>
            <a:custGeom>
              <a:avLst/>
              <a:gdLst>
                <a:gd name="T0" fmla="*/ 4 w 46"/>
                <a:gd name="T1" fmla="*/ 64 h 55"/>
                <a:gd name="T2" fmla="*/ 4 w 46"/>
                <a:gd name="T3" fmla="*/ 65 h 55"/>
                <a:gd name="T4" fmla="*/ 3 w 46"/>
                <a:gd name="T5" fmla="*/ 96 h 55"/>
                <a:gd name="T6" fmla="*/ 1 w 46"/>
                <a:gd name="T7" fmla="*/ 135 h 55"/>
                <a:gd name="T8" fmla="*/ 0 w 46"/>
                <a:gd name="T9" fmla="*/ 199 h 55"/>
                <a:gd name="T10" fmla="*/ 0 w 46"/>
                <a:gd name="T11" fmla="*/ 265 h 55"/>
                <a:gd name="T12" fmla="*/ 0 w 46"/>
                <a:gd name="T13" fmla="*/ 350 h 55"/>
                <a:gd name="T14" fmla="*/ 0 w 46"/>
                <a:gd name="T15" fmla="*/ 443 h 55"/>
                <a:gd name="T16" fmla="*/ 3 w 46"/>
                <a:gd name="T17" fmla="*/ 531 h 55"/>
                <a:gd name="T18" fmla="*/ 3 w 46"/>
                <a:gd name="T19" fmla="*/ 523 h 55"/>
                <a:gd name="T20" fmla="*/ 3 w 46"/>
                <a:gd name="T21" fmla="*/ 506 h 55"/>
                <a:gd name="T22" fmla="*/ 3 w 46"/>
                <a:gd name="T23" fmla="*/ 502 h 55"/>
                <a:gd name="T24" fmla="*/ 3 w 46"/>
                <a:gd name="T25" fmla="*/ 467 h 55"/>
                <a:gd name="T26" fmla="*/ 3 w 46"/>
                <a:gd name="T27" fmla="*/ 443 h 55"/>
                <a:gd name="T28" fmla="*/ 4 w 46"/>
                <a:gd name="T29" fmla="*/ 405 h 55"/>
                <a:gd name="T30" fmla="*/ 4 w 46"/>
                <a:gd name="T31" fmla="*/ 378 h 55"/>
                <a:gd name="T32" fmla="*/ 5 w 46"/>
                <a:gd name="T33" fmla="*/ 334 h 55"/>
                <a:gd name="T34" fmla="*/ 6 w 46"/>
                <a:gd name="T35" fmla="*/ 305 h 55"/>
                <a:gd name="T36" fmla="*/ 7 w 46"/>
                <a:gd name="T37" fmla="*/ 265 h 55"/>
                <a:gd name="T38" fmla="*/ 8 w 46"/>
                <a:gd name="T39" fmla="*/ 238 h 55"/>
                <a:gd name="T40" fmla="*/ 11 w 46"/>
                <a:gd name="T41" fmla="*/ 200 h 55"/>
                <a:gd name="T42" fmla="*/ 14 w 46"/>
                <a:gd name="T43" fmla="*/ 179 h 55"/>
                <a:gd name="T44" fmla="*/ 17 w 46"/>
                <a:gd name="T45" fmla="*/ 169 h 55"/>
                <a:gd name="T46" fmla="*/ 21 w 46"/>
                <a:gd name="T47" fmla="*/ 135 h 55"/>
                <a:gd name="T48" fmla="*/ 26 w 46"/>
                <a:gd name="T49" fmla="*/ 135 h 55"/>
                <a:gd name="T50" fmla="*/ 26 w 46"/>
                <a:gd name="T51" fmla="*/ 127 h 55"/>
                <a:gd name="T52" fmla="*/ 26 w 46"/>
                <a:gd name="T53" fmla="*/ 127 h 55"/>
                <a:gd name="T54" fmla="*/ 28 w 46"/>
                <a:gd name="T55" fmla="*/ 114 h 55"/>
                <a:gd name="T56" fmla="*/ 29 w 46"/>
                <a:gd name="T57" fmla="*/ 113 h 55"/>
                <a:gd name="T58" fmla="*/ 33 w 46"/>
                <a:gd name="T59" fmla="*/ 96 h 55"/>
                <a:gd name="T60" fmla="*/ 36 w 46"/>
                <a:gd name="T61" fmla="*/ 65 h 55"/>
                <a:gd name="T62" fmla="*/ 41 w 46"/>
                <a:gd name="T63" fmla="*/ 49 h 55"/>
                <a:gd name="T64" fmla="*/ 46 w 46"/>
                <a:gd name="T65" fmla="*/ 28 h 55"/>
                <a:gd name="T66" fmla="*/ 46 w 46"/>
                <a:gd name="T67" fmla="*/ 28 h 55"/>
                <a:gd name="T68" fmla="*/ 45 w 46"/>
                <a:gd name="T69" fmla="*/ 28 h 55"/>
                <a:gd name="T70" fmla="*/ 43 w 46"/>
                <a:gd name="T71" fmla="*/ 28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8 h 55"/>
                <a:gd name="T94" fmla="*/ 7 w 46"/>
                <a:gd name="T95" fmla="*/ 37 h 55"/>
                <a:gd name="T96" fmla="*/ 4 w 46"/>
                <a:gd name="T97" fmla="*/ 64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Freeform 51"/>
            <p:cNvSpPr>
              <a:spLocks/>
            </p:cNvSpPr>
            <p:nvPr/>
          </p:nvSpPr>
          <p:spPr bwMode="auto">
            <a:xfrm>
              <a:off x="1086" y="2061"/>
              <a:ext cx="37" cy="12"/>
            </a:xfrm>
            <a:custGeom>
              <a:avLst/>
              <a:gdLst>
                <a:gd name="T0" fmla="*/ 0 w 37"/>
                <a:gd name="T1" fmla="*/ 64 h 9"/>
                <a:gd name="T2" fmla="*/ 0 w 37"/>
                <a:gd name="T3" fmla="*/ 64 h 9"/>
                <a:gd name="T4" fmla="*/ 0 w 37"/>
                <a:gd name="T5" fmla="*/ 64 h 9"/>
                <a:gd name="T6" fmla="*/ 1 w 37"/>
                <a:gd name="T7" fmla="*/ 49 h 9"/>
                <a:gd name="T8" fmla="*/ 1 w 37"/>
                <a:gd name="T9" fmla="*/ 49 h 9"/>
                <a:gd name="T10" fmla="*/ 2 w 37"/>
                <a:gd name="T11" fmla="*/ 37 h 9"/>
                <a:gd name="T12" fmla="*/ 4 w 37"/>
                <a:gd name="T13" fmla="*/ 21 h 9"/>
                <a:gd name="T14" fmla="*/ 5 w 37"/>
                <a:gd name="T15" fmla="*/ 21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37 h 9"/>
                <a:gd name="T34" fmla="*/ 37 w 37"/>
                <a:gd name="T35" fmla="*/ 64 h 9"/>
                <a:gd name="T36" fmla="*/ 36 w 37"/>
                <a:gd name="T37" fmla="*/ 64 h 9"/>
                <a:gd name="T38" fmla="*/ 36 w 37"/>
                <a:gd name="T39" fmla="*/ 49 h 9"/>
                <a:gd name="T40" fmla="*/ 34 w 37"/>
                <a:gd name="T41" fmla="*/ 49 h 9"/>
                <a:gd name="T42" fmla="*/ 33 w 37"/>
                <a:gd name="T43" fmla="*/ 49 h 9"/>
                <a:gd name="T44" fmla="*/ 30 w 37"/>
                <a:gd name="T45" fmla="*/ 37 h 9"/>
                <a:gd name="T46" fmla="*/ 28 w 37"/>
                <a:gd name="T47" fmla="*/ 37 h 9"/>
                <a:gd name="T48" fmla="*/ 25 w 37"/>
                <a:gd name="T49" fmla="*/ 21 h 9"/>
                <a:gd name="T50" fmla="*/ 22 w 37"/>
                <a:gd name="T51" fmla="*/ 21 h 9"/>
                <a:gd name="T52" fmla="*/ 19 w 37"/>
                <a:gd name="T53" fmla="*/ 21 h 9"/>
                <a:gd name="T54" fmla="*/ 15 w 37"/>
                <a:gd name="T55" fmla="*/ 21 h 9"/>
                <a:gd name="T56" fmla="*/ 13 w 37"/>
                <a:gd name="T57" fmla="*/ 21 h 9"/>
                <a:gd name="T58" fmla="*/ 9 w 37"/>
                <a:gd name="T59" fmla="*/ 37 h 9"/>
                <a:gd name="T60" fmla="*/ 7 w 37"/>
                <a:gd name="T61" fmla="*/ 49 h 9"/>
                <a:gd name="T62" fmla="*/ 5 w 37"/>
                <a:gd name="T63" fmla="*/ 64 h 9"/>
                <a:gd name="T64" fmla="*/ 2 w 37"/>
                <a:gd name="T65" fmla="*/ 65 h 9"/>
                <a:gd name="T66" fmla="*/ 0 w 37"/>
                <a:gd name="T67" fmla="*/ 87 h 9"/>
                <a:gd name="T68" fmla="*/ 0 w 37"/>
                <a:gd name="T69" fmla="*/ 64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Freeform 52"/>
            <p:cNvSpPr>
              <a:spLocks/>
            </p:cNvSpPr>
            <p:nvPr/>
          </p:nvSpPr>
          <p:spPr bwMode="auto">
            <a:xfrm>
              <a:off x="1086" y="2029"/>
              <a:ext cx="37" cy="14"/>
            </a:xfrm>
            <a:custGeom>
              <a:avLst/>
              <a:gdLst>
                <a:gd name="T0" fmla="*/ 0 w 37"/>
                <a:gd name="T1" fmla="*/ 77 h 10"/>
                <a:gd name="T2" fmla="*/ 0 w 37"/>
                <a:gd name="T3" fmla="*/ 77 h 10"/>
                <a:gd name="T4" fmla="*/ 0 w 37"/>
                <a:gd name="T5" fmla="*/ 77 h 10"/>
                <a:gd name="T6" fmla="*/ 1 w 37"/>
                <a:gd name="T7" fmla="*/ 77 h 10"/>
                <a:gd name="T8" fmla="*/ 1 w 37"/>
                <a:gd name="T9" fmla="*/ 57 h 10"/>
                <a:gd name="T10" fmla="*/ 2 w 37"/>
                <a:gd name="T11" fmla="*/ 41 h 10"/>
                <a:gd name="T12" fmla="*/ 4 w 37"/>
                <a:gd name="T13" fmla="*/ 41 h 10"/>
                <a:gd name="T14" fmla="*/ 5 w 37"/>
                <a:gd name="T15" fmla="*/ 29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9 h 10"/>
                <a:gd name="T32" fmla="*/ 37 w 37"/>
                <a:gd name="T33" fmla="*/ 41 h 10"/>
                <a:gd name="T34" fmla="*/ 37 w 37"/>
                <a:gd name="T35" fmla="*/ 77 h 10"/>
                <a:gd name="T36" fmla="*/ 36 w 37"/>
                <a:gd name="T37" fmla="*/ 77 h 10"/>
                <a:gd name="T38" fmla="*/ 36 w 37"/>
                <a:gd name="T39" fmla="*/ 57 h 10"/>
                <a:gd name="T40" fmla="*/ 34 w 37"/>
                <a:gd name="T41" fmla="*/ 57 h 10"/>
                <a:gd name="T42" fmla="*/ 33 w 37"/>
                <a:gd name="T43" fmla="*/ 57 h 10"/>
                <a:gd name="T44" fmla="*/ 30 w 37"/>
                <a:gd name="T45" fmla="*/ 41 h 10"/>
                <a:gd name="T46" fmla="*/ 28 w 37"/>
                <a:gd name="T47" fmla="*/ 41 h 10"/>
                <a:gd name="T48" fmla="*/ 25 w 37"/>
                <a:gd name="T49" fmla="*/ 41 h 10"/>
                <a:gd name="T50" fmla="*/ 22 w 37"/>
                <a:gd name="T51" fmla="*/ 29 h 10"/>
                <a:gd name="T52" fmla="*/ 19 w 37"/>
                <a:gd name="T53" fmla="*/ 29 h 10"/>
                <a:gd name="T54" fmla="*/ 15 w 37"/>
                <a:gd name="T55" fmla="*/ 29 h 10"/>
                <a:gd name="T56" fmla="*/ 13 w 37"/>
                <a:gd name="T57" fmla="*/ 29 h 10"/>
                <a:gd name="T58" fmla="*/ 9 w 37"/>
                <a:gd name="T59" fmla="*/ 41 h 10"/>
                <a:gd name="T60" fmla="*/ 7 w 37"/>
                <a:gd name="T61" fmla="*/ 57 h 10"/>
                <a:gd name="T62" fmla="*/ 5 w 37"/>
                <a:gd name="T63" fmla="*/ 77 h 10"/>
                <a:gd name="T64" fmla="*/ 2 w 37"/>
                <a:gd name="T65" fmla="*/ 112 h 10"/>
                <a:gd name="T66" fmla="*/ 0 w 37"/>
                <a:gd name="T67" fmla="*/ 151 h 10"/>
                <a:gd name="T68" fmla="*/ 0 w 37"/>
                <a:gd name="T69" fmla="*/ 7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Freeform 53"/>
            <p:cNvSpPr>
              <a:spLocks/>
            </p:cNvSpPr>
            <p:nvPr/>
          </p:nvSpPr>
          <p:spPr bwMode="auto">
            <a:xfrm>
              <a:off x="1121" y="2013"/>
              <a:ext cx="61" cy="149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71 h 112"/>
                <a:gd name="T4" fmla="*/ 19 w 61"/>
                <a:gd name="T5" fmla="*/ 1098 h 112"/>
                <a:gd name="T6" fmla="*/ 18 w 61"/>
                <a:gd name="T7" fmla="*/ 958 h 112"/>
                <a:gd name="T8" fmla="*/ 61 w 61"/>
                <a:gd name="T9" fmla="*/ 1022 h 112"/>
                <a:gd name="T10" fmla="*/ 61 w 61"/>
                <a:gd name="T11" fmla="*/ 958 h 112"/>
                <a:gd name="T12" fmla="*/ 30 w 61"/>
                <a:gd name="T13" fmla="*/ 933 h 112"/>
                <a:gd name="T14" fmla="*/ 29 w 61"/>
                <a:gd name="T15" fmla="*/ 805 h 112"/>
                <a:gd name="T16" fmla="*/ 9 w 61"/>
                <a:gd name="T17" fmla="*/ 805 h 112"/>
                <a:gd name="T18" fmla="*/ 8 w 61"/>
                <a:gd name="T19" fmla="*/ 798 h 112"/>
                <a:gd name="T20" fmla="*/ 7 w 61"/>
                <a:gd name="T21" fmla="*/ 741 h 112"/>
                <a:gd name="T22" fmla="*/ 6 w 61"/>
                <a:gd name="T23" fmla="*/ 676 h 112"/>
                <a:gd name="T24" fmla="*/ 4 w 61"/>
                <a:gd name="T25" fmla="*/ 568 h 112"/>
                <a:gd name="T26" fmla="*/ 2 w 61"/>
                <a:gd name="T27" fmla="*/ 466 h 112"/>
                <a:gd name="T28" fmla="*/ 1 w 61"/>
                <a:gd name="T29" fmla="*/ 333 h 112"/>
                <a:gd name="T30" fmla="*/ 2 w 61"/>
                <a:gd name="T31" fmla="*/ 184 h 112"/>
                <a:gd name="T32" fmla="*/ 6 w 61"/>
                <a:gd name="T33" fmla="*/ 28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Freeform 54"/>
            <p:cNvSpPr>
              <a:spLocks/>
            </p:cNvSpPr>
            <p:nvPr/>
          </p:nvSpPr>
          <p:spPr bwMode="auto">
            <a:xfrm>
              <a:off x="1151" y="1979"/>
              <a:ext cx="79" cy="20"/>
            </a:xfrm>
            <a:custGeom>
              <a:avLst/>
              <a:gdLst>
                <a:gd name="T0" fmla="*/ 0 w 79"/>
                <a:gd name="T1" fmla="*/ 151 h 15"/>
                <a:gd name="T2" fmla="*/ 0 w 79"/>
                <a:gd name="T3" fmla="*/ 151 h 15"/>
                <a:gd name="T4" fmla="*/ 3 w 79"/>
                <a:gd name="T5" fmla="*/ 140 h 15"/>
                <a:gd name="T6" fmla="*/ 4 w 79"/>
                <a:gd name="T7" fmla="*/ 140 h 15"/>
                <a:gd name="T8" fmla="*/ 7 w 79"/>
                <a:gd name="T9" fmla="*/ 129 h 15"/>
                <a:gd name="T10" fmla="*/ 11 w 79"/>
                <a:gd name="T11" fmla="*/ 116 h 15"/>
                <a:gd name="T12" fmla="*/ 14 w 79"/>
                <a:gd name="T13" fmla="*/ 113 h 15"/>
                <a:gd name="T14" fmla="*/ 19 w 79"/>
                <a:gd name="T15" fmla="*/ 97 h 15"/>
                <a:gd name="T16" fmla="*/ 24 w 79"/>
                <a:gd name="T17" fmla="*/ 85 h 15"/>
                <a:gd name="T18" fmla="*/ 30 w 79"/>
                <a:gd name="T19" fmla="*/ 85 h 15"/>
                <a:gd name="T20" fmla="*/ 35 w 79"/>
                <a:gd name="T21" fmla="*/ 65 h 15"/>
                <a:gd name="T22" fmla="*/ 42 w 79"/>
                <a:gd name="T23" fmla="*/ 65 h 15"/>
                <a:gd name="T24" fmla="*/ 48 w 79"/>
                <a:gd name="T25" fmla="*/ 64 h 15"/>
                <a:gd name="T26" fmla="*/ 55 w 79"/>
                <a:gd name="T27" fmla="*/ 65 h 15"/>
                <a:gd name="T28" fmla="*/ 62 w 79"/>
                <a:gd name="T29" fmla="*/ 65 h 15"/>
                <a:gd name="T30" fmla="*/ 69 w 79"/>
                <a:gd name="T31" fmla="*/ 85 h 15"/>
                <a:gd name="T32" fmla="*/ 76 w 79"/>
                <a:gd name="T33" fmla="*/ 97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8 h 15"/>
                <a:gd name="T58" fmla="*/ 25 w 79"/>
                <a:gd name="T59" fmla="*/ 37 h 15"/>
                <a:gd name="T60" fmla="*/ 18 w 79"/>
                <a:gd name="T61" fmla="*/ 49 h 15"/>
                <a:gd name="T62" fmla="*/ 12 w 79"/>
                <a:gd name="T63" fmla="*/ 64 h 15"/>
                <a:gd name="T64" fmla="*/ 6 w 79"/>
                <a:gd name="T65" fmla="*/ 65 h 15"/>
                <a:gd name="T66" fmla="*/ 0 w 79"/>
                <a:gd name="T67" fmla="*/ 85 h 15"/>
                <a:gd name="T68" fmla="*/ 0 w 79"/>
                <a:gd name="T69" fmla="*/ 151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Freeform 55"/>
            <p:cNvSpPr>
              <a:spLocks/>
            </p:cNvSpPr>
            <p:nvPr/>
          </p:nvSpPr>
          <p:spPr bwMode="auto">
            <a:xfrm>
              <a:off x="1106" y="2165"/>
              <a:ext cx="132" cy="59"/>
            </a:xfrm>
            <a:custGeom>
              <a:avLst/>
              <a:gdLst>
                <a:gd name="T0" fmla="*/ 55 w 132"/>
                <a:gd name="T1" fmla="*/ 388 h 45"/>
                <a:gd name="T2" fmla="*/ 56 w 132"/>
                <a:gd name="T3" fmla="*/ 388 h 45"/>
                <a:gd name="T4" fmla="*/ 56 w 132"/>
                <a:gd name="T5" fmla="*/ 363 h 45"/>
                <a:gd name="T6" fmla="*/ 57 w 132"/>
                <a:gd name="T7" fmla="*/ 363 h 45"/>
                <a:gd name="T8" fmla="*/ 59 w 132"/>
                <a:gd name="T9" fmla="*/ 361 h 45"/>
                <a:gd name="T10" fmla="*/ 61 w 132"/>
                <a:gd name="T11" fmla="*/ 361 h 45"/>
                <a:gd name="T12" fmla="*/ 63 w 132"/>
                <a:gd name="T13" fmla="*/ 346 h 45"/>
                <a:gd name="T14" fmla="*/ 65 w 132"/>
                <a:gd name="T15" fmla="*/ 341 h 45"/>
                <a:gd name="T16" fmla="*/ 68 w 132"/>
                <a:gd name="T17" fmla="*/ 336 h 45"/>
                <a:gd name="T18" fmla="*/ 71 w 132"/>
                <a:gd name="T19" fmla="*/ 325 h 45"/>
                <a:gd name="T20" fmla="*/ 73 w 132"/>
                <a:gd name="T21" fmla="*/ 298 h 45"/>
                <a:gd name="T22" fmla="*/ 76 w 132"/>
                <a:gd name="T23" fmla="*/ 283 h 45"/>
                <a:gd name="T24" fmla="*/ 78 w 132"/>
                <a:gd name="T25" fmla="*/ 277 h 45"/>
                <a:gd name="T26" fmla="*/ 80 w 132"/>
                <a:gd name="T27" fmla="*/ 260 h 45"/>
                <a:gd name="T28" fmla="*/ 82 w 132"/>
                <a:gd name="T29" fmla="*/ 248 h 45"/>
                <a:gd name="T30" fmla="*/ 84 w 132"/>
                <a:gd name="T31" fmla="*/ 227 h 45"/>
                <a:gd name="T32" fmla="*/ 85 w 132"/>
                <a:gd name="T33" fmla="*/ 210 h 45"/>
                <a:gd name="T34" fmla="*/ 0 w 132"/>
                <a:gd name="T35" fmla="*/ 28 h 45"/>
                <a:gd name="T36" fmla="*/ 6 w 132"/>
                <a:gd name="T37" fmla="*/ 0 h 45"/>
                <a:gd name="T38" fmla="*/ 132 w 132"/>
                <a:gd name="T39" fmla="*/ 277 h 45"/>
                <a:gd name="T40" fmla="*/ 126 w 132"/>
                <a:gd name="T41" fmla="*/ 298 h 45"/>
                <a:gd name="T42" fmla="*/ 90 w 132"/>
                <a:gd name="T43" fmla="*/ 216 h 45"/>
                <a:gd name="T44" fmla="*/ 90 w 132"/>
                <a:gd name="T45" fmla="*/ 216 h 45"/>
                <a:gd name="T46" fmla="*/ 90 w 132"/>
                <a:gd name="T47" fmla="*/ 227 h 45"/>
                <a:gd name="T48" fmla="*/ 89 w 132"/>
                <a:gd name="T49" fmla="*/ 227 h 45"/>
                <a:gd name="T50" fmla="*/ 89 w 132"/>
                <a:gd name="T51" fmla="*/ 233 h 45"/>
                <a:gd name="T52" fmla="*/ 87 w 132"/>
                <a:gd name="T53" fmla="*/ 248 h 45"/>
                <a:gd name="T54" fmla="*/ 86 w 132"/>
                <a:gd name="T55" fmla="*/ 260 h 45"/>
                <a:gd name="T56" fmla="*/ 85 w 132"/>
                <a:gd name="T57" fmla="*/ 275 h 45"/>
                <a:gd name="T58" fmla="*/ 83 w 132"/>
                <a:gd name="T59" fmla="*/ 277 h 45"/>
                <a:gd name="T60" fmla="*/ 80 w 132"/>
                <a:gd name="T61" fmla="*/ 283 h 45"/>
                <a:gd name="T62" fmla="*/ 78 w 132"/>
                <a:gd name="T63" fmla="*/ 305 h 45"/>
                <a:gd name="T64" fmla="*/ 76 w 132"/>
                <a:gd name="T65" fmla="*/ 325 h 45"/>
                <a:gd name="T66" fmla="*/ 72 w 132"/>
                <a:gd name="T67" fmla="*/ 336 h 45"/>
                <a:gd name="T68" fmla="*/ 70 w 132"/>
                <a:gd name="T69" fmla="*/ 346 h 45"/>
                <a:gd name="T70" fmla="*/ 65 w 132"/>
                <a:gd name="T71" fmla="*/ 361 h 45"/>
                <a:gd name="T72" fmla="*/ 62 w 132"/>
                <a:gd name="T73" fmla="*/ 388 h 45"/>
                <a:gd name="T74" fmla="*/ 57 w 132"/>
                <a:gd name="T75" fmla="*/ 391 h 45"/>
                <a:gd name="T76" fmla="*/ 55 w 132"/>
                <a:gd name="T77" fmla="*/ 388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Freeform 56"/>
            <p:cNvSpPr>
              <a:spLocks/>
            </p:cNvSpPr>
            <p:nvPr/>
          </p:nvSpPr>
          <p:spPr bwMode="auto">
            <a:xfrm>
              <a:off x="1078" y="2181"/>
              <a:ext cx="135" cy="53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379 h 40"/>
                <a:gd name="T4" fmla="*/ 135 w 135"/>
                <a:gd name="T5" fmla="*/ 379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Freeform 57"/>
            <p:cNvSpPr>
              <a:spLocks/>
            </p:cNvSpPr>
            <p:nvPr/>
          </p:nvSpPr>
          <p:spPr bwMode="auto">
            <a:xfrm>
              <a:off x="1101" y="2174"/>
              <a:ext cx="132" cy="46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11 h 35"/>
                <a:gd name="T4" fmla="*/ 132 w 132"/>
                <a:gd name="T5" fmla="*/ 311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Freeform 58"/>
            <p:cNvSpPr>
              <a:spLocks/>
            </p:cNvSpPr>
            <p:nvPr/>
          </p:nvSpPr>
          <p:spPr bwMode="auto">
            <a:xfrm>
              <a:off x="1091" y="2177"/>
              <a:ext cx="133" cy="50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41 h 38"/>
                <a:gd name="T4" fmla="*/ 133 w 133"/>
                <a:gd name="T5" fmla="*/ 341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Freeform 59"/>
            <p:cNvSpPr>
              <a:spLocks/>
            </p:cNvSpPr>
            <p:nvPr/>
          </p:nvSpPr>
          <p:spPr bwMode="auto">
            <a:xfrm>
              <a:off x="1576" y="1756"/>
              <a:ext cx="326" cy="86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28 h 65"/>
                <a:gd name="T6" fmla="*/ 60 w 326"/>
                <a:gd name="T7" fmla="*/ 65 h 65"/>
                <a:gd name="T8" fmla="*/ 38 w 326"/>
                <a:gd name="T9" fmla="*/ 114 h 65"/>
                <a:gd name="T10" fmla="*/ 28 w 326"/>
                <a:gd name="T11" fmla="*/ 135 h 65"/>
                <a:gd name="T12" fmla="*/ 20 w 326"/>
                <a:gd name="T13" fmla="*/ 152 h 65"/>
                <a:gd name="T14" fmla="*/ 13 w 326"/>
                <a:gd name="T15" fmla="*/ 184 h 65"/>
                <a:gd name="T16" fmla="*/ 7 w 326"/>
                <a:gd name="T17" fmla="*/ 216 h 65"/>
                <a:gd name="T18" fmla="*/ 4 w 326"/>
                <a:gd name="T19" fmla="*/ 243 h 65"/>
                <a:gd name="T20" fmla="*/ 0 w 326"/>
                <a:gd name="T21" fmla="*/ 266 h 65"/>
                <a:gd name="T22" fmla="*/ 0 w 326"/>
                <a:gd name="T23" fmla="*/ 314 h 65"/>
                <a:gd name="T24" fmla="*/ 0 w 326"/>
                <a:gd name="T25" fmla="*/ 343 h 65"/>
                <a:gd name="T26" fmla="*/ 4 w 326"/>
                <a:gd name="T27" fmla="*/ 378 h 65"/>
                <a:gd name="T28" fmla="*/ 7 w 326"/>
                <a:gd name="T29" fmla="*/ 401 h 65"/>
                <a:gd name="T30" fmla="*/ 13 w 326"/>
                <a:gd name="T31" fmla="*/ 435 h 65"/>
                <a:gd name="T32" fmla="*/ 20 w 326"/>
                <a:gd name="T33" fmla="*/ 464 h 65"/>
                <a:gd name="T34" fmla="*/ 28 w 326"/>
                <a:gd name="T35" fmla="*/ 478 h 65"/>
                <a:gd name="T36" fmla="*/ 38 w 326"/>
                <a:gd name="T37" fmla="*/ 503 h 65"/>
                <a:gd name="T38" fmla="*/ 60 w 326"/>
                <a:gd name="T39" fmla="*/ 549 h 65"/>
                <a:gd name="T40" fmla="*/ 85 w 326"/>
                <a:gd name="T41" fmla="*/ 580 h 65"/>
                <a:gd name="T42" fmla="*/ 115 w 326"/>
                <a:gd name="T43" fmla="*/ 601 h 65"/>
                <a:gd name="T44" fmla="*/ 146 w 326"/>
                <a:gd name="T45" fmla="*/ 614 h 65"/>
                <a:gd name="T46" fmla="*/ 180 w 326"/>
                <a:gd name="T47" fmla="*/ 614 h 65"/>
                <a:gd name="T48" fmla="*/ 211 w 326"/>
                <a:gd name="T49" fmla="*/ 601 h 65"/>
                <a:gd name="T50" fmla="*/ 241 w 326"/>
                <a:gd name="T51" fmla="*/ 580 h 65"/>
                <a:gd name="T52" fmla="*/ 266 w 326"/>
                <a:gd name="T53" fmla="*/ 549 h 65"/>
                <a:gd name="T54" fmla="*/ 288 w 326"/>
                <a:gd name="T55" fmla="*/ 503 h 65"/>
                <a:gd name="T56" fmla="*/ 298 w 326"/>
                <a:gd name="T57" fmla="*/ 478 h 65"/>
                <a:gd name="T58" fmla="*/ 306 w 326"/>
                <a:gd name="T59" fmla="*/ 464 h 65"/>
                <a:gd name="T60" fmla="*/ 313 w 326"/>
                <a:gd name="T61" fmla="*/ 435 h 65"/>
                <a:gd name="T62" fmla="*/ 319 w 326"/>
                <a:gd name="T63" fmla="*/ 401 h 65"/>
                <a:gd name="T64" fmla="*/ 322 w 326"/>
                <a:gd name="T65" fmla="*/ 378 h 65"/>
                <a:gd name="T66" fmla="*/ 325 w 326"/>
                <a:gd name="T67" fmla="*/ 343 h 65"/>
                <a:gd name="T68" fmla="*/ 326 w 326"/>
                <a:gd name="T69" fmla="*/ 314 h 65"/>
                <a:gd name="T70" fmla="*/ 325 w 326"/>
                <a:gd name="T71" fmla="*/ 266 h 65"/>
                <a:gd name="T72" fmla="*/ 322 w 326"/>
                <a:gd name="T73" fmla="*/ 243 h 65"/>
                <a:gd name="T74" fmla="*/ 319 w 326"/>
                <a:gd name="T75" fmla="*/ 216 h 65"/>
                <a:gd name="T76" fmla="*/ 313 w 326"/>
                <a:gd name="T77" fmla="*/ 184 h 65"/>
                <a:gd name="T78" fmla="*/ 306 w 326"/>
                <a:gd name="T79" fmla="*/ 152 h 65"/>
                <a:gd name="T80" fmla="*/ 298 w 326"/>
                <a:gd name="T81" fmla="*/ 135 h 65"/>
                <a:gd name="T82" fmla="*/ 288 w 326"/>
                <a:gd name="T83" fmla="*/ 114 h 65"/>
                <a:gd name="T84" fmla="*/ 266 w 326"/>
                <a:gd name="T85" fmla="*/ 65 h 65"/>
                <a:gd name="T86" fmla="*/ 241 w 326"/>
                <a:gd name="T87" fmla="*/ 28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Freeform 60"/>
            <p:cNvSpPr>
              <a:spLocks/>
            </p:cNvSpPr>
            <p:nvPr/>
          </p:nvSpPr>
          <p:spPr bwMode="auto">
            <a:xfrm>
              <a:off x="1576" y="1756"/>
              <a:ext cx="326" cy="86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28 h 65"/>
                <a:gd name="T6" fmla="*/ 60 w 326"/>
                <a:gd name="T7" fmla="*/ 65 h 65"/>
                <a:gd name="T8" fmla="*/ 38 w 326"/>
                <a:gd name="T9" fmla="*/ 114 h 65"/>
                <a:gd name="T10" fmla="*/ 28 w 326"/>
                <a:gd name="T11" fmla="*/ 135 h 65"/>
                <a:gd name="T12" fmla="*/ 20 w 326"/>
                <a:gd name="T13" fmla="*/ 152 h 65"/>
                <a:gd name="T14" fmla="*/ 13 w 326"/>
                <a:gd name="T15" fmla="*/ 184 h 65"/>
                <a:gd name="T16" fmla="*/ 7 w 326"/>
                <a:gd name="T17" fmla="*/ 216 h 65"/>
                <a:gd name="T18" fmla="*/ 4 w 326"/>
                <a:gd name="T19" fmla="*/ 243 h 65"/>
                <a:gd name="T20" fmla="*/ 0 w 326"/>
                <a:gd name="T21" fmla="*/ 266 h 65"/>
                <a:gd name="T22" fmla="*/ 0 w 326"/>
                <a:gd name="T23" fmla="*/ 314 h 65"/>
                <a:gd name="T24" fmla="*/ 0 w 326"/>
                <a:gd name="T25" fmla="*/ 343 h 65"/>
                <a:gd name="T26" fmla="*/ 4 w 326"/>
                <a:gd name="T27" fmla="*/ 378 h 65"/>
                <a:gd name="T28" fmla="*/ 7 w 326"/>
                <a:gd name="T29" fmla="*/ 401 h 65"/>
                <a:gd name="T30" fmla="*/ 13 w 326"/>
                <a:gd name="T31" fmla="*/ 435 h 65"/>
                <a:gd name="T32" fmla="*/ 20 w 326"/>
                <a:gd name="T33" fmla="*/ 464 h 65"/>
                <a:gd name="T34" fmla="*/ 28 w 326"/>
                <a:gd name="T35" fmla="*/ 478 h 65"/>
                <a:gd name="T36" fmla="*/ 38 w 326"/>
                <a:gd name="T37" fmla="*/ 503 h 65"/>
                <a:gd name="T38" fmla="*/ 60 w 326"/>
                <a:gd name="T39" fmla="*/ 549 h 65"/>
                <a:gd name="T40" fmla="*/ 85 w 326"/>
                <a:gd name="T41" fmla="*/ 580 h 65"/>
                <a:gd name="T42" fmla="*/ 115 w 326"/>
                <a:gd name="T43" fmla="*/ 601 h 65"/>
                <a:gd name="T44" fmla="*/ 146 w 326"/>
                <a:gd name="T45" fmla="*/ 614 h 65"/>
                <a:gd name="T46" fmla="*/ 180 w 326"/>
                <a:gd name="T47" fmla="*/ 614 h 65"/>
                <a:gd name="T48" fmla="*/ 211 w 326"/>
                <a:gd name="T49" fmla="*/ 601 h 65"/>
                <a:gd name="T50" fmla="*/ 241 w 326"/>
                <a:gd name="T51" fmla="*/ 580 h 65"/>
                <a:gd name="T52" fmla="*/ 266 w 326"/>
                <a:gd name="T53" fmla="*/ 549 h 65"/>
                <a:gd name="T54" fmla="*/ 288 w 326"/>
                <a:gd name="T55" fmla="*/ 503 h 65"/>
                <a:gd name="T56" fmla="*/ 298 w 326"/>
                <a:gd name="T57" fmla="*/ 478 h 65"/>
                <a:gd name="T58" fmla="*/ 306 w 326"/>
                <a:gd name="T59" fmla="*/ 464 h 65"/>
                <a:gd name="T60" fmla="*/ 313 w 326"/>
                <a:gd name="T61" fmla="*/ 435 h 65"/>
                <a:gd name="T62" fmla="*/ 319 w 326"/>
                <a:gd name="T63" fmla="*/ 401 h 65"/>
                <a:gd name="T64" fmla="*/ 322 w 326"/>
                <a:gd name="T65" fmla="*/ 378 h 65"/>
                <a:gd name="T66" fmla="*/ 325 w 326"/>
                <a:gd name="T67" fmla="*/ 343 h 65"/>
                <a:gd name="T68" fmla="*/ 326 w 326"/>
                <a:gd name="T69" fmla="*/ 314 h 65"/>
                <a:gd name="T70" fmla="*/ 325 w 326"/>
                <a:gd name="T71" fmla="*/ 266 h 65"/>
                <a:gd name="T72" fmla="*/ 322 w 326"/>
                <a:gd name="T73" fmla="*/ 243 h 65"/>
                <a:gd name="T74" fmla="*/ 319 w 326"/>
                <a:gd name="T75" fmla="*/ 216 h 65"/>
                <a:gd name="T76" fmla="*/ 313 w 326"/>
                <a:gd name="T77" fmla="*/ 184 h 65"/>
                <a:gd name="T78" fmla="*/ 306 w 326"/>
                <a:gd name="T79" fmla="*/ 152 h 65"/>
                <a:gd name="T80" fmla="*/ 298 w 326"/>
                <a:gd name="T81" fmla="*/ 135 h 65"/>
                <a:gd name="T82" fmla="*/ 288 w 326"/>
                <a:gd name="T83" fmla="*/ 114 h 65"/>
                <a:gd name="T84" fmla="*/ 266 w 326"/>
                <a:gd name="T85" fmla="*/ 65 h 65"/>
                <a:gd name="T86" fmla="*/ 241 w 326"/>
                <a:gd name="T87" fmla="*/ 28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>
              <a:off x="1576" y="1748"/>
              <a:ext cx="1" cy="5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>
              <a:off x="1902" y="1748"/>
              <a:ext cx="1" cy="5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Rectangle 63"/>
            <p:cNvSpPr>
              <a:spLocks noChangeArrowheads="1"/>
            </p:cNvSpPr>
            <p:nvPr/>
          </p:nvSpPr>
          <p:spPr bwMode="auto">
            <a:xfrm>
              <a:off x="1576" y="1748"/>
              <a:ext cx="322" cy="5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448" name="Rectangle 64"/>
            <p:cNvSpPr>
              <a:spLocks noChangeArrowheads="1"/>
            </p:cNvSpPr>
            <p:nvPr/>
          </p:nvSpPr>
          <p:spPr bwMode="auto">
            <a:xfrm>
              <a:off x="1760" y="1771"/>
              <a:ext cx="2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sz="13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6449" name="Freeform 65"/>
            <p:cNvSpPr>
              <a:spLocks/>
            </p:cNvSpPr>
            <p:nvPr/>
          </p:nvSpPr>
          <p:spPr bwMode="auto">
            <a:xfrm>
              <a:off x="1573" y="1684"/>
              <a:ext cx="325" cy="102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49 h 77"/>
                <a:gd name="T6" fmla="*/ 59 w 325"/>
                <a:gd name="T7" fmla="*/ 93 h 77"/>
                <a:gd name="T8" fmla="*/ 37 w 325"/>
                <a:gd name="T9" fmla="*/ 135 h 77"/>
                <a:gd name="T10" fmla="*/ 28 w 325"/>
                <a:gd name="T11" fmla="*/ 172 h 77"/>
                <a:gd name="T12" fmla="*/ 20 w 325"/>
                <a:gd name="T13" fmla="*/ 184 h 77"/>
                <a:gd name="T14" fmla="*/ 13 w 325"/>
                <a:gd name="T15" fmla="*/ 228 h 77"/>
                <a:gd name="T16" fmla="*/ 8 w 325"/>
                <a:gd name="T17" fmla="*/ 264 h 77"/>
                <a:gd name="T18" fmla="*/ 3 w 325"/>
                <a:gd name="T19" fmla="*/ 293 h 77"/>
                <a:gd name="T20" fmla="*/ 1 w 325"/>
                <a:gd name="T21" fmla="*/ 330 h 77"/>
                <a:gd name="T22" fmla="*/ 0 w 325"/>
                <a:gd name="T23" fmla="*/ 372 h 77"/>
                <a:gd name="T24" fmla="*/ 1 w 325"/>
                <a:gd name="T25" fmla="*/ 400 h 77"/>
                <a:gd name="T26" fmla="*/ 3 w 325"/>
                <a:gd name="T27" fmla="*/ 444 h 77"/>
                <a:gd name="T28" fmla="*/ 8 w 325"/>
                <a:gd name="T29" fmla="*/ 466 h 77"/>
                <a:gd name="T30" fmla="*/ 13 w 325"/>
                <a:gd name="T31" fmla="*/ 514 h 77"/>
                <a:gd name="T32" fmla="*/ 20 w 325"/>
                <a:gd name="T33" fmla="*/ 550 h 77"/>
                <a:gd name="T34" fmla="*/ 28 w 325"/>
                <a:gd name="T35" fmla="*/ 579 h 77"/>
                <a:gd name="T36" fmla="*/ 37 w 325"/>
                <a:gd name="T37" fmla="*/ 595 h 77"/>
                <a:gd name="T38" fmla="*/ 59 w 325"/>
                <a:gd name="T39" fmla="*/ 653 h 77"/>
                <a:gd name="T40" fmla="*/ 85 w 325"/>
                <a:gd name="T41" fmla="*/ 693 h 77"/>
                <a:gd name="T42" fmla="*/ 114 w 325"/>
                <a:gd name="T43" fmla="*/ 729 h 77"/>
                <a:gd name="T44" fmla="*/ 146 w 325"/>
                <a:gd name="T45" fmla="*/ 730 h 77"/>
                <a:gd name="T46" fmla="*/ 179 w 325"/>
                <a:gd name="T47" fmla="*/ 730 h 77"/>
                <a:gd name="T48" fmla="*/ 211 w 325"/>
                <a:gd name="T49" fmla="*/ 729 h 77"/>
                <a:gd name="T50" fmla="*/ 240 w 325"/>
                <a:gd name="T51" fmla="*/ 693 h 77"/>
                <a:gd name="T52" fmla="*/ 267 w 325"/>
                <a:gd name="T53" fmla="*/ 653 h 77"/>
                <a:gd name="T54" fmla="*/ 289 w 325"/>
                <a:gd name="T55" fmla="*/ 595 h 77"/>
                <a:gd name="T56" fmla="*/ 298 w 325"/>
                <a:gd name="T57" fmla="*/ 579 h 77"/>
                <a:gd name="T58" fmla="*/ 307 w 325"/>
                <a:gd name="T59" fmla="*/ 550 h 77"/>
                <a:gd name="T60" fmla="*/ 312 w 325"/>
                <a:gd name="T61" fmla="*/ 514 h 77"/>
                <a:gd name="T62" fmla="*/ 318 w 325"/>
                <a:gd name="T63" fmla="*/ 466 h 77"/>
                <a:gd name="T64" fmla="*/ 323 w 325"/>
                <a:gd name="T65" fmla="*/ 444 h 77"/>
                <a:gd name="T66" fmla="*/ 325 w 325"/>
                <a:gd name="T67" fmla="*/ 400 h 77"/>
                <a:gd name="T68" fmla="*/ 325 w 325"/>
                <a:gd name="T69" fmla="*/ 372 h 77"/>
                <a:gd name="T70" fmla="*/ 325 w 325"/>
                <a:gd name="T71" fmla="*/ 330 h 77"/>
                <a:gd name="T72" fmla="*/ 323 w 325"/>
                <a:gd name="T73" fmla="*/ 293 h 77"/>
                <a:gd name="T74" fmla="*/ 318 w 325"/>
                <a:gd name="T75" fmla="*/ 264 h 77"/>
                <a:gd name="T76" fmla="*/ 312 w 325"/>
                <a:gd name="T77" fmla="*/ 228 h 77"/>
                <a:gd name="T78" fmla="*/ 307 w 325"/>
                <a:gd name="T79" fmla="*/ 184 h 77"/>
                <a:gd name="T80" fmla="*/ 298 w 325"/>
                <a:gd name="T81" fmla="*/ 172 h 77"/>
                <a:gd name="T82" fmla="*/ 289 w 325"/>
                <a:gd name="T83" fmla="*/ 135 h 77"/>
                <a:gd name="T84" fmla="*/ 267 w 325"/>
                <a:gd name="T85" fmla="*/ 93 h 77"/>
                <a:gd name="T86" fmla="*/ 240 w 325"/>
                <a:gd name="T87" fmla="*/ 49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Freeform 66"/>
            <p:cNvSpPr>
              <a:spLocks/>
            </p:cNvSpPr>
            <p:nvPr/>
          </p:nvSpPr>
          <p:spPr bwMode="auto">
            <a:xfrm>
              <a:off x="1573" y="1684"/>
              <a:ext cx="325" cy="102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49 h 77"/>
                <a:gd name="T6" fmla="*/ 59 w 325"/>
                <a:gd name="T7" fmla="*/ 93 h 77"/>
                <a:gd name="T8" fmla="*/ 37 w 325"/>
                <a:gd name="T9" fmla="*/ 135 h 77"/>
                <a:gd name="T10" fmla="*/ 28 w 325"/>
                <a:gd name="T11" fmla="*/ 172 h 77"/>
                <a:gd name="T12" fmla="*/ 20 w 325"/>
                <a:gd name="T13" fmla="*/ 184 h 77"/>
                <a:gd name="T14" fmla="*/ 13 w 325"/>
                <a:gd name="T15" fmla="*/ 228 h 77"/>
                <a:gd name="T16" fmla="*/ 8 w 325"/>
                <a:gd name="T17" fmla="*/ 264 h 77"/>
                <a:gd name="T18" fmla="*/ 3 w 325"/>
                <a:gd name="T19" fmla="*/ 293 h 77"/>
                <a:gd name="T20" fmla="*/ 1 w 325"/>
                <a:gd name="T21" fmla="*/ 330 h 77"/>
                <a:gd name="T22" fmla="*/ 0 w 325"/>
                <a:gd name="T23" fmla="*/ 372 h 77"/>
                <a:gd name="T24" fmla="*/ 1 w 325"/>
                <a:gd name="T25" fmla="*/ 400 h 77"/>
                <a:gd name="T26" fmla="*/ 3 w 325"/>
                <a:gd name="T27" fmla="*/ 444 h 77"/>
                <a:gd name="T28" fmla="*/ 8 w 325"/>
                <a:gd name="T29" fmla="*/ 466 h 77"/>
                <a:gd name="T30" fmla="*/ 13 w 325"/>
                <a:gd name="T31" fmla="*/ 514 h 77"/>
                <a:gd name="T32" fmla="*/ 20 w 325"/>
                <a:gd name="T33" fmla="*/ 550 h 77"/>
                <a:gd name="T34" fmla="*/ 28 w 325"/>
                <a:gd name="T35" fmla="*/ 579 h 77"/>
                <a:gd name="T36" fmla="*/ 37 w 325"/>
                <a:gd name="T37" fmla="*/ 595 h 77"/>
                <a:gd name="T38" fmla="*/ 59 w 325"/>
                <a:gd name="T39" fmla="*/ 653 h 77"/>
                <a:gd name="T40" fmla="*/ 85 w 325"/>
                <a:gd name="T41" fmla="*/ 693 h 77"/>
                <a:gd name="T42" fmla="*/ 114 w 325"/>
                <a:gd name="T43" fmla="*/ 729 h 77"/>
                <a:gd name="T44" fmla="*/ 146 w 325"/>
                <a:gd name="T45" fmla="*/ 730 h 77"/>
                <a:gd name="T46" fmla="*/ 179 w 325"/>
                <a:gd name="T47" fmla="*/ 730 h 77"/>
                <a:gd name="T48" fmla="*/ 211 w 325"/>
                <a:gd name="T49" fmla="*/ 729 h 77"/>
                <a:gd name="T50" fmla="*/ 240 w 325"/>
                <a:gd name="T51" fmla="*/ 693 h 77"/>
                <a:gd name="T52" fmla="*/ 267 w 325"/>
                <a:gd name="T53" fmla="*/ 653 h 77"/>
                <a:gd name="T54" fmla="*/ 289 w 325"/>
                <a:gd name="T55" fmla="*/ 595 h 77"/>
                <a:gd name="T56" fmla="*/ 298 w 325"/>
                <a:gd name="T57" fmla="*/ 579 h 77"/>
                <a:gd name="T58" fmla="*/ 307 w 325"/>
                <a:gd name="T59" fmla="*/ 550 h 77"/>
                <a:gd name="T60" fmla="*/ 312 w 325"/>
                <a:gd name="T61" fmla="*/ 514 h 77"/>
                <a:gd name="T62" fmla="*/ 318 w 325"/>
                <a:gd name="T63" fmla="*/ 466 h 77"/>
                <a:gd name="T64" fmla="*/ 323 w 325"/>
                <a:gd name="T65" fmla="*/ 444 h 77"/>
                <a:gd name="T66" fmla="*/ 325 w 325"/>
                <a:gd name="T67" fmla="*/ 400 h 77"/>
                <a:gd name="T68" fmla="*/ 325 w 325"/>
                <a:gd name="T69" fmla="*/ 372 h 77"/>
                <a:gd name="T70" fmla="*/ 325 w 325"/>
                <a:gd name="T71" fmla="*/ 330 h 77"/>
                <a:gd name="T72" fmla="*/ 323 w 325"/>
                <a:gd name="T73" fmla="*/ 293 h 77"/>
                <a:gd name="T74" fmla="*/ 318 w 325"/>
                <a:gd name="T75" fmla="*/ 264 h 77"/>
                <a:gd name="T76" fmla="*/ 312 w 325"/>
                <a:gd name="T77" fmla="*/ 228 h 77"/>
                <a:gd name="T78" fmla="*/ 307 w 325"/>
                <a:gd name="T79" fmla="*/ 184 h 77"/>
                <a:gd name="T80" fmla="*/ 298 w 325"/>
                <a:gd name="T81" fmla="*/ 172 h 77"/>
                <a:gd name="T82" fmla="*/ 289 w 325"/>
                <a:gd name="T83" fmla="*/ 135 h 77"/>
                <a:gd name="T84" fmla="*/ 267 w 325"/>
                <a:gd name="T85" fmla="*/ 93 h 77"/>
                <a:gd name="T86" fmla="*/ 240 w 325"/>
                <a:gd name="T87" fmla="*/ 49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>
              <a:off x="1651" y="1708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>
              <a:off x="1762" y="1767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>
              <a:off x="1705" y="1708"/>
              <a:ext cx="59" cy="5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>
              <a:off x="1651" y="1765"/>
              <a:ext cx="58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>
              <a:off x="1762" y="1707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flipV="1">
              <a:off x="1705" y="1707"/>
              <a:ext cx="59" cy="58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Freeform 73"/>
            <p:cNvSpPr>
              <a:spLocks/>
            </p:cNvSpPr>
            <p:nvPr/>
          </p:nvSpPr>
          <p:spPr bwMode="auto">
            <a:xfrm>
              <a:off x="2285" y="1897"/>
              <a:ext cx="403" cy="102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49 h 77"/>
                <a:gd name="T6" fmla="*/ 81 w 403"/>
                <a:gd name="T7" fmla="*/ 65 h 77"/>
                <a:gd name="T8" fmla="*/ 66 w 403"/>
                <a:gd name="T9" fmla="*/ 93 h 77"/>
                <a:gd name="T10" fmla="*/ 52 w 403"/>
                <a:gd name="T11" fmla="*/ 123 h 77"/>
                <a:gd name="T12" fmla="*/ 40 w 403"/>
                <a:gd name="T13" fmla="*/ 139 h 77"/>
                <a:gd name="T14" fmla="*/ 29 w 403"/>
                <a:gd name="T15" fmla="*/ 179 h 77"/>
                <a:gd name="T16" fmla="*/ 19 w 403"/>
                <a:gd name="T17" fmla="*/ 201 h 77"/>
                <a:gd name="T18" fmla="*/ 12 w 403"/>
                <a:gd name="T19" fmla="*/ 244 h 77"/>
                <a:gd name="T20" fmla="*/ 7 w 403"/>
                <a:gd name="T21" fmla="*/ 266 h 77"/>
                <a:gd name="T22" fmla="*/ 2 w 403"/>
                <a:gd name="T23" fmla="*/ 314 h 77"/>
                <a:gd name="T24" fmla="*/ 0 w 403"/>
                <a:gd name="T25" fmla="*/ 350 h 77"/>
                <a:gd name="T26" fmla="*/ 0 w 403"/>
                <a:gd name="T27" fmla="*/ 388 h 77"/>
                <a:gd name="T28" fmla="*/ 2 w 403"/>
                <a:gd name="T29" fmla="*/ 428 h 77"/>
                <a:gd name="T30" fmla="*/ 7 w 403"/>
                <a:gd name="T31" fmla="*/ 464 h 77"/>
                <a:gd name="T32" fmla="*/ 12 w 403"/>
                <a:gd name="T33" fmla="*/ 493 h 77"/>
                <a:gd name="T34" fmla="*/ 19 w 403"/>
                <a:gd name="T35" fmla="*/ 523 h 77"/>
                <a:gd name="T36" fmla="*/ 29 w 403"/>
                <a:gd name="T37" fmla="*/ 552 h 77"/>
                <a:gd name="T38" fmla="*/ 40 w 403"/>
                <a:gd name="T39" fmla="*/ 588 h 77"/>
                <a:gd name="T40" fmla="*/ 52 w 403"/>
                <a:gd name="T41" fmla="*/ 616 h 77"/>
                <a:gd name="T42" fmla="*/ 66 w 403"/>
                <a:gd name="T43" fmla="*/ 644 h 77"/>
                <a:gd name="T44" fmla="*/ 81 w 403"/>
                <a:gd name="T45" fmla="*/ 665 h 77"/>
                <a:gd name="T46" fmla="*/ 106 w 403"/>
                <a:gd name="T47" fmla="*/ 693 h 77"/>
                <a:gd name="T48" fmla="*/ 142 w 403"/>
                <a:gd name="T49" fmla="*/ 729 h 77"/>
                <a:gd name="T50" fmla="*/ 181 w 403"/>
                <a:gd name="T51" fmla="*/ 730 h 77"/>
                <a:gd name="T52" fmla="*/ 223 w 403"/>
                <a:gd name="T53" fmla="*/ 730 h 77"/>
                <a:gd name="T54" fmla="*/ 261 w 403"/>
                <a:gd name="T55" fmla="*/ 729 h 77"/>
                <a:gd name="T56" fmla="*/ 297 w 403"/>
                <a:gd name="T57" fmla="*/ 693 h 77"/>
                <a:gd name="T58" fmla="*/ 322 w 403"/>
                <a:gd name="T59" fmla="*/ 665 h 77"/>
                <a:gd name="T60" fmla="*/ 337 w 403"/>
                <a:gd name="T61" fmla="*/ 644 h 77"/>
                <a:gd name="T62" fmla="*/ 351 w 403"/>
                <a:gd name="T63" fmla="*/ 616 h 77"/>
                <a:gd name="T64" fmla="*/ 363 w 403"/>
                <a:gd name="T65" fmla="*/ 588 h 77"/>
                <a:gd name="T66" fmla="*/ 374 w 403"/>
                <a:gd name="T67" fmla="*/ 552 h 77"/>
                <a:gd name="T68" fmla="*/ 384 w 403"/>
                <a:gd name="T69" fmla="*/ 523 h 77"/>
                <a:gd name="T70" fmla="*/ 391 w 403"/>
                <a:gd name="T71" fmla="*/ 493 h 77"/>
                <a:gd name="T72" fmla="*/ 396 w 403"/>
                <a:gd name="T73" fmla="*/ 464 h 77"/>
                <a:gd name="T74" fmla="*/ 401 w 403"/>
                <a:gd name="T75" fmla="*/ 428 h 77"/>
                <a:gd name="T76" fmla="*/ 402 w 403"/>
                <a:gd name="T77" fmla="*/ 388 h 77"/>
                <a:gd name="T78" fmla="*/ 402 w 403"/>
                <a:gd name="T79" fmla="*/ 350 h 77"/>
                <a:gd name="T80" fmla="*/ 401 w 403"/>
                <a:gd name="T81" fmla="*/ 314 h 77"/>
                <a:gd name="T82" fmla="*/ 396 w 403"/>
                <a:gd name="T83" fmla="*/ 266 h 77"/>
                <a:gd name="T84" fmla="*/ 391 w 403"/>
                <a:gd name="T85" fmla="*/ 244 h 77"/>
                <a:gd name="T86" fmla="*/ 384 w 403"/>
                <a:gd name="T87" fmla="*/ 201 h 77"/>
                <a:gd name="T88" fmla="*/ 374 w 403"/>
                <a:gd name="T89" fmla="*/ 179 h 77"/>
                <a:gd name="T90" fmla="*/ 363 w 403"/>
                <a:gd name="T91" fmla="*/ 139 h 77"/>
                <a:gd name="T92" fmla="*/ 351 w 403"/>
                <a:gd name="T93" fmla="*/ 123 h 77"/>
                <a:gd name="T94" fmla="*/ 337 w 403"/>
                <a:gd name="T95" fmla="*/ 93 h 77"/>
                <a:gd name="T96" fmla="*/ 322 w 403"/>
                <a:gd name="T97" fmla="*/ 65 h 77"/>
                <a:gd name="T98" fmla="*/ 297 w 403"/>
                <a:gd name="T99" fmla="*/ 49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Freeform 74"/>
            <p:cNvSpPr>
              <a:spLocks/>
            </p:cNvSpPr>
            <p:nvPr/>
          </p:nvSpPr>
          <p:spPr bwMode="auto">
            <a:xfrm>
              <a:off x="2285" y="1897"/>
              <a:ext cx="403" cy="102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49 h 77"/>
                <a:gd name="T6" fmla="*/ 81 w 403"/>
                <a:gd name="T7" fmla="*/ 65 h 77"/>
                <a:gd name="T8" fmla="*/ 66 w 403"/>
                <a:gd name="T9" fmla="*/ 93 h 77"/>
                <a:gd name="T10" fmla="*/ 52 w 403"/>
                <a:gd name="T11" fmla="*/ 123 h 77"/>
                <a:gd name="T12" fmla="*/ 40 w 403"/>
                <a:gd name="T13" fmla="*/ 139 h 77"/>
                <a:gd name="T14" fmla="*/ 29 w 403"/>
                <a:gd name="T15" fmla="*/ 179 h 77"/>
                <a:gd name="T16" fmla="*/ 19 w 403"/>
                <a:gd name="T17" fmla="*/ 201 h 77"/>
                <a:gd name="T18" fmla="*/ 12 w 403"/>
                <a:gd name="T19" fmla="*/ 244 h 77"/>
                <a:gd name="T20" fmla="*/ 7 w 403"/>
                <a:gd name="T21" fmla="*/ 266 h 77"/>
                <a:gd name="T22" fmla="*/ 2 w 403"/>
                <a:gd name="T23" fmla="*/ 314 h 77"/>
                <a:gd name="T24" fmla="*/ 0 w 403"/>
                <a:gd name="T25" fmla="*/ 350 h 77"/>
                <a:gd name="T26" fmla="*/ 0 w 403"/>
                <a:gd name="T27" fmla="*/ 388 h 77"/>
                <a:gd name="T28" fmla="*/ 2 w 403"/>
                <a:gd name="T29" fmla="*/ 428 h 77"/>
                <a:gd name="T30" fmla="*/ 7 w 403"/>
                <a:gd name="T31" fmla="*/ 464 h 77"/>
                <a:gd name="T32" fmla="*/ 12 w 403"/>
                <a:gd name="T33" fmla="*/ 493 h 77"/>
                <a:gd name="T34" fmla="*/ 19 w 403"/>
                <a:gd name="T35" fmla="*/ 523 h 77"/>
                <a:gd name="T36" fmla="*/ 29 w 403"/>
                <a:gd name="T37" fmla="*/ 552 h 77"/>
                <a:gd name="T38" fmla="*/ 40 w 403"/>
                <a:gd name="T39" fmla="*/ 588 h 77"/>
                <a:gd name="T40" fmla="*/ 52 w 403"/>
                <a:gd name="T41" fmla="*/ 616 h 77"/>
                <a:gd name="T42" fmla="*/ 66 w 403"/>
                <a:gd name="T43" fmla="*/ 644 h 77"/>
                <a:gd name="T44" fmla="*/ 81 w 403"/>
                <a:gd name="T45" fmla="*/ 665 h 77"/>
                <a:gd name="T46" fmla="*/ 106 w 403"/>
                <a:gd name="T47" fmla="*/ 693 h 77"/>
                <a:gd name="T48" fmla="*/ 142 w 403"/>
                <a:gd name="T49" fmla="*/ 729 h 77"/>
                <a:gd name="T50" fmla="*/ 181 w 403"/>
                <a:gd name="T51" fmla="*/ 730 h 77"/>
                <a:gd name="T52" fmla="*/ 223 w 403"/>
                <a:gd name="T53" fmla="*/ 730 h 77"/>
                <a:gd name="T54" fmla="*/ 261 w 403"/>
                <a:gd name="T55" fmla="*/ 729 h 77"/>
                <a:gd name="T56" fmla="*/ 297 w 403"/>
                <a:gd name="T57" fmla="*/ 693 h 77"/>
                <a:gd name="T58" fmla="*/ 322 w 403"/>
                <a:gd name="T59" fmla="*/ 665 h 77"/>
                <a:gd name="T60" fmla="*/ 337 w 403"/>
                <a:gd name="T61" fmla="*/ 644 h 77"/>
                <a:gd name="T62" fmla="*/ 351 w 403"/>
                <a:gd name="T63" fmla="*/ 616 h 77"/>
                <a:gd name="T64" fmla="*/ 363 w 403"/>
                <a:gd name="T65" fmla="*/ 588 h 77"/>
                <a:gd name="T66" fmla="*/ 374 w 403"/>
                <a:gd name="T67" fmla="*/ 552 h 77"/>
                <a:gd name="T68" fmla="*/ 384 w 403"/>
                <a:gd name="T69" fmla="*/ 523 h 77"/>
                <a:gd name="T70" fmla="*/ 391 w 403"/>
                <a:gd name="T71" fmla="*/ 493 h 77"/>
                <a:gd name="T72" fmla="*/ 396 w 403"/>
                <a:gd name="T73" fmla="*/ 464 h 77"/>
                <a:gd name="T74" fmla="*/ 401 w 403"/>
                <a:gd name="T75" fmla="*/ 428 h 77"/>
                <a:gd name="T76" fmla="*/ 402 w 403"/>
                <a:gd name="T77" fmla="*/ 388 h 77"/>
                <a:gd name="T78" fmla="*/ 402 w 403"/>
                <a:gd name="T79" fmla="*/ 350 h 77"/>
                <a:gd name="T80" fmla="*/ 401 w 403"/>
                <a:gd name="T81" fmla="*/ 314 h 77"/>
                <a:gd name="T82" fmla="*/ 396 w 403"/>
                <a:gd name="T83" fmla="*/ 266 h 77"/>
                <a:gd name="T84" fmla="*/ 391 w 403"/>
                <a:gd name="T85" fmla="*/ 244 h 77"/>
                <a:gd name="T86" fmla="*/ 384 w 403"/>
                <a:gd name="T87" fmla="*/ 201 h 77"/>
                <a:gd name="T88" fmla="*/ 374 w 403"/>
                <a:gd name="T89" fmla="*/ 179 h 77"/>
                <a:gd name="T90" fmla="*/ 363 w 403"/>
                <a:gd name="T91" fmla="*/ 139 h 77"/>
                <a:gd name="T92" fmla="*/ 351 w 403"/>
                <a:gd name="T93" fmla="*/ 123 h 77"/>
                <a:gd name="T94" fmla="*/ 337 w 403"/>
                <a:gd name="T95" fmla="*/ 93 h 77"/>
                <a:gd name="T96" fmla="*/ 322 w 403"/>
                <a:gd name="T97" fmla="*/ 65 h 77"/>
                <a:gd name="T98" fmla="*/ 297 w 403"/>
                <a:gd name="T99" fmla="*/ 49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>
              <a:off x="2285" y="1887"/>
              <a:ext cx="1" cy="6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>
              <a:off x="2688" y="1887"/>
              <a:ext cx="1" cy="6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1" name="Rectangle 77"/>
            <p:cNvSpPr>
              <a:spLocks noChangeArrowheads="1"/>
            </p:cNvSpPr>
            <p:nvPr/>
          </p:nvSpPr>
          <p:spPr bwMode="auto">
            <a:xfrm>
              <a:off x="2285" y="1887"/>
              <a:ext cx="400" cy="64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462" name="Rectangle 78"/>
            <p:cNvSpPr>
              <a:spLocks noChangeArrowheads="1"/>
            </p:cNvSpPr>
            <p:nvPr/>
          </p:nvSpPr>
          <p:spPr bwMode="auto">
            <a:xfrm>
              <a:off x="2507" y="1911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sz="13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16463" name="Freeform 79"/>
            <p:cNvSpPr>
              <a:spLocks/>
            </p:cNvSpPr>
            <p:nvPr/>
          </p:nvSpPr>
          <p:spPr bwMode="auto">
            <a:xfrm>
              <a:off x="2281" y="1813"/>
              <a:ext cx="404" cy="12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28 h 91"/>
                <a:gd name="T4" fmla="*/ 106 w 404"/>
                <a:gd name="T5" fmla="*/ 64 h 91"/>
                <a:gd name="T6" fmla="*/ 82 w 404"/>
                <a:gd name="T7" fmla="*/ 97 h 91"/>
                <a:gd name="T8" fmla="*/ 67 w 404"/>
                <a:gd name="T9" fmla="*/ 114 h 91"/>
                <a:gd name="T10" fmla="*/ 53 w 404"/>
                <a:gd name="T11" fmla="*/ 150 h 91"/>
                <a:gd name="T12" fmla="*/ 41 w 404"/>
                <a:gd name="T13" fmla="*/ 183 h 91"/>
                <a:gd name="T14" fmla="*/ 29 w 404"/>
                <a:gd name="T15" fmla="*/ 215 h 91"/>
                <a:gd name="T16" fmla="*/ 20 w 404"/>
                <a:gd name="T17" fmla="*/ 257 h 91"/>
                <a:gd name="T18" fmla="*/ 13 w 404"/>
                <a:gd name="T19" fmla="*/ 286 h 91"/>
                <a:gd name="T20" fmla="*/ 7 w 404"/>
                <a:gd name="T21" fmla="*/ 331 h 91"/>
                <a:gd name="T22" fmla="*/ 2 w 404"/>
                <a:gd name="T23" fmla="*/ 380 h 91"/>
                <a:gd name="T24" fmla="*/ 0 w 404"/>
                <a:gd name="T25" fmla="*/ 419 h 91"/>
                <a:gd name="T26" fmla="*/ 0 w 404"/>
                <a:gd name="T27" fmla="*/ 468 h 91"/>
                <a:gd name="T28" fmla="*/ 2 w 404"/>
                <a:gd name="T29" fmla="*/ 515 h 91"/>
                <a:gd name="T30" fmla="*/ 7 w 404"/>
                <a:gd name="T31" fmla="*/ 557 h 91"/>
                <a:gd name="T32" fmla="*/ 13 w 404"/>
                <a:gd name="T33" fmla="*/ 597 h 91"/>
                <a:gd name="T34" fmla="*/ 20 w 404"/>
                <a:gd name="T35" fmla="*/ 648 h 91"/>
                <a:gd name="T36" fmla="*/ 29 w 404"/>
                <a:gd name="T37" fmla="*/ 671 h 91"/>
                <a:gd name="T38" fmla="*/ 41 w 404"/>
                <a:gd name="T39" fmla="*/ 714 h 91"/>
                <a:gd name="T40" fmla="*/ 53 w 404"/>
                <a:gd name="T41" fmla="*/ 741 h 91"/>
                <a:gd name="T42" fmla="*/ 67 w 404"/>
                <a:gd name="T43" fmla="*/ 778 h 91"/>
                <a:gd name="T44" fmla="*/ 82 w 404"/>
                <a:gd name="T45" fmla="*/ 804 h 91"/>
                <a:gd name="T46" fmla="*/ 106 w 404"/>
                <a:gd name="T47" fmla="*/ 827 h 91"/>
                <a:gd name="T48" fmla="*/ 143 w 404"/>
                <a:gd name="T49" fmla="*/ 870 h 91"/>
                <a:gd name="T50" fmla="*/ 181 w 404"/>
                <a:gd name="T51" fmla="*/ 891 h 91"/>
                <a:gd name="T52" fmla="*/ 223 w 404"/>
                <a:gd name="T53" fmla="*/ 891 h 91"/>
                <a:gd name="T54" fmla="*/ 262 w 404"/>
                <a:gd name="T55" fmla="*/ 870 h 91"/>
                <a:gd name="T56" fmla="*/ 298 w 404"/>
                <a:gd name="T57" fmla="*/ 827 h 91"/>
                <a:gd name="T58" fmla="*/ 322 w 404"/>
                <a:gd name="T59" fmla="*/ 804 h 91"/>
                <a:gd name="T60" fmla="*/ 337 w 404"/>
                <a:gd name="T61" fmla="*/ 778 h 91"/>
                <a:gd name="T62" fmla="*/ 351 w 404"/>
                <a:gd name="T63" fmla="*/ 741 h 91"/>
                <a:gd name="T64" fmla="*/ 363 w 404"/>
                <a:gd name="T65" fmla="*/ 714 h 91"/>
                <a:gd name="T66" fmla="*/ 375 w 404"/>
                <a:gd name="T67" fmla="*/ 671 h 91"/>
                <a:gd name="T68" fmla="*/ 384 w 404"/>
                <a:gd name="T69" fmla="*/ 648 h 91"/>
                <a:gd name="T70" fmla="*/ 391 w 404"/>
                <a:gd name="T71" fmla="*/ 597 h 91"/>
                <a:gd name="T72" fmla="*/ 397 w 404"/>
                <a:gd name="T73" fmla="*/ 557 h 91"/>
                <a:gd name="T74" fmla="*/ 402 w 404"/>
                <a:gd name="T75" fmla="*/ 515 h 91"/>
                <a:gd name="T76" fmla="*/ 404 w 404"/>
                <a:gd name="T77" fmla="*/ 468 h 91"/>
                <a:gd name="T78" fmla="*/ 404 w 404"/>
                <a:gd name="T79" fmla="*/ 419 h 91"/>
                <a:gd name="T80" fmla="*/ 402 w 404"/>
                <a:gd name="T81" fmla="*/ 380 h 91"/>
                <a:gd name="T82" fmla="*/ 397 w 404"/>
                <a:gd name="T83" fmla="*/ 331 h 91"/>
                <a:gd name="T84" fmla="*/ 391 w 404"/>
                <a:gd name="T85" fmla="*/ 286 h 91"/>
                <a:gd name="T86" fmla="*/ 384 w 404"/>
                <a:gd name="T87" fmla="*/ 257 h 91"/>
                <a:gd name="T88" fmla="*/ 375 w 404"/>
                <a:gd name="T89" fmla="*/ 215 h 91"/>
                <a:gd name="T90" fmla="*/ 363 w 404"/>
                <a:gd name="T91" fmla="*/ 183 h 91"/>
                <a:gd name="T92" fmla="*/ 351 w 404"/>
                <a:gd name="T93" fmla="*/ 150 h 91"/>
                <a:gd name="T94" fmla="*/ 337 w 404"/>
                <a:gd name="T95" fmla="*/ 114 h 91"/>
                <a:gd name="T96" fmla="*/ 322 w 404"/>
                <a:gd name="T97" fmla="*/ 97 h 91"/>
                <a:gd name="T98" fmla="*/ 298 w 404"/>
                <a:gd name="T99" fmla="*/ 64 h 91"/>
                <a:gd name="T100" fmla="*/ 262 w 404"/>
                <a:gd name="T101" fmla="*/ 28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4" name="Freeform 80"/>
            <p:cNvSpPr>
              <a:spLocks/>
            </p:cNvSpPr>
            <p:nvPr/>
          </p:nvSpPr>
          <p:spPr bwMode="auto">
            <a:xfrm>
              <a:off x="2281" y="1813"/>
              <a:ext cx="404" cy="12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28 h 91"/>
                <a:gd name="T4" fmla="*/ 106 w 404"/>
                <a:gd name="T5" fmla="*/ 64 h 91"/>
                <a:gd name="T6" fmla="*/ 82 w 404"/>
                <a:gd name="T7" fmla="*/ 97 h 91"/>
                <a:gd name="T8" fmla="*/ 67 w 404"/>
                <a:gd name="T9" fmla="*/ 114 h 91"/>
                <a:gd name="T10" fmla="*/ 53 w 404"/>
                <a:gd name="T11" fmla="*/ 150 h 91"/>
                <a:gd name="T12" fmla="*/ 41 w 404"/>
                <a:gd name="T13" fmla="*/ 183 h 91"/>
                <a:gd name="T14" fmla="*/ 29 w 404"/>
                <a:gd name="T15" fmla="*/ 215 h 91"/>
                <a:gd name="T16" fmla="*/ 20 w 404"/>
                <a:gd name="T17" fmla="*/ 257 h 91"/>
                <a:gd name="T18" fmla="*/ 13 w 404"/>
                <a:gd name="T19" fmla="*/ 286 h 91"/>
                <a:gd name="T20" fmla="*/ 7 w 404"/>
                <a:gd name="T21" fmla="*/ 331 h 91"/>
                <a:gd name="T22" fmla="*/ 2 w 404"/>
                <a:gd name="T23" fmla="*/ 380 h 91"/>
                <a:gd name="T24" fmla="*/ 0 w 404"/>
                <a:gd name="T25" fmla="*/ 419 h 91"/>
                <a:gd name="T26" fmla="*/ 0 w 404"/>
                <a:gd name="T27" fmla="*/ 468 h 91"/>
                <a:gd name="T28" fmla="*/ 2 w 404"/>
                <a:gd name="T29" fmla="*/ 515 h 91"/>
                <a:gd name="T30" fmla="*/ 7 w 404"/>
                <a:gd name="T31" fmla="*/ 557 h 91"/>
                <a:gd name="T32" fmla="*/ 13 w 404"/>
                <a:gd name="T33" fmla="*/ 597 h 91"/>
                <a:gd name="T34" fmla="*/ 20 w 404"/>
                <a:gd name="T35" fmla="*/ 648 h 91"/>
                <a:gd name="T36" fmla="*/ 29 w 404"/>
                <a:gd name="T37" fmla="*/ 671 h 91"/>
                <a:gd name="T38" fmla="*/ 41 w 404"/>
                <a:gd name="T39" fmla="*/ 714 h 91"/>
                <a:gd name="T40" fmla="*/ 53 w 404"/>
                <a:gd name="T41" fmla="*/ 741 h 91"/>
                <a:gd name="T42" fmla="*/ 67 w 404"/>
                <a:gd name="T43" fmla="*/ 778 h 91"/>
                <a:gd name="T44" fmla="*/ 82 w 404"/>
                <a:gd name="T45" fmla="*/ 804 h 91"/>
                <a:gd name="T46" fmla="*/ 106 w 404"/>
                <a:gd name="T47" fmla="*/ 827 h 91"/>
                <a:gd name="T48" fmla="*/ 143 w 404"/>
                <a:gd name="T49" fmla="*/ 870 h 91"/>
                <a:gd name="T50" fmla="*/ 181 w 404"/>
                <a:gd name="T51" fmla="*/ 891 h 91"/>
                <a:gd name="T52" fmla="*/ 223 w 404"/>
                <a:gd name="T53" fmla="*/ 891 h 91"/>
                <a:gd name="T54" fmla="*/ 262 w 404"/>
                <a:gd name="T55" fmla="*/ 870 h 91"/>
                <a:gd name="T56" fmla="*/ 298 w 404"/>
                <a:gd name="T57" fmla="*/ 827 h 91"/>
                <a:gd name="T58" fmla="*/ 322 w 404"/>
                <a:gd name="T59" fmla="*/ 804 h 91"/>
                <a:gd name="T60" fmla="*/ 337 w 404"/>
                <a:gd name="T61" fmla="*/ 778 h 91"/>
                <a:gd name="T62" fmla="*/ 351 w 404"/>
                <a:gd name="T63" fmla="*/ 741 h 91"/>
                <a:gd name="T64" fmla="*/ 363 w 404"/>
                <a:gd name="T65" fmla="*/ 714 h 91"/>
                <a:gd name="T66" fmla="*/ 375 w 404"/>
                <a:gd name="T67" fmla="*/ 671 h 91"/>
                <a:gd name="T68" fmla="*/ 384 w 404"/>
                <a:gd name="T69" fmla="*/ 648 h 91"/>
                <a:gd name="T70" fmla="*/ 391 w 404"/>
                <a:gd name="T71" fmla="*/ 597 h 91"/>
                <a:gd name="T72" fmla="*/ 397 w 404"/>
                <a:gd name="T73" fmla="*/ 557 h 91"/>
                <a:gd name="T74" fmla="*/ 402 w 404"/>
                <a:gd name="T75" fmla="*/ 515 h 91"/>
                <a:gd name="T76" fmla="*/ 404 w 404"/>
                <a:gd name="T77" fmla="*/ 468 h 91"/>
                <a:gd name="T78" fmla="*/ 404 w 404"/>
                <a:gd name="T79" fmla="*/ 419 h 91"/>
                <a:gd name="T80" fmla="*/ 402 w 404"/>
                <a:gd name="T81" fmla="*/ 380 h 91"/>
                <a:gd name="T82" fmla="*/ 397 w 404"/>
                <a:gd name="T83" fmla="*/ 331 h 91"/>
                <a:gd name="T84" fmla="*/ 391 w 404"/>
                <a:gd name="T85" fmla="*/ 286 h 91"/>
                <a:gd name="T86" fmla="*/ 384 w 404"/>
                <a:gd name="T87" fmla="*/ 257 h 91"/>
                <a:gd name="T88" fmla="*/ 375 w 404"/>
                <a:gd name="T89" fmla="*/ 215 h 91"/>
                <a:gd name="T90" fmla="*/ 363 w 404"/>
                <a:gd name="T91" fmla="*/ 183 h 91"/>
                <a:gd name="T92" fmla="*/ 351 w 404"/>
                <a:gd name="T93" fmla="*/ 150 h 91"/>
                <a:gd name="T94" fmla="*/ 337 w 404"/>
                <a:gd name="T95" fmla="*/ 114 h 91"/>
                <a:gd name="T96" fmla="*/ 322 w 404"/>
                <a:gd name="T97" fmla="*/ 97 h 91"/>
                <a:gd name="T98" fmla="*/ 298 w 404"/>
                <a:gd name="T99" fmla="*/ 64 h 91"/>
                <a:gd name="T100" fmla="*/ 262 w 404"/>
                <a:gd name="T101" fmla="*/ 28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>
              <a:off x="2516" y="1910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>
              <a:off x="2445" y="1841"/>
              <a:ext cx="74" cy="6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>
              <a:off x="2379" y="1907"/>
              <a:ext cx="71" cy="3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flipV="1">
              <a:off x="2445" y="1840"/>
              <a:ext cx="74" cy="67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>
              <a:off x="1457" y="1370"/>
              <a:ext cx="1" cy="72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>
              <a:off x="1312" y="1370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>
              <a:off x="1312" y="1796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>
              <a:off x="1312" y="2092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>
              <a:off x="1457" y="175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>
              <a:off x="1902" y="1767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>
              <a:off x="2019" y="1445"/>
              <a:ext cx="1" cy="65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>
              <a:off x="1873" y="1445"/>
              <a:ext cx="14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>
              <a:off x="1873" y="2096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8" name="Freeform 94"/>
            <p:cNvSpPr>
              <a:spLocks/>
            </p:cNvSpPr>
            <p:nvPr/>
          </p:nvSpPr>
          <p:spPr bwMode="auto">
            <a:xfrm>
              <a:off x="1060" y="1646"/>
              <a:ext cx="249" cy="276"/>
            </a:xfrm>
            <a:custGeom>
              <a:avLst/>
              <a:gdLst>
                <a:gd name="T0" fmla="*/ 70 w 249"/>
                <a:gd name="T1" fmla="*/ 135 h 208"/>
                <a:gd name="T2" fmla="*/ 70 w 249"/>
                <a:gd name="T3" fmla="*/ 135 h 208"/>
                <a:gd name="T4" fmla="*/ 73 w 249"/>
                <a:gd name="T5" fmla="*/ 135 h 208"/>
                <a:gd name="T6" fmla="*/ 75 w 249"/>
                <a:gd name="T7" fmla="*/ 114 h 208"/>
                <a:gd name="T8" fmla="*/ 79 w 249"/>
                <a:gd name="T9" fmla="*/ 113 h 208"/>
                <a:gd name="T10" fmla="*/ 83 w 249"/>
                <a:gd name="T11" fmla="*/ 96 h 208"/>
                <a:gd name="T12" fmla="*/ 88 w 249"/>
                <a:gd name="T13" fmla="*/ 86 h 208"/>
                <a:gd name="T14" fmla="*/ 95 w 249"/>
                <a:gd name="T15" fmla="*/ 85 h 208"/>
                <a:gd name="T16" fmla="*/ 103 w 249"/>
                <a:gd name="T17" fmla="*/ 49 h 208"/>
                <a:gd name="T18" fmla="*/ 111 w 249"/>
                <a:gd name="T19" fmla="*/ 37 h 208"/>
                <a:gd name="T20" fmla="*/ 121 w 249"/>
                <a:gd name="T21" fmla="*/ 28 h 208"/>
                <a:gd name="T22" fmla="*/ 132 w 249"/>
                <a:gd name="T23" fmla="*/ 21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65 h 208"/>
                <a:gd name="T36" fmla="*/ 210 w 249"/>
                <a:gd name="T37" fmla="*/ 273 h 208"/>
                <a:gd name="T38" fmla="*/ 216 w 249"/>
                <a:gd name="T39" fmla="*/ 305 h 208"/>
                <a:gd name="T40" fmla="*/ 222 w 249"/>
                <a:gd name="T41" fmla="*/ 378 h 208"/>
                <a:gd name="T42" fmla="*/ 226 w 249"/>
                <a:gd name="T43" fmla="*/ 480 h 208"/>
                <a:gd name="T44" fmla="*/ 240 w 249"/>
                <a:gd name="T45" fmla="*/ 1108 h 208"/>
                <a:gd name="T46" fmla="*/ 247 w 249"/>
                <a:gd name="T47" fmla="*/ 1373 h 208"/>
                <a:gd name="T48" fmla="*/ 247 w 249"/>
                <a:gd name="T49" fmla="*/ 1401 h 208"/>
                <a:gd name="T50" fmla="*/ 248 w 249"/>
                <a:gd name="T51" fmla="*/ 1438 h 208"/>
                <a:gd name="T52" fmla="*/ 248 w 249"/>
                <a:gd name="T53" fmla="*/ 1531 h 208"/>
                <a:gd name="T54" fmla="*/ 244 w 249"/>
                <a:gd name="T55" fmla="*/ 1622 h 208"/>
                <a:gd name="T56" fmla="*/ 0 w 249"/>
                <a:gd name="T57" fmla="*/ 1556 h 208"/>
                <a:gd name="T58" fmla="*/ 25 w 249"/>
                <a:gd name="T59" fmla="*/ 1434 h 208"/>
                <a:gd name="T60" fmla="*/ 25 w 249"/>
                <a:gd name="T61" fmla="*/ 265 h 208"/>
                <a:gd name="T62" fmla="*/ 26 w 249"/>
                <a:gd name="T63" fmla="*/ 264 h 208"/>
                <a:gd name="T64" fmla="*/ 28 w 249"/>
                <a:gd name="T65" fmla="*/ 238 h 208"/>
                <a:gd name="T66" fmla="*/ 32 w 249"/>
                <a:gd name="T67" fmla="*/ 230 h 208"/>
                <a:gd name="T68" fmla="*/ 37 w 249"/>
                <a:gd name="T69" fmla="*/ 206 h 208"/>
                <a:gd name="T70" fmla="*/ 42 w 249"/>
                <a:gd name="T71" fmla="*/ 206 h 208"/>
                <a:gd name="T72" fmla="*/ 49 w 249"/>
                <a:gd name="T73" fmla="*/ 206 h 208"/>
                <a:gd name="T74" fmla="*/ 58 w 249"/>
                <a:gd name="T75" fmla="*/ 224 h 208"/>
                <a:gd name="T76" fmla="*/ 68 w 249"/>
                <a:gd name="T77" fmla="*/ 264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9" name="Freeform 95"/>
            <p:cNvSpPr>
              <a:spLocks/>
            </p:cNvSpPr>
            <p:nvPr/>
          </p:nvSpPr>
          <p:spPr bwMode="auto">
            <a:xfrm>
              <a:off x="1147" y="1666"/>
              <a:ext cx="79" cy="120"/>
            </a:xfrm>
            <a:custGeom>
              <a:avLst/>
              <a:gdLst>
                <a:gd name="T0" fmla="*/ 78 w 79"/>
                <a:gd name="T1" fmla="*/ 28 h 91"/>
                <a:gd name="T2" fmla="*/ 78 w 79"/>
                <a:gd name="T3" fmla="*/ 28 h 91"/>
                <a:gd name="T4" fmla="*/ 77 w 79"/>
                <a:gd name="T5" fmla="*/ 28 h 91"/>
                <a:gd name="T6" fmla="*/ 74 w 79"/>
                <a:gd name="T7" fmla="*/ 21 h 91"/>
                <a:gd name="T8" fmla="*/ 72 w 79"/>
                <a:gd name="T9" fmla="*/ 21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1 h 91"/>
                <a:gd name="T26" fmla="*/ 25 w 79"/>
                <a:gd name="T27" fmla="*/ 28 h 91"/>
                <a:gd name="T28" fmla="*/ 18 w 79"/>
                <a:gd name="T29" fmla="*/ 59 h 91"/>
                <a:gd name="T30" fmla="*/ 11 w 79"/>
                <a:gd name="T31" fmla="*/ 78 h 91"/>
                <a:gd name="T32" fmla="*/ 4 w 79"/>
                <a:gd name="T33" fmla="*/ 87 h 91"/>
                <a:gd name="T34" fmla="*/ 4 w 79"/>
                <a:gd name="T35" fmla="*/ 115 h 91"/>
                <a:gd name="T36" fmla="*/ 3 w 79"/>
                <a:gd name="T37" fmla="*/ 152 h 91"/>
                <a:gd name="T38" fmla="*/ 1 w 79"/>
                <a:gd name="T39" fmla="*/ 236 h 91"/>
                <a:gd name="T40" fmla="*/ 0 w 79"/>
                <a:gd name="T41" fmla="*/ 316 h 91"/>
                <a:gd name="T42" fmla="*/ 0 w 79"/>
                <a:gd name="T43" fmla="*/ 430 h 91"/>
                <a:gd name="T44" fmla="*/ 0 w 79"/>
                <a:gd name="T45" fmla="*/ 541 h 91"/>
                <a:gd name="T46" fmla="*/ 2 w 79"/>
                <a:gd name="T47" fmla="*/ 665 h 91"/>
                <a:gd name="T48" fmla="*/ 6 w 79"/>
                <a:gd name="T49" fmla="*/ 808 h 91"/>
                <a:gd name="T50" fmla="*/ 7 w 79"/>
                <a:gd name="T51" fmla="*/ 808 h 91"/>
                <a:gd name="T52" fmla="*/ 8 w 79"/>
                <a:gd name="T53" fmla="*/ 808 h 91"/>
                <a:gd name="T54" fmla="*/ 9 w 79"/>
                <a:gd name="T55" fmla="*/ 798 h 91"/>
                <a:gd name="T56" fmla="*/ 11 w 79"/>
                <a:gd name="T57" fmla="*/ 798 h 91"/>
                <a:gd name="T58" fmla="*/ 15 w 79"/>
                <a:gd name="T59" fmla="*/ 798 h 91"/>
                <a:gd name="T60" fmla="*/ 18 w 79"/>
                <a:gd name="T61" fmla="*/ 798 h 91"/>
                <a:gd name="T62" fmla="*/ 22 w 79"/>
                <a:gd name="T63" fmla="*/ 798 h 91"/>
                <a:gd name="T64" fmla="*/ 27 w 79"/>
                <a:gd name="T65" fmla="*/ 798 h 91"/>
                <a:gd name="T66" fmla="*/ 32 w 79"/>
                <a:gd name="T67" fmla="*/ 779 h 91"/>
                <a:gd name="T68" fmla="*/ 38 w 79"/>
                <a:gd name="T69" fmla="*/ 798 h 91"/>
                <a:gd name="T70" fmla="*/ 44 w 79"/>
                <a:gd name="T71" fmla="*/ 798 h 91"/>
                <a:gd name="T72" fmla="*/ 50 w 79"/>
                <a:gd name="T73" fmla="*/ 798 h 91"/>
                <a:gd name="T74" fmla="*/ 57 w 79"/>
                <a:gd name="T75" fmla="*/ 798 h 91"/>
                <a:gd name="T76" fmla="*/ 64 w 79"/>
                <a:gd name="T77" fmla="*/ 808 h 91"/>
                <a:gd name="T78" fmla="*/ 71 w 79"/>
                <a:gd name="T79" fmla="*/ 825 h 91"/>
                <a:gd name="T80" fmla="*/ 79 w 79"/>
                <a:gd name="T81" fmla="*/ 828 h 91"/>
                <a:gd name="T82" fmla="*/ 79 w 79"/>
                <a:gd name="T83" fmla="*/ 798 h 91"/>
                <a:gd name="T84" fmla="*/ 78 w 79"/>
                <a:gd name="T85" fmla="*/ 725 h 91"/>
                <a:gd name="T86" fmla="*/ 77 w 79"/>
                <a:gd name="T87" fmla="*/ 638 h 91"/>
                <a:gd name="T88" fmla="*/ 76 w 79"/>
                <a:gd name="T89" fmla="*/ 524 h 91"/>
                <a:gd name="T90" fmla="*/ 76 w 79"/>
                <a:gd name="T91" fmla="*/ 397 h 91"/>
                <a:gd name="T92" fmla="*/ 76 w 79"/>
                <a:gd name="T93" fmla="*/ 258 h 91"/>
                <a:gd name="T94" fmla="*/ 77 w 79"/>
                <a:gd name="T95" fmla="*/ 136 h 91"/>
                <a:gd name="T96" fmla="*/ 78 w 79"/>
                <a:gd name="T97" fmla="*/ 28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0" name="Freeform 96"/>
            <p:cNvSpPr>
              <a:spLocks/>
            </p:cNvSpPr>
            <p:nvPr/>
          </p:nvSpPr>
          <p:spPr bwMode="auto">
            <a:xfrm>
              <a:off x="1155" y="1698"/>
              <a:ext cx="132" cy="119"/>
            </a:xfrm>
            <a:custGeom>
              <a:avLst/>
              <a:gdLst>
                <a:gd name="T0" fmla="*/ 1 w 132"/>
                <a:gd name="T1" fmla="*/ 636 h 90"/>
                <a:gd name="T2" fmla="*/ 0 w 132"/>
                <a:gd name="T3" fmla="*/ 748 h 90"/>
                <a:gd name="T4" fmla="*/ 86 w 132"/>
                <a:gd name="T5" fmla="*/ 841 h 90"/>
                <a:gd name="T6" fmla="*/ 86 w 132"/>
                <a:gd name="T7" fmla="*/ 841 h 90"/>
                <a:gd name="T8" fmla="*/ 89 w 132"/>
                <a:gd name="T9" fmla="*/ 832 h 90"/>
                <a:gd name="T10" fmla="*/ 91 w 132"/>
                <a:gd name="T11" fmla="*/ 816 h 90"/>
                <a:gd name="T12" fmla="*/ 94 w 132"/>
                <a:gd name="T13" fmla="*/ 807 h 90"/>
                <a:gd name="T14" fmla="*/ 98 w 132"/>
                <a:gd name="T15" fmla="*/ 776 h 90"/>
                <a:gd name="T16" fmla="*/ 103 w 132"/>
                <a:gd name="T17" fmla="*/ 748 h 90"/>
                <a:gd name="T18" fmla="*/ 107 w 132"/>
                <a:gd name="T19" fmla="*/ 705 h 90"/>
                <a:gd name="T20" fmla="*/ 112 w 132"/>
                <a:gd name="T21" fmla="*/ 674 h 90"/>
                <a:gd name="T22" fmla="*/ 117 w 132"/>
                <a:gd name="T23" fmla="*/ 629 h 90"/>
                <a:gd name="T24" fmla="*/ 121 w 132"/>
                <a:gd name="T25" fmla="*/ 569 h 90"/>
                <a:gd name="T26" fmla="*/ 125 w 132"/>
                <a:gd name="T27" fmla="*/ 516 h 90"/>
                <a:gd name="T28" fmla="*/ 128 w 132"/>
                <a:gd name="T29" fmla="*/ 444 h 90"/>
                <a:gd name="T30" fmla="*/ 131 w 132"/>
                <a:gd name="T31" fmla="*/ 378 h 90"/>
                <a:gd name="T32" fmla="*/ 132 w 132"/>
                <a:gd name="T33" fmla="*/ 300 h 90"/>
                <a:gd name="T34" fmla="*/ 132 w 132"/>
                <a:gd name="T35" fmla="*/ 227 h 90"/>
                <a:gd name="T36" fmla="*/ 129 w 132"/>
                <a:gd name="T37" fmla="*/ 135 h 90"/>
                <a:gd name="T38" fmla="*/ 129 w 132"/>
                <a:gd name="T39" fmla="*/ 115 h 90"/>
                <a:gd name="T40" fmla="*/ 128 w 132"/>
                <a:gd name="T41" fmla="*/ 114 h 90"/>
                <a:gd name="T42" fmla="*/ 127 w 132"/>
                <a:gd name="T43" fmla="*/ 87 h 90"/>
                <a:gd name="T44" fmla="*/ 126 w 132"/>
                <a:gd name="T45" fmla="*/ 65 h 90"/>
                <a:gd name="T46" fmla="*/ 124 w 132"/>
                <a:gd name="T47" fmla="*/ 49 h 90"/>
                <a:gd name="T48" fmla="*/ 120 w 132"/>
                <a:gd name="T49" fmla="*/ 28 h 90"/>
                <a:gd name="T50" fmla="*/ 117 w 132"/>
                <a:gd name="T51" fmla="*/ 21 h 90"/>
                <a:gd name="T52" fmla="*/ 113 w 132"/>
                <a:gd name="T53" fmla="*/ 0 h 90"/>
                <a:gd name="T54" fmla="*/ 113 w 132"/>
                <a:gd name="T55" fmla="*/ 28 h 90"/>
                <a:gd name="T56" fmla="*/ 114 w 132"/>
                <a:gd name="T57" fmla="*/ 60 h 90"/>
                <a:gd name="T58" fmla="*/ 117 w 132"/>
                <a:gd name="T59" fmla="*/ 114 h 90"/>
                <a:gd name="T60" fmla="*/ 118 w 132"/>
                <a:gd name="T61" fmla="*/ 182 h 90"/>
                <a:gd name="T62" fmla="*/ 118 w 132"/>
                <a:gd name="T63" fmla="*/ 286 h 90"/>
                <a:gd name="T64" fmla="*/ 117 w 132"/>
                <a:gd name="T65" fmla="*/ 378 h 90"/>
                <a:gd name="T66" fmla="*/ 114 w 132"/>
                <a:gd name="T67" fmla="*/ 487 h 90"/>
                <a:gd name="T68" fmla="*/ 108 w 132"/>
                <a:gd name="T69" fmla="*/ 610 h 90"/>
                <a:gd name="T70" fmla="*/ 108 w 132"/>
                <a:gd name="T71" fmla="*/ 610 h 90"/>
                <a:gd name="T72" fmla="*/ 108 w 132"/>
                <a:gd name="T73" fmla="*/ 610 h 90"/>
                <a:gd name="T74" fmla="*/ 107 w 132"/>
                <a:gd name="T75" fmla="*/ 615 h 90"/>
                <a:gd name="T76" fmla="*/ 106 w 132"/>
                <a:gd name="T77" fmla="*/ 629 h 90"/>
                <a:gd name="T78" fmla="*/ 105 w 132"/>
                <a:gd name="T79" fmla="*/ 629 h 90"/>
                <a:gd name="T80" fmla="*/ 103 w 132"/>
                <a:gd name="T81" fmla="*/ 636 h 90"/>
                <a:gd name="T82" fmla="*/ 100 w 132"/>
                <a:gd name="T83" fmla="*/ 644 h 90"/>
                <a:gd name="T84" fmla="*/ 98 w 132"/>
                <a:gd name="T85" fmla="*/ 661 h 90"/>
                <a:gd name="T86" fmla="*/ 96 w 132"/>
                <a:gd name="T87" fmla="*/ 674 h 90"/>
                <a:gd name="T88" fmla="*/ 92 w 132"/>
                <a:gd name="T89" fmla="*/ 682 h 90"/>
                <a:gd name="T90" fmla="*/ 90 w 132"/>
                <a:gd name="T91" fmla="*/ 682 h 90"/>
                <a:gd name="T92" fmla="*/ 85 w 132"/>
                <a:gd name="T93" fmla="*/ 694 h 90"/>
                <a:gd name="T94" fmla="*/ 82 w 132"/>
                <a:gd name="T95" fmla="*/ 694 h 90"/>
                <a:gd name="T96" fmla="*/ 78 w 132"/>
                <a:gd name="T97" fmla="*/ 694 h 90"/>
                <a:gd name="T98" fmla="*/ 73 w 132"/>
                <a:gd name="T99" fmla="*/ 682 h 90"/>
                <a:gd name="T100" fmla="*/ 69 w 132"/>
                <a:gd name="T101" fmla="*/ 682 h 90"/>
                <a:gd name="T102" fmla="*/ 69 w 132"/>
                <a:gd name="T103" fmla="*/ 787 h 90"/>
                <a:gd name="T104" fmla="*/ 3 w 132"/>
                <a:gd name="T105" fmla="*/ 723 h 90"/>
                <a:gd name="T106" fmla="*/ 1 w 132"/>
                <a:gd name="T107" fmla="*/ 636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1" name="Freeform 97"/>
            <p:cNvSpPr>
              <a:spLocks/>
            </p:cNvSpPr>
            <p:nvPr/>
          </p:nvSpPr>
          <p:spPr bwMode="auto">
            <a:xfrm>
              <a:off x="1139" y="1816"/>
              <a:ext cx="96" cy="42"/>
            </a:xfrm>
            <a:custGeom>
              <a:avLst/>
              <a:gdLst>
                <a:gd name="T0" fmla="*/ 96 w 96"/>
                <a:gd name="T1" fmla="*/ 110 h 32"/>
                <a:gd name="T2" fmla="*/ 1 w 96"/>
                <a:gd name="T3" fmla="*/ 0 h 32"/>
                <a:gd name="T4" fmla="*/ 0 w 96"/>
                <a:gd name="T5" fmla="*/ 110 h 32"/>
                <a:gd name="T6" fmla="*/ 93 w 96"/>
                <a:gd name="T7" fmla="*/ 277 h 32"/>
                <a:gd name="T8" fmla="*/ 96 w 96"/>
                <a:gd name="T9" fmla="*/ 11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2" name="Freeform 98"/>
            <p:cNvSpPr>
              <a:spLocks/>
            </p:cNvSpPr>
            <p:nvPr/>
          </p:nvSpPr>
          <p:spPr bwMode="auto">
            <a:xfrm>
              <a:off x="1186" y="1830"/>
              <a:ext cx="42" cy="19"/>
            </a:xfrm>
            <a:custGeom>
              <a:avLst/>
              <a:gdLst>
                <a:gd name="T0" fmla="*/ 42 w 42"/>
                <a:gd name="T1" fmla="*/ 68 h 14"/>
                <a:gd name="T2" fmla="*/ 2 w 42"/>
                <a:gd name="T3" fmla="*/ 0 h 14"/>
                <a:gd name="T4" fmla="*/ 0 w 42"/>
                <a:gd name="T5" fmla="*/ 68 h 14"/>
                <a:gd name="T6" fmla="*/ 40 w 42"/>
                <a:gd name="T7" fmla="*/ 162 h 14"/>
                <a:gd name="T8" fmla="*/ 42 w 42"/>
                <a:gd name="T9" fmla="*/ 68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3" name="Freeform 99"/>
            <p:cNvSpPr>
              <a:spLocks/>
            </p:cNvSpPr>
            <p:nvPr/>
          </p:nvSpPr>
          <p:spPr bwMode="auto">
            <a:xfrm>
              <a:off x="1144" y="1821"/>
              <a:ext cx="28" cy="13"/>
            </a:xfrm>
            <a:custGeom>
              <a:avLst/>
              <a:gdLst>
                <a:gd name="T0" fmla="*/ 28 w 28"/>
                <a:gd name="T1" fmla="*/ 35 h 10"/>
                <a:gd name="T2" fmla="*/ 0 w 28"/>
                <a:gd name="T3" fmla="*/ 0 h 10"/>
                <a:gd name="T4" fmla="*/ 0 w 28"/>
                <a:gd name="T5" fmla="*/ 35 h 10"/>
                <a:gd name="T6" fmla="*/ 27 w 28"/>
                <a:gd name="T7" fmla="*/ 83 h 10"/>
                <a:gd name="T8" fmla="*/ 28 w 28"/>
                <a:gd name="T9" fmla="*/ 3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4" name="Freeform 100"/>
            <p:cNvSpPr>
              <a:spLocks/>
            </p:cNvSpPr>
            <p:nvPr/>
          </p:nvSpPr>
          <p:spPr bwMode="auto">
            <a:xfrm>
              <a:off x="1076" y="1833"/>
              <a:ext cx="162" cy="73"/>
            </a:xfrm>
            <a:custGeom>
              <a:avLst/>
              <a:gdLst>
                <a:gd name="T0" fmla="*/ 0 w 162"/>
                <a:gd name="T1" fmla="*/ 151 h 55"/>
                <a:gd name="T2" fmla="*/ 0 w 162"/>
                <a:gd name="T3" fmla="*/ 151 h 55"/>
                <a:gd name="T4" fmla="*/ 1 w 162"/>
                <a:gd name="T5" fmla="*/ 151 h 55"/>
                <a:gd name="T6" fmla="*/ 2 w 162"/>
                <a:gd name="T7" fmla="*/ 151 h 55"/>
                <a:gd name="T8" fmla="*/ 4 w 162"/>
                <a:gd name="T9" fmla="*/ 150 h 55"/>
                <a:gd name="T10" fmla="*/ 7 w 162"/>
                <a:gd name="T11" fmla="*/ 150 h 55"/>
                <a:gd name="T12" fmla="*/ 10 w 162"/>
                <a:gd name="T13" fmla="*/ 150 h 55"/>
                <a:gd name="T14" fmla="*/ 14 w 162"/>
                <a:gd name="T15" fmla="*/ 135 h 55"/>
                <a:gd name="T16" fmla="*/ 17 w 162"/>
                <a:gd name="T17" fmla="*/ 127 h 55"/>
                <a:gd name="T18" fmla="*/ 21 w 162"/>
                <a:gd name="T19" fmla="*/ 114 h 55"/>
                <a:gd name="T20" fmla="*/ 24 w 162"/>
                <a:gd name="T21" fmla="*/ 113 h 55"/>
                <a:gd name="T22" fmla="*/ 28 w 162"/>
                <a:gd name="T23" fmla="*/ 86 h 55"/>
                <a:gd name="T24" fmla="*/ 31 w 162"/>
                <a:gd name="T25" fmla="*/ 85 h 55"/>
                <a:gd name="T26" fmla="*/ 35 w 162"/>
                <a:gd name="T27" fmla="*/ 64 h 55"/>
                <a:gd name="T28" fmla="*/ 37 w 162"/>
                <a:gd name="T29" fmla="*/ 49 h 55"/>
                <a:gd name="T30" fmla="*/ 40 w 162"/>
                <a:gd name="T31" fmla="*/ 21 h 55"/>
                <a:gd name="T32" fmla="*/ 43 w 162"/>
                <a:gd name="T33" fmla="*/ 0 h 55"/>
                <a:gd name="T34" fmla="*/ 162 w 162"/>
                <a:gd name="T35" fmla="*/ 265 h 55"/>
                <a:gd name="T36" fmla="*/ 162 w 162"/>
                <a:gd name="T37" fmla="*/ 265 h 55"/>
                <a:gd name="T38" fmla="*/ 161 w 162"/>
                <a:gd name="T39" fmla="*/ 273 h 55"/>
                <a:gd name="T40" fmla="*/ 159 w 162"/>
                <a:gd name="T41" fmla="*/ 287 h 55"/>
                <a:gd name="T42" fmla="*/ 158 w 162"/>
                <a:gd name="T43" fmla="*/ 305 h 55"/>
                <a:gd name="T44" fmla="*/ 157 w 162"/>
                <a:gd name="T45" fmla="*/ 316 h 55"/>
                <a:gd name="T46" fmla="*/ 155 w 162"/>
                <a:gd name="T47" fmla="*/ 334 h 55"/>
                <a:gd name="T48" fmla="*/ 152 w 162"/>
                <a:gd name="T49" fmla="*/ 350 h 55"/>
                <a:gd name="T50" fmla="*/ 150 w 162"/>
                <a:gd name="T51" fmla="*/ 378 h 55"/>
                <a:gd name="T52" fmla="*/ 147 w 162"/>
                <a:gd name="T53" fmla="*/ 394 h 55"/>
                <a:gd name="T54" fmla="*/ 144 w 162"/>
                <a:gd name="T55" fmla="*/ 415 h 55"/>
                <a:gd name="T56" fmla="*/ 141 w 162"/>
                <a:gd name="T57" fmla="*/ 443 h 55"/>
                <a:gd name="T58" fmla="*/ 137 w 162"/>
                <a:gd name="T59" fmla="*/ 465 h 55"/>
                <a:gd name="T60" fmla="*/ 135 w 162"/>
                <a:gd name="T61" fmla="*/ 480 h 55"/>
                <a:gd name="T62" fmla="*/ 131 w 162"/>
                <a:gd name="T63" fmla="*/ 491 h 55"/>
                <a:gd name="T64" fmla="*/ 128 w 162"/>
                <a:gd name="T65" fmla="*/ 506 h 55"/>
                <a:gd name="T66" fmla="*/ 126 w 162"/>
                <a:gd name="T67" fmla="*/ 531 h 55"/>
                <a:gd name="T68" fmla="*/ 0 w 162"/>
                <a:gd name="T69" fmla="*/ 151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5" name="Freeform 101"/>
            <p:cNvSpPr>
              <a:spLocks/>
            </p:cNvSpPr>
            <p:nvPr/>
          </p:nvSpPr>
          <p:spPr bwMode="auto">
            <a:xfrm>
              <a:off x="1238" y="1825"/>
              <a:ext cx="57" cy="34"/>
            </a:xfrm>
            <a:custGeom>
              <a:avLst/>
              <a:gdLst>
                <a:gd name="T0" fmla="*/ 6 w 57"/>
                <a:gd name="T1" fmla="*/ 221 h 26"/>
                <a:gd name="T2" fmla="*/ 57 w 57"/>
                <a:gd name="T3" fmla="*/ 93 h 26"/>
                <a:gd name="T4" fmla="*/ 25 w 57"/>
                <a:gd name="T5" fmla="*/ 0 h 26"/>
                <a:gd name="T6" fmla="*/ 0 w 57"/>
                <a:gd name="T7" fmla="*/ 35 h 26"/>
                <a:gd name="T8" fmla="*/ 0 w 57"/>
                <a:gd name="T9" fmla="*/ 212 h 26"/>
                <a:gd name="T10" fmla="*/ 6 w 57"/>
                <a:gd name="T11" fmla="*/ 221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6" name="Freeform 102"/>
            <p:cNvSpPr>
              <a:spLocks/>
            </p:cNvSpPr>
            <p:nvPr/>
          </p:nvSpPr>
          <p:spPr bwMode="auto">
            <a:xfrm>
              <a:off x="1087" y="1679"/>
              <a:ext cx="32" cy="163"/>
            </a:xfrm>
            <a:custGeom>
              <a:avLst/>
              <a:gdLst>
                <a:gd name="T0" fmla="*/ 32 w 32"/>
                <a:gd name="T1" fmla="*/ 28 h 123"/>
                <a:gd name="T2" fmla="*/ 32 w 32"/>
                <a:gd name="T3" fmla="*/ 28 h 123"/>
                <a:gd name="T4" fmla="*/ 31 w 32"/>
                <a:gd name="T5" fmla="*/ 28 h 123"/>
                <a:gd name="T6" fmla="*/ 31 w 32"/>
                <a:gd name="T7" fmla="*/ 28 h 123"/>
                <a:gd name="T8" fmla="*/ 29 w 32"/>
                <a:gd name="T9" fmla="*/ 21 h 123"/>
                <a:gd name="T10" fmla="*/ 27 w 32"/>
                <a:gd name="T11" fmla="*/ 21 h 123"/>
                <a:gd name="T12" fmla="*/ 26 w 32"/>
                <a:gd name="T13" fmla="*/ 21 h 123"/>
                <a:gd name="T14" fmla="*/ 24 w 32"/>
                <a:gd name="T15" fmla="*/ 0 h 123"/>
                <a:gd name="T16" fmla="*/ 22 w 32"/>
                <a:gd name="T17" fmla="*/ 0 h 123"/>
                <a:gd name="T18" fmla="*/ 20 w 32"/>
                <a:gd name="T19" fmla="*/ 0 h 123"/>
                <a:gd name="T20" fmla="*/ 18 w 32"/>
                <a:gd name="T21" fmla="*/ 0 h 123"/>
                <a:gd name="T22" fmla="*/ 14 w 32"/>
                <a:gd name="T23" fmla="*/ 0 h 123"/>
                <a:gd name="T24" fmla="*/ 12 w 32"/>
                <a:gd name="T25" fmla="*/ 0 h 123"/>
                <a:gd name="T26" fmla="*/ 10 w 32"/>
                <a:gd name="T27" fmla="*/ 21 h 123"/>
                <a:gd name="T28" fmla="*/ 6 w 32"/>
                <a:gd name="T29" fmla="*/ 28 h 123"/>
                <a:gd name="T30" fmla="*/ 4 w 32"/>
                <a:gd name="T31" fmla="*/ 37 h 123"/>
                <a:gd name="T32" fmla="*/ 0 w 32"/>
                <a:gd name="T33" fmla="*/ 64 h 123"/>
                <a:gd name="T34" fmla="*/ 0 w 32"/>
                <a:gd name="T35" fmla="*/ 1168 h 123"/>
                <a:gd name="T36" fmla="*/ 1 w 32"/>
                <a:gd name="T37" fmla="*/ 1168 h 123"/>
                <a:gd name="T38" fmla="*/ 1 w 32"/>
                <a:gd name="T39" fmla="*/ 1168 h 123"/>
                <a:gd name="T40" fmla="*/ 3 w 32"/>
                <a:gd name="T41" fmla="*/ 1168 h 123"/>
                <a:gd name="T42" fmla="*/ 4 w 32"/>
                <a:gd name="T43" fmla="*/ 1168 h 123"/>
                <a:gd name="T44" fmla="*/ 5 w 32"/>
                <a:gd name="T45" fmla="*/ 1168 h 123"/>
                <a:gd name="T46" fmla="*/ 7 w 32"/>
                <a:gd name="T47" fmla="*/ 1166 h 123"/>
                <a:gd name="T48" fmla="*/ 8 w 32"/>
                <a:gd name="T49" fmla="*/ 1166 h 123"/>
                <a:gd name="T50" fmla="*/ 11 w 32"/>
                <a:gd name="T51" fmla="*/ 1166 h 123"/>
                <a:gd name="T52" fmla="*/ 13 w 32"/>
                <a:gd name="T53" fmla="*/ 1146 h 123"/>
                <a:gd name="T54" fmla="*/ 15 w 32"/>
                <a:gd name="T55" fmla="*/ 1145 h 123"/>
                <a:gd name="T56" fmla="*/ 18 w 32"/>
                <a:gd name="T57" fmla="*/ 1145 h 123"/>
                <a:gd name="T58" fmla="*/ 21 w 32"/>
                <a:gd name="T59" fmla="*/ 1118 h 123"/>
                <a:gd name="T60" fmla="*/ 24 w 32"/>
                <a:gd name="T61" fmla="*/ 1103 h 123"/>
                <a:gd name="T62" fmla="*/ 26 w 32"/>
                <a:gd name="T63" fmla="*/ 1089 h 123"/>
                <a:gd name="T64" fmla="*/ 29 w 32"/>
                <a:gd name="T65" fmla="*/ 1081 h 123"/>
                <a:gd name="T66" fmla="*/ 32 w 32"/>
                <a:gd name="T67" fmla="*/ 1054 h 123"/>
                <a:gd name="T68" fmla="*/ 32 w 32"/>
                <a:gd name="T69" fmla="*/ 28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7" name="Freeform 103"/>
            <p:cNvSpPr>
              <a:spLocks/>
            </p:cNvSpPr>
            <p:nvPr/>
          </p:nvSpPr>
          <p:spPr bwMode="auto">
            <a:xfrm>
              <a:off x="1088" y="1682"/>
              <a:ext cx="27" cy="138"/>
            </a:xfrm>
            <a:custGeom>
              <a:avLst/>
              <a:gdLst>
                <a:gd name="T0" fmla="*/ 27 w 27"/>
                <a:gd name="T1" fmla="*/ 21 h 104"/>
                <a:gd name="T2" fmla="*/ 27 w 27"/>
                <a:gd name="T3" fmla="*/ 21 h 104"/>
                <a:gd name="T4" fmla="*/ 26 w 27"/>
                <a:gd name="T5" fmla="*/ 21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1 h 104"/>
                <a:gd name="T30" fmla="*/ 3 w 27"/>
                <a:gd name="T31" fmla="*/ 28 h 104"/>
                <a:gd name="T32" fmla="*/ 0 w 27"/>
                <a:gd name="T33" fmla="*/ 37 h 104"/>
                <a:gd name="T34" fmla="*/ 0 w 27"/>
                <a:gd name="T35" fmla="*/ 998 h 104"/>
                <a:gd name="T36" fmla="*/ 0 w 27"/>
                <a:gd name="T37" fmla="*/ 998 h 104"/>
                <a:gd name="T38" fmla="*/ 2 w 27"/>
                <a:gd name="T39" fmla="*/ 998 h 104"/>
                <a:gd name="T40" fmla="*/ 2 w 27"/>
                <a:gd name="T41" fmla="*/ 979 h 104"/>
                <a:gd name="T42" fmla="*/ 3 w 27"/>
                <a:gd name="T43" fmla="*/ 979 h 104"/>
                <a:gd name="T44" fmla="*/ 4 w 27"/>
                <a:gd name="T45" fmla="*/ 979 h 104"/>
                <a:gd name="T46" fmla="*/ 6 w 27"/>
                <a:gd name="T47" fmla="*/ 979 h 104"/>
                <a:gd name="T48" fmla="*/ 7 w 27"/>
                <a:gd name="T49" fmla="*/ 979 h 104"/>
                <a:gd name="T50" fmla="*/ 10 w 27"/>
                <a:gd name="T51" fmla="*/ 970 h 104"/>
                <a:gd name="T52" fmla="*/ 11 w 27"/>
                <a:gd name="T53" fmla="*/ 970 h 104"/>
                <a:gd name="T54" fmla="*/ 13 w 27"/>
                <a:gd name="T55" fmla="*/ 959 h 104"/>
                <a:gd name="T56" fmla="*/ 16 w 27"/>
                <a:gd name="T57" fmla="*/ 951 h 104"/>
                <a:gd name="T58" fmla="*/ 18 w 27"/>
                <a:gd name="T59" fmla="*/ 951 h 104"/>
                <a:gd name="T60" fmla="*/ 20 w 27"/>
                <a:gd name="T61" fmla="*/ 946 h 104"/>
                <a:gd name="T62" fmla="*/ 23 w 27"/>
                <a:gd name="T63" fmla="*/ 921 h 104"/>
                <a:gd name="T64" fmla="*/ 25 w 27"/>
                <a:gd name="T65" fmla="*/ 905 h 104"/>
                <a:gd name="T66" fmla="*/ 27 w 27"/>
                <a:gd name="T67" fmla="*/ 890 h 104"/>
                <a:gd name="T68" fmla="*/ 27 w 27"/>
                <a:gd name="T69" fmla="*/ 21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8" name="Freeform 104"/>
            <p:cNvSpPr>
              <a:spLocks/>
            </p:cNvSpPr>
            <p:nvPr/>
          </p:nvSpPr>
          <p:spPr bwMode="auto">
            <a:xfrm>
              <a:off x="1090" y="1683"/>
              <a:ext cx="22" cy="111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1 h 84"/>
                <a:gd name="T32" fmla="*/ 0 w 22"/>
                <a:gd name="T33" fmla="*/ 28 h 84"/>
                <a:gd name="T34" fmla="*/ 0 w 22"/>
                <a:gd name="T35" fmla="*/ 781 h 84"/>
                <a:gd name="T36" fmla="*/ 0 w 22"/>
                <a:gd name="T37" fmla="*/ 781 h 84"/>
                <a:gd name="T38" fmla="*/ 0 w 22"/>
                <a:gd name="T39" fmla="*/ 781 h 84"/>
                <a:gd name="T40" fmla="*/ 1 w 22"/>
                <a:gd name="T41" fmla="*/ 781 h 84"/>
                <a:gd name="T42" fmla="*/ 2 w 22"/>
                <a:gd name="T43" fmla="*/ 781 h 84"/>
                <a:gd name="T44" fmla="*/ 3 w 22"/>
                <a:gd name="T45" fmla="*/ 781 h 84"/>
                <a:gd name="T46" fmla="*/ 4 w 22"/>
                <a:gd name="T47" fmla="*/ 776 h 84"/>
                <a:gd name="T48" fmla="*/ 5 w 22"/>
                <a:gd name="T49" fmla="*/ 776 h 84"/>
                <a:gd name="T50" fmla="*/ 7 w 22"/>
                <a:gd name="T51" fmla="*/ 776 h 84"/>
                <a:gd name="T52" fmla="*/ 9 w 22"/>
                <a:gd name="T53" fmla="*/ 749 h 84"/>
                <a:gd name="T54" fmla="*/ 10 w 22"/>
                <a:gd name="T55" fmla="*/ 749 h 84"/>
                <a:gd name="T56" fmla="*/ 12 w 22"/>
                <a:gd name="T57" fmla="*/ 744 h 84"/>
                <a:gd name="T58" fmla="*/ 14 w 22"/>
                <a:gd name="T59" fmla="*/ 744 h 84"/>
                <a:gd name="T60" fmla="*/ 16 w 22"/>
                <a:gd name="T61" fmla="*/ 729 h 84"/>
                <a:gd name="T62" fmla="*/ 18 w 22"/>
                <a:gd name="T63" fmla="*/ 727 h 84"/>
                <a:gd name="T64" fmla="*/ 19 w 22"/>
                <a:gd name="T65" fmla="*/ 718 h 84"/>
                <a:gd name="T66" fmla="*/ 22 w 22"/>
                <a:gd name="T67" fmla="*/ 702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9" name="Freeform 105"/>
            <p:cNvSpPr>
              <a:spLocks/>
            </p:cNvSpPr>
            <p:nvPr/>
          </p:nvSpPr>
          <p:spPr bwMode="auto">
            <a:xfrm>
              <a:off x="1091" y="1683"/>
              <a:ext cx="17" cy="86"/>
            </a:xfrm>
            <a:custGeom>
              <a:avLst/>
              <a:gdLst>
                <a:gd name="T0" fmla="*/ 17 w 17"/>
                <a:gd name="T1" fmla="*/ 21 h 65"/>
                <a:gd name="T2" fmla="*/ 17 w 17"/>
                <a:gd name="T3" fmla="*/ 21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1 h 65"/>
                <a:gd name="T16" fmla="*/ 0 w 17"/>
                <a:gd name="T17" fmla="*/ 28 h 65"/>
                <a:gd name="T18" fmla="*/ 0 w 17"/>
                <a:gd name="T19" fmla="*/ 614 h 65"/>
                <a:gd name="T20" fmla="*/ 0 w 17"/>
                <a:gd name="T21" fmla="*/ 614 h 65"/>
                <a:gd name="T22" fmla="*/ 1 w 17"/>
                <a:gd name="T23" fmla="*/ 614 h 65"/>
                <a:gd name="T24" fmla="*/ 3 w 17"/>
                <a:gd name="T25" fmla="*/ 614 h 65"/>
                <a:gd name="T26" fmla="*/ 6 w 17"/>
                <a:gd name="T27" fmla="*/ 601 h 65"/>
                <a:gd name="T28" fmla="*/ 8 w 17"/>
                <a:gd name="T29" fmla="*/ 601 h 65"/>
                <a:gd name="T30" fmla="*/ 11 w 17"/>
                <a:gd name="T31" fmla="*/ 590 h 65"/>
                <a:gd name="T32" fmla="*/ 14 w 17"/>
                <a:gd name="T33" fmla="*/ 564 h 65"/>
                <a:gd name="T34" fmla="*/ 17 w 17"/>
                <a:gd name="T35" fmla="*/ 549 h 65"/>
                <a:gd name="T36" fmla="*/ 17 w 17"/>
                <a:gd name="T37" fmla="*/ 2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0" name="Freeform 106"/>
            <p:cNvSpPr>
              <a:spLocks/>
            </p:cNvSpPr>
            <p:nvPr/>
          </p:nvSpPr>
          <p:spPr bwMode="auto">
            <a:xfrm>
              <a:off x="1091" y="1684"/>
              <a:ext cx="14" cy="63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28 h 47"/>
                <a:gd name="T18" fmla="*/ 0 w 14"/>
                <a:gd name="T19" fmla="*/ 487 h 47"/>
                <a:gd name="T20" fmla="*/ 1 w 14"/>
                <a:gd name="T21" fmla="*/ 487 h 47"/>
                <a:gd name="T22" fmla="*/ 1 w 14"/>
                <a:gd name="T23" fmla="*/ 461 h 47"/>
                <a:gd name="T24" fmla="*/ 3 w 14"/>
                <a:gd name="T25" fmla="*/ 461 h 47"/>
                <a:gd name="T26" fmla="*/ 4 w 14"/>
                <a:gd name="T27" fmla="*/ 461 h 47"/>
                <a:gd name="T28" fmla="*/ 7 w 14"/>
                <a:gd name="T29" fmla="*/ 458 h 47"/>
                <a:gd name="T30" fmla="*/ 9 w 14"/>
                <a:gd name="T31" fmla="*/ 458 h 47"/>
                <a:gd name="T32" fmla="*/ 11 w 14"/>
                <a:gd name="T33" fmla="*/ 454 h 47"/>
                <a:gd name="T34" fmla="*/ 14 w 14"/>
                <a:gd name="T35" fmla="*/ 429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1" name="Freeform 107"/>
            <p:cNvSpPr>
              <a:spLocks/>
            </p:cNvSpPr>
            <p:nvPr/>
          </p:nvSpPr>
          <p:spPr bwMode="auto">
            <a:xfrm>
              <a:off x="1092" y="1686"/>
              <a:ext cx="9" cy="35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17 h 27"/>
                <a:gd name="T18" fmla="*/ 0 w 9"/>
                <a:gd name="T19" fmla="*/ 211 h 27"/>
                <a:gd name="T20" fmla="*/ 0 w 9"/>
                <a:gd name="T21" fmla="*/ 211 h 27"/>
                <a:gd name="T22" fmla="*/ 1 w 9"/>
                <a:gd name="T23" fmla="*/ 211 h 27"/>
                <a:gd name="T24" fmla="*/ 2 w 9"/>
                <a:gd name="T25" fmla="*/ 211 h 27"/>
                <a:gd name="T26" fmla="*/ 3 w 9"/>
                <a:gd name="T27" fmla="*/ 211 h 27"/>
                <a:gd name="T28" fmla="*/ 5 w 9"/>
                <a:gd name="T29" fmla="*/ 209 h 27"/>
                <a:gd name="T30" fmla="*/ 6 w 9"/>
                <a:gd name="T31" fmla="*/ 209 h 27"/>
                <a:gd name="T32" fmla="*/ 8 w 9"/>
                <a:gd name="T33" fmla="*/ 193 h 27"/>
                <a:gd name="T34" fmla="*/ 9 w 9"/>
                <a:gd name="T35" fmla="*/ 187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2" name="Freeform 108"/>
            <p:cNvSpPr>
              <a:spLocks/>
            </p:cNvSpPr>
            <p:nvPr/>
          </p:nvSpPr>
          <p:spPr bwMode="auto">
            <a:xfrm>
              <a:off x="1203" y="1788"/>
              <a:ext cx="14" cy="17"/>
            </a:xfrm>
            <a:custGeom>
              <a:avLst/>
              <a:gdLst>
                <a:gd name="T0" fmla="*/ 7 w 14"/>
                <a:gd name="T1" fmla="*/ 111 h 13"/>
                <a:gd name="T2" fmla="*/ 8 w 14"/>
                <a:gd name="T3" fmla="*/ 111 h 13"/>
                <a:gd name="T4" fmla="*/ 9 w 14"/>
                <a:gd name="T5" fmla="*/ 111 h 13"/>
                <a:gd name="T6" fmla="*/ 10 w 14"/>
                <a:gd name="T7" fmla="*/ 102 h 13"/>
                <a:gd name="T8" fmla="*/ 11 w 14"/>
                <a:gd name="T9" fmla="*/ 93 h 13"/>
                <a:gd name="T10" fmla="*/ 13 w 14"/>
                <a:gd name="T11" fmla="*/ 93 h 13"/>
                <a:gd name="T12" fmla="*/ 13 w 14"/>
                <a:gd name="T13" fmla="*/ 78 h 13"/>
                <a:gd name="T14" fmla="*/ 14 w 14"/>
                <a:gd name="T15" fmla="*/ 60 h 13"/>
                <a:gd name="T16" fmla="*/ 14 w 14"/>
                <a:gd name="T17" fmla="*/ 50 h 13"/>
                <a:gd name="T18" fmla="*/ 14 w 14"/>
                <a:gd name="T19" fmla="*/ 46 h 13"/>
                <a:gd name="T20" fmla="*/ 13 w 14"/>
                <a:gd name="T21" fmla="*/ 35 h 13"/>
                <a:gd name="T22" fmla="*/ 13 w 14"/>
                <a:gd name="T23" fmla="*/ 21 h 13"/>
                <a:gd name="T24" fmla="*/ 11 w 14"/>
                <a:gd name="T25" fmla="*/ 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1 h 13"/>
                <a:gd name="T42" fmla="*/ 1 w 14"/>
                <a:gd name="T43" fmla="*/ 21 h 13"/>
                <a:gd name="T44" fmla="*/ 1 w 14"/>
                <a:gd name="T45" fmla="*/ 35 h 13"/>
                <a:gd name="T46" fmla="*/ 0 w 14"/>
                <a:gd name="T47" fmla="*/ 46 h 13"/>
                <a:gd name="T48" fmla="*/ 0 w 14"/>
                <a:gd name="T49" fmla="*/ 50 h 13"/>
                <a:gd name="T50" fmla="*/ 0 w 14"/>
                <a:gd name="T51" fmla="*/ 60 h 13"/>
                <a:gd name="T52" fmla="*/ 1 w 14"/>
                <a:gd name="T53" fmla="*/ 78 h 13"/>
                <a:gd name="T54" fmla="*/ 1 w 14"/>
                <a:gd name="T55" fmla="*/ 93 h 13"/>
                <a:gd name="T56" fmla="*/ 2 w 14"/>
                <a:gd name="T57" fmla="*/ 93 h 13"/>
                <a:gd name="T58" fmla="*/ 3 w 14"/>
                <a:gd name="T59" fmla="*/ 102 h 13"/>
                <a:gd name="T60" fmla="*/ 4 w 14"/>
                <a:gd name="T61" fmla="*/ 111 h 13"/>
                <a:gd name="T62" fmla="*/ 6 w 14"/>
                <a:gd name="T63" fmla="*/ 111 h 13"/>
                <a:gd name="T64" fmla="*/ 7 w 14"/>
                <a:gd name="T65" fmla="*/ 111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3" name="Freeform 109"/>
            <p:cNvSpPr>
              <a:spLocks/>
            </p:cNvSpPr>
            <p:nvPr/>
          </p:nvSpPr>
          <p:spPr bwMode="auto">
            <a:xfrm>
              <a:off x="1162" y="1788"/>
              <a:ext cx="7" cy="9"/>
            </a:xfrm>
            <a:custGeom>
              <a:avLst/>
              <a:gdLst>
                <a:gd name="T0" fmla="*/ 3 w 7"/>
                <a:gd name="T1" fmla="*/ 51 h 7"/>
                <a:gd name="T2" fmla="*/ 5 w 7"/>
                <a:gd name="T3" fmla="*/ 46 h 7"/>
                <a:gd name="T4" fmla="*/ 6 w 7"/>
                <a:gd name="T5" fmla="*/ 46 h 7"/>
                <a:gd name="T6" fmla="*/ 6 w 7"/>
                <a:gd name="T7" fmla="*/ 36 h 7"/>
                <a:gd name="T8" fmla="*/ 7 w 7"/>
                <a:gd name="T9" fmla="*/ 28 h 7"/>
                <a:gd name="T10" fmla="*/ 6 w 7"/>
                <a:gd name="T11" fmla="*/ 1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 h 7"/>
                <a:gd name="T24" fmla="*/ 0 w 7"/>
                <a:gd name="T25" fmla="*/ 28 h 7"/>
                <a:gd name="T26" fmla="*/ 0 w 7"/>
                <a:gd name="T27" fmla="*/ 36 h 7"/>
                <a:gd name="T28" fmla="*/ 1 w 7"/>
                <a:gd name="T29" fmla="*/ 46 h 7"/>
                <a:gd name="T30" fmla="*/ 2 w 7"/>
                <a:gd name="T31" fmla="*/ 46 h 7"/>
                <a:gd name="T32" fmla="*/ 3 w 7"/>
                <a:gd name="T33" fmla="*/ 5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4" name="Freeform 110"/>
            <p:cNvSpPr>
              <a:spLocks/>
            </p:cNvSpPr>
            <p:nvPr/>
          </p:nvSpPr>
          <p:spPr bwMode="auto">
            <a:xfrm>
              <a:off x="1174" y="1788"/>
              <a:ext cx="5" cy="9"/>
            </a:xfrm>
            <a:custGeom>
              <a:avLst/>
              <a:gdLst>
                <a:gd name="T0" fmla="*/ 3 w 5"/>
                <a:gd name="T1" fmla="*/ 51 h 7"/>
                <a:gd name="T2" fmla="*/ 4 w 5"/>
                <a:gd name="T3" fmla="*/ 51 h 7"/>
                <a:gd name="T4" fmla="*/ 5 w 5"/>
                <a:gd name="T5" fmla="*/ 46 h 7"/>
                <a:gd name="T6" fmla="*/ 5 w 5"/>
                <a:gd name="T7" fmla="*/ 36 h 7"/>
                <a:gd name="T8" fmla="*/ 5 w 5"/>
                <a:gd name="T9" fmla="*/ 28 h 7"/>
                <a:gd name="T10" fmla="*/ 5 w 5"/>
                <a:gd name="T11" fmla="*/ 17 h 7"/>
                <a:gd name="T12" fmla="*/ 5 w 5"/>
                <a:gd name="T13" fmla="*/ 1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 h 7"/>
                <a:gd name="T22" fmla="*/ 0 w 5"/>
                <a:gd name="T23" fmla="*/ 17 h 7"/>
                <a:gd name="T24" fmla="*/ 0 w 5"/>
                <a:gd name="T25" fmla="*/ 28 h 7"/>
                <a:gd name="T26" fmla="*/ 0 w 5"/>
                <a:gd name="T27" fmla="*/ 36 h 7"/>
                <a:gd name="T28" fmla="*/ 1 w 5"/>
                <a:gd name="T29" fmla="*/ 46 h 7"/>
                <a:gd name="T30" fmla="*/ 2 w 5"/>
                <a:gd name="T31" fmla="*/ 51 h 7"/>
                <a:gd name="T32" fmla="*/ 3 w 5"/>
                <a:gd name="T33" fmla="*/ 5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5" name="Freeform 111"/>
            <p:cNvSpPr>
              <a:spLocks/>
            </p:cNvSpPr>
            <p:nvPr/>
          </p:nvSpPr>
          <p:spPr bwMode="auto">
            <a:xfrm>
              <a:off x="1128" y="1666"/>
              <a:ext cx="19" cy="12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28 h 92"/>
                <a:gd name="T4" fmla="*/ 4 w 19"/>
                <a:gd name="T5" fmla="*/ 85 h 92"/>
                <a:gd name="T6" fmla="*/ 2 w 19"/>
                <a:gd name="T7" fmla="*/ 151 h 92"/>
                <a:gd name="T8" fmla="*/ 1 w 19"/>
                <a:gd name="T9" fmla="*/ 265 h 92"/>
                <a:gd name="T10" fmla="*/ 0 w 19"/>
                <a:gd name="T11" fmla="*/ 389 h 92"/>
                <a:gd name="T12" fmla="*/ 0 w 19"/>
                <a:gd name="T13" fmla="*/ 530 h 92"/>
                <a:gd name="T14" fmla="*/ 1 w 19"/>
                <a:gd name="T15" fmla="*/ 702 h 92"/>
                <a:gd name="T16" fmla="*/ 5 w 19"/>
                <a:gd name="T17" fmla="*/ 881 h 92"/>
                <a:gd name="T18" fmla="*/ 19 w 19"/>
                <a:gd name="T19" fmla="*/ 870 h 92"/>
                <a:gd name="T20" fmla="*/ 18 w 19"/>
                <a:gd name="T21" fmla="*/ 846 h 92"/>
                <a:gd name="T22" fmla="*/ 16 w 19"/>
                <a:gd name="T23" fmla="*/ 766 h 92"/>
                <a:gd name="T24" fmla="*/ 15 w 19"/>
                <a:gd name="T25" fmla="*/ 667 h 92"/>
                <a:gd name="T26" fmla="*/ 14 w 19"/>
                <a:gd name="T27" fmla="*/ 530 h 92"/>
                <a:gd name="T28" fmla="*/ 13 w 19"/>
                <a:gd name="T29" fmla="*/ 400 h 92"/>
                <a:gd name="T30" fmla="*/ 13 w 19"/>
                <a:gd name="T31" fmla="*/ 264 h 92"/>
                <a:gd name="T32" fmla="*/ 15 w 19"/>
                <a:gd name="T33" fmla="*/ 126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6" name="Freeform 112"/>
            <p:cNvSpPr>
              <a:spLocks/>
            </p:cNvSpPr>
            <p:nvPr/>
          </p:nvSpPr>
          <p:spPr bwMode="auto">
            <a:xfrm>
              <a:off x="1226" y="1650"/>
              <a:ext cx="27" cy="136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1 h 103"/>
                <a:gd name="T4" fmla="*/ 25 w 27"/>
                <a:gd name="T5" fmla="*/ 37 h 103"/>
                <a:gd name="T6" fmla="*/ 22 w 27"/>
                <a:gd name="T7" fmla="*/ 86 h 103"/>
                <a:gd name="T8" fmla="*/ 20 w 27"/>
                <a:gd name="T9" fmla="*/ 168 h 103"/>
                <a:gd name="T10" fmla="*/ 18 w 27"/>
                <a:gd name="T11" fmla="*/ 293 h 103"/>
                <a:gd name="T12" fmla="*/ 16 w 27"/>
                <a:gd name="T13" fmla="*/ 458 h 103"/>
                <a:gd name="T14" fmla="*/ 18 w 27"/>
                <a:gd name="T15" fmla="*/ 675 h 103"/>
                <a:gd name="T16" fmla="*/ 20 w 27"/>
                <a:gd name="T17" fmla="*/ 956 h 103"/>
                <a:gd name="T18" fmla="*/ 5 w 27"/>
                <a:gd name="T19" fmla="*/ 956 h 103"/>
                <a:gd name="T20" fmla="*/ 5 w 27"/>
                <a:gd name="T21" fmla="*/ 930 h 103"/>
                <a:gd name="T22" fmla="*/ 4 w 27"/>
                <a:gd name="T23" fmla="*/ 838 h 103"/>
                <a:gd name="T24" fmla="*/ 2 w 27"/>
                <a:gd name="T25" fmla="*/ 741 h 103"/>
                <a:gd name="T26" fmla="*/ 1 w 27"/>
                <a:gd name="T27" fmla="*/ 592 h 103"/>
                <a:gd name="T28" fmla="*/ 0 w 27"/>
                <a:gd name="T29" fmla="*/ 436 h 103"/>
                <a:gd name="T30" fmla="*/ 1 w 27"/>
                <a:gd name="T31" fmla="*/ 287 h 103"/>
                <a:gd name="T32" fmla="*/ 4 w 27"/>
                <a:gd name="T33" fmla="*/ 127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7" name="Freeform 113"/>
            <p:cNvSpPr>
              <a:spLocks/>
            </p:cNvSpPr>
            <p:nvPr/>
          </p:nvSpPr>
          <p:spPr bwMode="auto">
            <a:xfrm>
              <a:off x="1128" y="1672"/>
              <a:ext cx="18" cy="106"/>
            </a:xfrm>
            <a:custGeom>
              <a:avLst/>
              <a:gdLst>
                <a:gd name="T0" fmla="*/ 6 w 18"/>
                <a:gd name="T1" fmla="*/ 21 h 80"/>
                <a:gd name="T2" fmla="*/ 6 w 18"/>
                <a:gd name="T3" fmla="*/ 28 h 80"/>
                <a:gd name="T4" fmla="*/ 5 w 18"/>
                <a:gd name="T5" fmla="*/ 85 h 80"/>
                <a:gd name="T6" fmla="*/ 2 w 18"/>
                <a:gd name="T7" fmla="*/ 150 h 80"/>
                <a:gd name="T8" fmla="*/ 1 w 18"/>
                <a:gd name="T9" fmla="*/ 228 h 80"/>
                <a:gd name="T10" fmla="*/ 0 w 18"/>
                <a:gd name="T11" fmla="*/ 350 h 80"/>
                <a:gd name="T12" fmla="*/ 1 w 18"/>
                <a:gd name="T13" fmla="*/ 466 h 80"/>
                <a:gd name="T14" fmla="*/ 2 w 18"/>
                <a:gd name="T15" fmla="*/ 616 h 80"/>
                <a:gd name="T16" fmla="*/ 5 w 18"/>
                <a:gd name="T17" fmla="*/ 758 h 80"/>
                <a:gd name="T18" fmla="*/ 16 w 18"/>
                <a:gd name="T19" fmla="*/ 758 h 80"/>
                <a:gd name="T20" fmla="*/ 16 w 18"/>
                <a:gd name="T21" fmla="*/ 733 h 80"/>
                <a:gd name="T22" fmla="*/ 15 w 18"/>
                <a:gd name="T23" fmla="*/ 680 h 80"/>
                <a:gd name="T24" fmla="*/ 14 w 18"/>
                <a:gd name="T25" fmla="*/ 579 h 80"/>
                <a:gd name="T26" fmla="*/ 13 w 18"/>
                <a:gd name="T27" fmla="*/ 466 h 80"/>
                <a:gd name="T28" fmla="*/ 12 w 18"/>
                <a:gd name="T29" fmla="*/ 351 h 80"/>
                <a:gd name="T30" fmla="*/ 12 w 18"/>
                <a:gd name="T31" fmla="*/ 228 h 80"/>
                <a:gd name="T32" fmla="*/ 14 w 18"/>
                <a:gd name="T33" fmla="*/ 113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1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8" name="Freeform 114"/>
            <p:cNvSpPr>
              <a:spLocks/>
            </p:cNvSpPr>
            <p:nvPr/>
          </p:nvSpPr>
          <p:spPr bwMode="auto">
            <a:xfrm>
              <a:off x="1129" y="1679"/>
              <a:ext cx="14" cy="92"/>
            </a:xfrm>
            <a:custGeom>
              <a:avLst/>
              <a:gdLst>
                <a:gd name="T0" fmla="*/ 5 w 14"/>
                <a:gd name="T1" fmla="*/ 21 h 69"/>
                <a:gd name="T2" fmla="*/ 5 w 14"/>
                <a:gd name="T3" fmla="*/ 28 h 69"/>
                <a:gd name="T4" fmla="*/ 4 w 14"/>
                <a:gd name="T5" fmla="*/ 65 h 69"/>
                <a:gd name="T6" fmla="*/ 3 w 14"/>
                <a:gd name="T7" fmla="*/ 129 h 69"/>
                <a:gd name="T8" fmla="*/ 1 w 14"/>
                <a:gd name="T9" fmla="*/ 207 h 69"/>
                <a:gd name="T10" fmla="*/ 0 w 14"/>
                <a:gd name="T11" fmla="*/ 305 h 69"/>
                <a:gd name="T12" fmla="*/ 0 w 14"/>
                <a:gd name="T13" fmla="*/ 420 h 69"/>
                <a:gd name="T14" fmla="*/ 1 w 14"/>
                <a:gd name="T15" fmla="*/ 543 h 69"/>
                <a:gd name="T16" fmla="*/ 4 w 14"/>
                <a:gd name="T17" fmla="*/ 692 h 69"/>
                <a:gd name="T18" fmla="*/ 14 w 14"/>
                <a:gd name="T19" fmla="*/ 681 h 69"/>
                <a:gd name="T20" fmla="*/ 13 w 14"/>
                <a:gd name="T21" fmla="*/ 671 h 69"/>
                <a:gd name="T22" fmla="*/ 13 w 14"/>
                <a:gd name="T23" fmla="*/ 607 h 69"/>
                <a:gd name="T24" fmla="*/ 12 w 14"/>
                <a:gd name="T25" fmla="*/ 533 h 69"/>
                <a:gd name="T26" fmla="*/ 11 w 14"/>
                <a:gd name="T27" fmla="*/ 420 h 69"/>
                <a:gd name="T28" fmla="*/ 10 w 14"/>
                <a:gd name="T29" fmla="*/ 320 h 69"/>
                <a:gd name="T30" fmla="*/ 10 w 14"/>
                <a:gd name="T31" fmla="*/ 201 h 69"/>
                <a:gd name="T32" fmla="*/ 12 w 14"/>
                <a:gd name="T33" fmla="*/ 97 h 69"/>
                <a:gd name="T34" fmla="*/ 14 w 14"/>
                <a:gd name="T35" fmla="*/ 21 h 69"/>
                <a:gd name="T36" fmla="*/ 14 w 14"/>
                <a:gd name="T37" fmla="*/ 2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2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9" name="Freeform 115"/>
            <p:cNvSpPr>
              <a:spLocks/>
            </p:cNvSpPr>
            <p:nvPr/>
          </p:nvSpPr>
          <p:spPr bwMode="auto">
            <a:xfrm>
              <a:off x="1130" y="1687"/>
              <a:ext cx="12" cy="74"/>
            </a:xfrm>
            <a:custGeom>
              <a:avLst/>
              <a:gdLst>
                <a:gd name="T0" fmla="*/ 4 w 12"/>
                <a:gd name="T1" fmla="*/ 1 h 56"/>
                <a:gd name="T2" fmla="*/ 3 w 12"/>
                <a:gd name="T3" fmla="*/ 1 h 56"/>
                <a:gd name="T4" fmla="*/ 3 w 12"/>
                <a:gd name="T5" fmla="*/ 49 h 56"/>
                <a:gd name="T6" fmla="*/ 2 w 12"/>
                <a:gd name="T7" fmla="*/ 103 h 56"/>
                <a:gd name="T8" fmla="*/ 0 w 12"/>
                <a:gd name="T9" fmla="*/ 152 h 56"/>
                <a:gd name="T10" fmla="*/ 0 w 12"/>
                <a:gd name="T11" fmla="*/ 235 h 56"/>
                <a:gd name="T12" fmla="*/ 0 w 12"/>
                <a:gd name="T13" fmla="*/ 325 h 56"/>
                <a:gd name="T14" fmla="*/ 2 w 12"/>
                <a:gd name="T15" fmla="*/ 429 h 56"/>
                <a:gd name="T16" fmla="*/ 3 w 12"/>
                <a:gd name="T17" fmla="*/ 523 h 56"/>
                <a:gd name="T18" fmla="*/ 11 w 12"/>
                <a:gd name="T19" fmla="*/ 523 h 56"/>
                <a:gd name="T20" fmla="*/ 11 w 12"/>
                <a:gd name="T21" fmla="*/ 511 h 56"/>
                <a:gd name="T22" fmla="*/ 10 w 12"/>
                <a:gd name="T23" fmla="*/ 465 h 56"/>
                <a:gd name="T24" fmla="*/ 10 w 12"/>
                <a:gd name="T25" fmla="*/ 400 h 56"/>
                <a:gd name="T26" fmla="*/ 9 w 12"/>
                <a:gd name="T27" fmla="*/ 325 h 56"/>
                <a:gd name="T28" fmla="*/ 7 w 12"/>
                <a:gd name="T29" fmla="*/ 238 h 56"/>
                <a:gd name="T30" fmla="*/ 9 w 12"/>
                <a:gd name="T31" fmla="*/ 152 h 56"/>
                <a:gd name="T32" fmla="*/ 10 w 12"/>
                <a:gd name="T33" fmla="*/ 65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0" name="Freeform 116"/>
            <p:cNvSpPr>
              <a:spLocks/>
            </p:cNvSpPr>
            <p:nvPr/>
          </p:nvSpPr>
          <p:spPr bwMode="auto">
            <a:xfrm>
              <a:off x="1130" y="1694"/>
              <a:ext cx="10" cy="59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1 h 45"/>
                <a:gd name="T4" fmla="*/ 3 w 10"/>
                <a:gd name="T5" fmla="*/ 49 h 45"/>
                <a:gd name="T6" fmla="*/ 2 w 10"/>
                <a:gd name="T7" fmla="*/ 66 h 45"/>
                <a:gd name="T8" fmla="*/ 2 w 10"/>
                <a:gd name="T9" fmla="*/ 122 h 45"/>
                <a:gd name="T10" fmla="*/ 0 w 10"/>
                <a:gd name="T11" fmla="*/ 189 h 45"/>
                <a:gd name="T12" fmla="*/ 0 w 10"/>
                <a:gd name="T13" fmla="*/ 248 h 45"/>
                <a:gd name="T14" fmla="*/ 2 w 10"/>
                <a:gd name="T15" fmla="*/ 313 h 45"/>
                <a:gd name="T16" fmla="*/ 3 w 10"/>
                <a:gd name="T17" fmla="*/ 391 h 45"/>
                <a:gd name="T18" fmla="*/ 10 w 10"/>
                <a:gd name="T19" fmla="*/ 391 h 45"/>
                <a:gd name="T20" fmla="*/ 10 w 10"/>
                <a:gd name="T21" fmla="*/ 371 h 45"/>
                <a:gd name="T22" fmla="*/ 9 w 10"/>
                <a:gd name="T23" fmla="*/ 346 h 45"/>
                <a:gd name="T24" fmla="*/ 7 w 10"/>
                <a:gd name="T25" fmla="*/ 305 h 45"/>
                <a:gd name="T26" fmla="*/ 7 w 10"/>
                <a:gd name="T27" fmla="*/ 248 h 45"/>
                <a:gd name="T28" fmla="*/ 6 w 10"/>
                <a:gd name="T29" fmla="*/ 189 h 45"/>
                <a:gd name="T30" fmla="*/ 7 w 10"/>
                <a:gd name="T31" fmla="*/ 122 h 45"/>
                <a:gd name="T32" fmla="*/ 7 w 10"/>
                <a:gd name="T33" fmla="*/ 64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0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0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1" name="Freeform 117"/>
            <p:cNvSpPr>
              <a:spLocks/>
            </p:cNvSpPr>
            <p:nvPr/>
          </p:nvSpPr>
          <p:spPr bwMode="auto">
            <a:xfrm>
              <a:off x="1132" y="1702"/>
              <a:ext cx="7" cy="42"/>
            </a:xfrm>
            <a:custGeom>
              <a:avLst/>
              <a:gdLst>
                <a:gd name="T0" fmla="*/ 2 w 7"/>
                <a:gd name="T1" fmla="*/ 1 h 32"/>
                <a:gd name="T2" fmla="*/ 1 w 7"/>
                <a:gd name="T3" fmla="*/ 1 h 32"/>
                <a:gd name="T4" fmla="*/ 1 w 7"/>
                <a:gd name="T5" fmla="*/ 28 h 32"/>
                <a:gd name="T6" fmla="*/ 0 w 7"/>
                <a:gd name="T7" fmla="*/ 54 h 32"/>
                <a:gd name="T8" fmla="*/ 0 w 7"/>
                <a:gd name="T9" fmla="*/ 87 h 32"/>
                <a:gd name="T10" fmla="*/ 0 w 7"/>
                <a:gd name="T11" fmla="*/ 133 h 32"/>
                <a:gd name="T12" fmla="*/ 0 w 7"/>
                <a:gd name="T13" fmla="*/ 175 h 32"/>
                <a:gd name="T14" fmla="*/ 0 w 7"/>
                <a:gd name="T15" fmla="*/ 235 h 32"/>
                <a:gd name="T16" fmla="*/ 1 w 7"/>
                <a:gd name="T17" fmla="*/ 277 h 32"/>
                <a:gd name="T18" fmla="*/ 5 w 7"/>
                <a:gd name="T19" fmla="*/ 277 h 32"/>
                <a:gd name="T20" fmla="*/ 5 w 7"/>
                <a:gd name="T21" fmla="*/ 276 h 32"/>
                <a:gd name="T22" fmla="*/ 5 w 7"/>
                <a:gd name="T23" fmla="*/ 259 h 32"/>
                <a:gd name="T24" fmla="*/ 4 w 7"/>
                <a:gd name="T25" fmla="*/ 217 h 32"/>
                <a:gd name="T26" fmla="*/ 4 w 7"/>
                <a:gd name="T27" fmla="*/ 175 h 32"/>
                <a:gd name="T28" fmla="*/ 4 w 7"/>
                <a:gd name="T29" fmla="*/ 133 h 32"/>
                <a:gd name="T30" fmla="*/ 4 w 7"/>
                <a:gd name="T31" fmla="*/ 84 h 32"/>
                <a:gd name="T32" fmla="*/ 4 w 7"/>
                <a:gd name="T33" fmla="*/ 37 h 32"/>
                <a:gd name="T34" fmla="*/ 7 w 7"/>
                <a:gd name="T35" fmla="*/ 0 h 32"/>
                <a:gd name="T36" fmla="*/ 7 w 7"/>
                <a:gd name="T37" fmla="*/ 0 h 32"/>
                <a:gd name="T38" fmla="*/ 7 w 7"/>
                <a:gd name="T39" fmla="*/ 0 h 32"/>
                <a:gd name="T40" fmla="*/ 5 w 7"/>
                <a:gd name="T41" fmla="*/ 0 h 32"/>
                <a:gd name="T42" fmla="*/ 5 w 7"/>
                <a:gd name="T43" fmla="*/ 0 h 32"/>
                <a:gd name="T44" fmla="*/ 5 w 7"/>
                <a:gd name="T45" fmla="*/ 0 h 32"/>
                <a:gd name="T46" fmla="*/ 4 w 7"/>
                <a:gd name="T47" fmla="*/ 0 h 32"/>
                <a:gd name="T48" fmla="*/ 3 w 7"/>
                <a:gd name="T49" fmla="*/ 0 h 32"/>
                <a:gd name="T50" fmla="*/ 2 w 7"/>
                <a:gd name="T51" fmla="*/ 1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2" name="Freeform 118"/>
            <p:cNvSpPr>
              <a:spLocks/>
            </p:cNvSpPr>
            <p:nvPr/>
          </p:nvSpPr>
          <p:spPr bwMode="auto">
            <a:xfrm>
              <a:off x="1227" y="1658"/>
              <a:ext cx="24" cy="119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28 h 90"/>
                <a:gd name="T6" fmla="*/ 19 w 24"/>
                <a:gd name="T7" fmla="*/ 79 h 90"/>
                <a:gd name="T8" fmla="*/ 17 w 24"/>
                <a:gd name="T9" fmla="*/ 151 h 90"/>
                <a:gd name="T10" fmla="*/ 15 w 24"/>
                <a:gd name="T11" fmla="*/ 264 h 90"/>
                <a:gd name="T12" fmla="*/ 14 w 24"/>
                <a:gd name="T13" fmla="*/ 401 h 90"/>
                <a:gd name="T14" fmla="*/ 15 w 24"/>
                <a:gd name="T15" fmla="*/ 598 h 90"/>
                <a:gd name="T16" fmla="*/ 18 w 24"/>
                <a:gd name="T17" fmla="*/ 841 h 90"/>
                <a:gd name="T18" fmla="*/ 5 w 24"/>
                <a:gd name="T19" fmla="*/ 841 h 90"/>
                <a:gd name="T20" fmla="*/ 4 w 24"/>
                <a:gd name="T21" fmla="*/ 816 h 90"/>
                <a:gd name="T22" fmla="*/ 3 w 24"/>
                <a:gd name="T23" fmla="*/ 752 h 90"/>
                <a:gd name="T24" fmla="*/ 1 w 24"/>
                <a:gd name="T25" fmla="*/ 644 h 90"/>
                <a:gd name="T26" fmla="*/ 0 w 24"/>
                <a:gd name="T27" fmla="*/ 525 h 90"/>
                <a:gd name="T28" fmla="*/ 0 w 24"/>
                <a:gd name="T29" fmla="*/ 379 h 90"/>
                <a:gd name="T30" fmla="*/ 1 w 24"/>
                <a:gd name="T31" fmla="*/ 254 h 90"/>
                <a:gd name="T32" fmla="*/ 4 w 24"/>
                <a:gd name="T33" fmla="*/ 115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3" name="Freeform 119"/>
            <p:cNvSpPr>
              <a:spLocks/>
            </p:cNvSpPr>
            <p:nvPr/>
          </p:nvSpPr>
          <p:spPr bwMode="auto">
            <a:xfrm>
              <a:off x="1228" y="1667"/>
              <a:ext cx="19" cy="101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1 h 76"/>
                <a:gd name="T6" fmla="*/ 17 w 19"/>
                <a:gd name="T7" fmla="*/ 65 h 76"/>
                <a:gd name="T8" fmla="*/ 14 w 19"/>
                <a:gd name="T9" fmla="*/ 128 h 76"/>
                <a:gd name="T10" fmla="*/ 13 w 19"/>
                <a:gd name="T11" fmla="*/ 215 h 76"/>
                <a:gd name="T12" fmla="*/ 12 w 19"/>
                <a:gd name="T13" fmla="*/ 351 h 76"/>
                <a:gd name="T14" fmla="*/ 13 w 19"/>
                <a:gd name="T15" fmla="*/ 530 h 76"/>
                <a:gd name="T16" fmla="*/ 14 w 19"/>
                <a:gd name="T17" fmla="*/ 740 h 76"/>
                <a:gd name="T18" fmla="*/ 4 w 19"/>
                <a:gd name="T19" fmla="*/ 740 h 76"/>
                <a:gd name="T20" fmla="*/ 4 w 19"/>
                <a:gd name="T21" fmla="*/ 719 h 76"/>
                <a:gd name="T22" fmla="*/ 3 w 19"/>
                <a:gd name="T23" fmla="*/ 657 h 76"/>
                <a:gd name="T24" fmla="*/ 2 w 19"/>
                <a:gd name="T25" fmla="*/ 565 h 76"/>
                <a:gd name="T26" fmla="*/ 0 w 19"/>
                <a:gd name="T27" fmla="*/ 452 h 76"/>
                <a:gd name="T28" fmla="*/ 0 w 19"/>
                <a:gd name="T29" fmla="*/ 340 h 76"/>
                <a:gd name="T30" fmla="*/ 0 w 19"/>
                <a:gd name="T31" fmla="*/ 215 h 76"/>
                <a:gd name="T32" fmla="*/ 3 w 19"/>
                <a:gd name="T33" fmla="*/ 86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4" name="Freeform 120"/>
            <p:cNvSpPr>
              <a:spLocks/>
            </p:cNvSpPr>
            <p:nvPr/>
          </p:nvSpPr>
          <p:spPr bwMode="auto">
            <a:xfrm>
              <a:off x="1230" y="1675"/>
              <a:ext cx="15" cy="84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1 h 63"/>
                <a:gd name="T6" fmla="*/ 12 w 15"/>
                <a:gd name="T7" fmla="*/ 64 h 63"/>
                <a:gd name="T8" fmla="*/ 11 w 15"/>
                <a:gd name="T9" fmla="*/ 116 h 63"/>
                <a:gd name="T10" fmla="*/ 10 w 15"/>
                <a:gd name="T11" fmla="*/ 187 h 63"/>
                <a:gd name="T12" fmla="*/ 9 w 15"/>
                <a:gd name="T13" fmla="*/ 300 h 63"/>
                <a:gd name="T14" fmla="*/ 10 w 15"/>
                <a:gd name="T15" fmla="*/ 443 h 63"/>
                <a:gd name="T16" fmla="*/ 11 w 15"/>
                <a:gd name="T17" fmla="*/ 628 h 63"/>
                <a:gd name="T18" fmla="*/ 2 w 15"/>
                <a:gd name="T19" fmla="*/ 628 h 63"/>
                <a:gd name="T20" fmla="*/ 2 w 15"/>
                <a:gd name="T21" fmla="*/ 624 h 63"/>
                <a:gd name="T22" fmla="*/ 1 w 15"/>
                <a:gd name="T23" fmla="*/ 560 h 63"/>
                <a:gd name="T24" fmla="*/ 0 w 15"/>
                <a:gd name="T25" fmla="*/ 491 h 63"/>
                <a:gd name="T26" fmla="*/ 0 w 15"/>
                <a:gd name="T27" fmla="*/ 400 h 63"/>
                <a:gd name="T28" fmla="*/ 0 w 15"/>
                <a:gd name="T29" fmla="*/ 292 h 63"/>
                <a:gd name="T30" fmla="*/ 0 w 15"/>
                <a:gd name="T31" fmla="*/ 187 h 63"/>
                <a:gd name="T32" fmla="*/ 1 w 15"/>
                <a:gd name="T33" fmla="*/ 85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5" name="Freeform 121"/>
            <p:cNvSpPr>
              <a:spLocks/>
            </p:cNvSpPr>
            <p:nvPr/>
          </p:nvSpPr>
          <p:spPr bwMode="auto">
            <a:xfrm>
              <a:off x="1230" y="1683"/>
              <a:ext cx="12" cy="66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1 h 50"/>
                <a:gd name="T6" fmla="*/ 10 w 12"/>
                <a:gd name="T7" fmla="*/ 37 h 50"/>
                <a:gd name="T8" fmla="*/ 9 w 12"/>
                <a:gd name="T9" fmla="*/ 86 h 50"/>
                <a:gd name="T10" fmla="*/ 9 w 12"/>
                <a:gd name="T11" fmla="*/ 136 h 50"/>
                <a:gd name="T12" fmla="*/ 8 w 12"/>
                <a:gd name="T13" fmla="*/ 222 h 50"/>
                <a:gd name="T14" fmla="*/ 8 w 12"/>
                <a:gd name="T15" fmla="*/ 333 h 50"/>
                <a:gd name="T16" fmla="*/ 9 w 12"/>
                <a:gd name="T17" fmla="*/ 462 h 50"/>
                <a:gd name="T18" fmla="*/ 2 w 12"/>
                <a:gd name="T19" fmla="*/ 462 h 50"/>
                <a:gd name="T20" fmla="*/ 2 w 12"/>
                <a:gd name="T21" fmla="*/ 455 h 50"/>
                <a:gd name="T22" fmla="*/ 2 w 12"/>
                <a:gd name="T23" fmla="*/ 414 h 50"/>
                <a:gd name="T24" fmla="*/ 1 w 12"/>
                <a:gd name="T25" fmla="*/ 350 h 50"/>
                <a:gd name="T26" fmla="*/ 1 w 12"/>
                <a:gd name="T27" fmla="*/ 285 h 50"/>
                <a:gd name="T28" fmla="*/ 0 w 12"/>
                <a:gd name="T29" fmla="*/ 211 h 50"/>
                <a:gd name="T30" fmla="*/ 1 w 12"/>
                <a:gd name="T31" fmla="*/ 136 h 50"/>
                <a:gd name="T32" fmla="*/ 2 w 12"/>
                <a:gd name="T33" fmla="*/ 65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6" name="Freeform 122"/>
            <p:cNvSpPr>
              <a:spLocks/>
            </p:cNvSpPr>
            <p:nvPr/>
          </p:nvSpPr>
          <p:spPr bwMode="auto">
            <a:xfrm>
              <a:off x="1231" y="1692"/>
              <a:ext cx="9" cy="48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28 h 36"/>
                <a:gd name="T8" fmla="*/ 7 w 9"/>
                <a:gd name="T9" fmla="*/ 64 h 36"/>
                <a:gd name="T10" fmla="*/ 6 w 9"/>
                <a:gd name="T11" fmla="*/ 97 h 36"/>
                <a:gd name="T12" fmla="*/ 6 w 9"/>
                <a:gd name="T13" fmla="*/ 172 h 36"/>
                <a:gd name="T14" fmla="*/ 6 w 9"/>
                <a:gd name="T15" fmla="*/ 249 h 36"/>
                <a:gd name="T16" fmla="*/ 7 w 9"/>
                <a:gd name="T17" fmla="*/ 357 h 36"/>
                <a:gd name="T18" fmla="*/ 2 w 9"/>
                <a:gd name="T19" fmla="*/ 357 h 36"/>
                <a:gd name="T20" fmla="*/ 1 w 9"/>
                <a:gd name="T21" fmla="*/ 357 h 36"/>
                <a:gd name="T22" fmla="*/ 1 w 9"/>
                <a:gd name="T23" fmla="*/ 320 h 36"/>
                <a:gd name="T24" fmla="*/ 1 w 9"/>
                <a:gd name="T25" fmla="*/ 276 h 36"/>
                <a:gd name="T26" fmla="*/ 0 w 9"/>
                <a:gd name="T27" fmla="*/ 219 h 36"/>
                <a:gd name="T28" fmla="*/ 0 w 9"/>
                <a:gd name="T29" fmla="*/ 155 h 36"/>
                <a:gd name="T30" fmla="*/ 0 w 9"/>
                <a:gd name="T31" fmla="*/ 97 h 36"/>
                <a:gd name="T32" fmla="*/ 1 w 9"/>
                <a:gd name="T33" fmla="*/ 37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7" name="Rectangle 123"/>
            <p:cNvSpPr>
              <a:spLocks noChangeArrowheads="1"/>
            </p:cNvSpPr>
            <p:nvPr/>
          </p:nvSpPr>
          <p:spPr bwMode="auto">
            <a:xfrm>
              <a:off x="1108" y="1679"/>
              <a:ext cx="4" cy="1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508" name="Freeform 124"/>
            <p:cNvSpPr>
              <a:spLocks/>
            </p:cNvSpPr>
            <p:nvPr/>
          </p:nvSpPr>
          <p:spPr bwMode="auto">
            <a:xfrm>
              <a:off x="1150" y="1676"/>
              <a:ext cx="46" cy="73"/>
            </a:xfrm>
            <a:custGeom>
              <a:avLst/>
              <a:gdLst>
                <a:gd name="T0" fmla="*/ 4 w 46"/>
                <a:gd name="T1" fmla="*/ 64 h 55"/>
                <a:gd name="T2" fmla="*/ 4 w 46"/>
                <a:gd name="T3" fmla="*/ 65 h 55"/>
                <a:gd name="T4" fmla="*/ 3 w 46"/>
                <a:gd name="T5" fmla="*/ 86 h 55"/>
                <a:gd name="T6" fmla="*/ 1 w 46"/>
                <a:gd name="T7" fmla="*/ 135 h 55"/>
                <a:gd name="T8" fmla="*/ 0 w 46"/>
                <a:gd name="T9" fmla="*/ 199 h 55"/>
                <a:gd name="T10" fmla="*/ 0 w 46"/>
                <a:gd name="T11" fmla="*/ 265 h 55"/>
                <a:gd name="T12" fmla="*/ 0 w 46"/>
                <a:gd name="T13" fmla="*/ 350 h 55"/>
                <a:gd name="T14" fmla="*/ 0 w 46"/>
                <a:gd name="T15" fmla="*/ 443 h 55"/>
                <a:gd name="T16" fmla="*/ 3 w 46"/>
                <a:gd name="T17" fmla="*/ 531 h 55"/>
                <a:gd name="T18" fmla="*/ 3 w 46"/>
                <a:gd name="T19" fmla="*/ 523 h 55"/>
                <a:gd name="T20" fmla="*/ 3 w 46"/>
                <a:gd name="T21" fmla="*/ 506 h 55"/>
                <a:gd name="T22" fmla="*/ 3 w 46"/>
                <a:gd name="T23" fmla="*/ 491 h 55"/>
                <a:gd name="T24" fmla="*/ 3 w 46"/>
                <a:gd name="T25" fmla="*/ 467 h 55"/>
                <a:gd name="T26" fmla="*/ 3 w 46"/>
                <a:gd name="T27" fmla="*/ 443 h 55"/>
                <a:gd name="T28" fmla="*/ 4 w 46"/>
                <a:gd name="T29" fmla="*/ 405 h 55"/>
                <a:gd name="T30" fmla="*/ 4 w 46"/>
                <a:gd name="T31" fmla="*/ 378 h 55"/>
                <a:gd name="T32" fmla="*/ 5 w 46"/>
                <a:gd name="T33" fmla="*/ 334 h 55"/>
                <a:gd name="T34" fmla="*/ 6 w 46"/>
                <a:gd name="T35" fmla="*/ 305 h 55"/>
                <a:gd name="T36" fmla="*/ 7 w 46"/>
                <a:gd name="T37" fmla="*/ 265 h 55"/>
                <a:gd name="T38" fmla="*/ 8 w 46"/>
                <a:gd name="T39" fmla="*/ 238 h 55"/>
                <a:gd name="T40" fmla="*/ 11 w 46"/>
                <a:gd name="T41" fmla="*/ 200 h 55"/>
                <a:gd name="T42" fmla="*/ 14 w 46"/>
                <a:gd name="T43" fmla="*/ 179 h 55"/>
                <a:gd name="T44" fmla="*/ 17 w 46"/>
                <a:gd name="T45" fmla="*/ 151 h 55"/>
                <a:gd name="T46" fmla="*/ 21 w 46"/>
                <a:gd name="T47" fmla="*/ 135 h 55"/>
                <a:gd name="T48" fmla="*/ 26 w 46"/>
                <a:gd name="T49" fmla="*/ 135 h 55"/>
                <a:gd name="T50" fmla="*/ 26 w 46"/>
                <a:gd name="T51" fmla="*/ 127 h 55"/>
                <a:gd name="T52" fmla="*/ 26 w 46"/>
                <a:gd name="T53" fmla="*/ 127 h 55"/>
                <a:gd name="T54" fmla="*/ 28 w 46"/>
                <a:gd name="T55" fmla="*/ 114 h 55"/>
                <a:gd name="T56" fmla="*/ 29 w 46"/>
                <a:gd name="T57" fmla="*/ 113 h 55"/>
                <a:gd name="T58" fmla="*/ 33 w 46"/>
                <a:gd name="T59" fmla="*/ 86 h 55"/>
                <a:gd name="T60" fmla="*/ 36 w 46"/>
                <a:gd name="T61" fmla="*/ 65 h 55"/>
                <a:gd name="T62" fmla="*/ 41 w 46"/>
                <a:gd name="T63" fmla="*/ 49 h 55"/>
                <a:gd name="T64" fmla="*/ 46 w 46"/>
                <a:gd name="T65" fmla="*/ 21 h 55"/>
                <a:gd name="T66" fmla="*/ 46 w 46"/>
                <a:gd name="T67" fmla="*/ 21 h 55"/>
                <a:gd name="T68" fmla="*/ 45 w 46"/>
                <a:gd name="T69" fmla="*/ 21 h 55"/>
                <a:gd name="T70" fmla="*/ 43 w 46"/>
                <a:gd name="T71" fmla="*/ 21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1 h 55"/>
                <a:gd name="T94" fmla="*/ 7 w 46"/>
                <a:gd name="T95" fmla="*/ 37 h 55"/>
                <a:gd name="T96" fmla="*/ 4 w 46"/>
                <a:gd name="T97" fmla="*/ 64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9" name="Freeform 125"/>
            <p:cNvSpPr>
              <a:spLocks/>
            </p:cNvSpPr>
            <p:nvPr/>
          </p:nvSpPr>
          <p:spPr bwMode="auto">
            <a:xfrm>
              <a:off x="1086" y="1731"/>
              <a:ext cx="37" cy="12"/>
            </a:xfrm>
            <a:custGeom>
              <a:avLst/>
              <a:gdLst>
                <a:gd name="T0" fmla="*/ 0 w 37"/>
                <a:gd name="T1" fmla="*/ 64 h 9"/>
                <a:gd name="T2" fmla="*/ 0 w 37"/>
                <a:gd name="T3" fmla="*/ 64 h 9"/>
                <a:gd name="T4" fmla="*/ 0 w 37"/>
                <a:gd name="T5" fmla="*/ 64 h 9"/>
                <a:gd name="T6" fmla="*/ 1 w 37"/>
                <a:gd name="T7" fmla="*/ 49 h 9"/>
                <a:gd name="T8" fmla="*/ 1 w 37"/>
                <a:gd name="T9" fmla="*/ 49 h 9"/>
                <a:gd name="T10" fmla="*/ 2 w 37"/>
                <a:gd name="T11" fmla="*/ 28 h 9"/>
                <a:gd name="T12" fmla="*/ 4 w 37"/>
                <a:gd name="T13" fmla="*/ 21 h 9"/>
                <a:gd name="T14" fmla="*/ 5 w 37"/>
                <a:gd name="T15" fmla="*/ 21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28 h 9"/>
                <a:gd name="T34" fmla="*/ 37 w 37"/>
                <a:gd name="T35" fmla="*/ 64 h 9"/>
                <a:gd name="T36" fmla="*/ 36 w 37"/>
                <a:gd name="T37" fmla="*/ 64 h 9"/>
                <a:gd name="T38" fmla="*/ 36 w 37"/>
                <a:gd name="T39" fmla="*/ 49 h 9"/>
                <a:gd name="T40" fmla="*/ 34 w 37"/>
                <a:gd name="T41" fmla="*/ 49 h 9"/>
                <a:gd name="T42" fmla="*/ 33 w 37"/>
                <a:gd name="T43" fmla="*/ 49 h 9"/>
                <a:gd name="T44" fmla="*/ 30 w 37"/>
                <a:gd name="T45" fmla="*/ 28 h 9"/>
                <a:gd name="T46" fmla="*/ 28 w 37"/>
                <a:gd name="T47" fmla="*/ 28 h 9"/>
                <a:gd name="T48" fmla="*/ 25 w 37"/>
                <a:gd name="T49" fmla="*/ 21 h 9"/>
                <a:gd name="T50" fmla="*/ 22 w 37"/>
                <a:gd name="T51" fmla="*/ 21 h 9"/>
                <a:gd name="T52" fmla="*/ 19 w 37"/>
                <a:gd name="T53" fmla="*/ 21 h 9"/>
                <a:gd name="T54" fmla="*/ 15 w 37"/>
                <a:gd name="T55" fmla="*/ 21 h 9"/>
                <a:gd name="T56" fmla="*/ 13 w 37"/>
                <a:gd name="T57" fmla="*/ 21 h 9"/>
                <a:gd name="T58" fmla="*/ 9 w 37"/>
                <a:gd name="T59" fmla="*/ 28 h 9"/>
                <a:gd name="T60" fmla="*/ 7 w 37"/>
                <a:gd name="T61" fmla="*/ 49 h 9"/>
                <a:gd name="T62" fmla="*/ 5 w 37"/>
                <a:gd name="T63" fmla="*/ 64 h 9"/>
                <a:gd name="T64" fmla="*/ 2 w 37"/>
                <a:gd name="T65" fmla="*/ 65 h 9"/>
                <a:gd name="T66" fmla="*/ 0 w 37"/>
                <a:gd name="T67" fmla="*/ 87 h 9"/>
                <a:gd name="T68" fmla="*/ 0 w 37"/>
                <a:gd name="T69" fmla="*/ 64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0" name="Freeform 126"/>
            <p:cNvSpPr>
              <a:spLocks/>
            </p:cNvSpPr>
            <p:nvPr/>
          </p:nvSpPr>
          <p:spPr bwMode="auto">
            <a:xfrm>
              <a:off x="1086" y="1698"/>
              <a:ext cx="37" cy="14"/>
            </a:xfrm>
            <a:custGeom>
              <a:avLst/>
              <a:gdLst>
                <a:gd name="T0" fmla="*/ 0 w 37"/>
                <a:gd name="T1" fmla="*/ 46 h 11"/>
                <a:gd name="T2" fmla="*/ 0 w 37"/>
                <a:gd name="T3" fmla="*/ 46 h 11"/>
                <a:gd name="T4" fmla="*/ 0 w 37"/>
                <a:gd name="T5" fmla="*/ 46 h 11"/>
                <a:gd name="T6" fmla="*/ 1 w 37"/>
                <a:gd name="T7" fmla="*/ 46 h 11"/>
                <a:gd name="T8" fmla="*/ 1 w 37"/>
                <a:gd name="T9" fmla="*/ 36 h 11"/>
                <a:gd name="T10" fmla="*/ 2 w 37"/>
                <a:gd name="T11" fmla="*/ 28 h 11"/>
                <a:gd name="T12" fmla="*/ 4 w 37"/>
                <a:gd name="T13" fmla="*/ 28 h 11"/>
                <a:gd name="T14" fmla="*/ 5 w 37"/>
                <a:gd name="T15" fmla="*/ 22 h 11"/>
                <a:gd name="T16" fmla="*/ 7 w 37"/>
                <a:gd name="T17" fmla="*/ 17 h 11"/>
                <a:gd name="T18" fmla="*/ 9 w 37"/>
                <a:gd name="T19" fmla="*/ 17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17 h 11"/>
                <a:gd name="T30" fmla="*/ 32 w 37"/>
                <a:gd name="T31" fmla="*/ 22 h 11"/>
                <a:gd name="T32" fmla="*/ 37 w 37"/>
                <a:gd name="T33" fmla="*/ 28 h 11"/>
                <a:gd name="T34" fmla="*/ 37 w 37"/>
                <a:gd name="T35" fmla="*/ 46 h 11"/>
                <a:gd name="T36" fmla="*/ 36 w 37"/>
                <a:gd name="T37" fmla="*/ 46 h 11"/>
                <a:gd name="T38" fmla="*/ 36 w 37"/>
                <a:gd name="T39" fmla="*/ 36 h 11"/>
                <a:gd name="T40" fmla="*/ 34 w 37"/>
                <a:gd name="T41" fmla="*/ 36 h 11"/>
                <a:gd name="T42" fmla="*/ 33 w 37"/>
                <a:gd name="T43" fmla="*/ 36 h 11"/>
                <a:gd name="T44" fmla="*/ 30 w 37"/>
                <a:gd name="T45" fmla="*/ 28 h 11"/>
                <a:gd name="T46" fmla="*/ 28 w 37"/>
                <a:gd name="T47" fmla="*/ 28 h 11"/>
                <a:gd name="T48" fmla="*/ 25 w 37"/>
                <a:gd name="T49" fmla="*/ 28 h 11"/>
                <a:gd name="T50" fmla="*/ 22 w 37"/>
                <a:gd name="T51" fmla="*/ 22 h 11"/>
                <a:gd name="T52" fmla="*/ 19 w 37"/>
                <a:gd name="T53" fmla="*/ 22 h 11"/>
                <a:gd name="T54" fmla="*/ 15 w 37"/>
                <a:gd name="T55" fmla="*/ 22 h 11"/>
                <a:gd name="T56" fmla="*/ 13 w 37"/>
                <a:gd name="T57" fmla="*/ 22 h 11"/>
                <a:gd name="T58" fmla="*/ 9 w 37"/>
                <a:gd name="T59" fmla="*/ 28 h 11"/>
                <a:gd name="T60" fmla="*/ 7 w 37"/>
                <a:gd name="T61" fmla="*/ 36 h 11"/>
                <a:gd name="T62" fmla="*/ 5 w 37"/>
                <a:gd name="T63" fmla="*/ 46 h 11"/>
                <a:gd name="T64" fmla="*/ 2 w 37"/>
                <a:gd name="T65" fmla="*/ 60 h 11"/>
                <a:gd name="T66" fmla="*/ 0 w 37"/>
                <a:gd name="T67" fmla="*/ 76 h 11"/>
                <a:gd name="T68" fmla="*/ 0 w 37"/>
                <a:gd name="T69" fmla="*/ 46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1" name="Freeform 127"/>
            <p:cNvSpPr>
              <a:spLocks/>
            </p:cNvSpPr>
            <p:nvPr/>
          </p:nvSpPr>
          <p:spPr bwMode="auto">
            <a:xfrm>
              <a:off x="1121" y="1683"/>
              <a:ext cx="61" cy="149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62 h 112"/>
                <a:gd name="T4" fmla="*/ 19 w 61"/>
                <a:gd name="T5" fmla="*/ 1098 h 112"/>
                <a:gd name="T6" fmla="*/ 18 w 61"/>
                <a:gd name="T7" fmla="*/ 958 h 112"/>
                <a:gd name="T8" fmla="*/ 61 w 61"/>
                <a:gd name="T9" fmla="*/ 1022 h 112"/>
                <a:gd name="T10" fmla="*/ 61 w 61"/>
                <a:gd name="T11" fmla="*/ 958 h 112"/>
                <a:gd name="T12" fmla="*/ 30 w 61"/>
                <a:gd name="T13" fmla="*/ 921 h 112"/>
                <a:gd name="T14" fmla="*/ 29 w 61"/>
                <a:gd name="T15" fmla="*/ 798 h 112"/>
                <a:gd name="T16" fmla="*/ 9 w 61"/>
                <a:gd name="T17" fmla="*/ 798 h 112"/>
                <a:gd name="T18" fmla="*/ 8 w 61"/>
                <a:gd name="T19" fmla="*/ 784 h 112"/>
                <a:gd name="T20" fmla="*/ 7 w 61"/>
                <a:gd name="T21" fmla="*/ 741 h 112"/>
                <a:gd name="T22" fmla="*/ 6 w 61"/>
                <a:gd name="T23" fmla="*/ 676 h 112"/>
                <a:gd name="T24" fmla="*/ 4 w 61"/>
                <a:gd name="T25" fmla="*/ 568 h 112"/>
                <a:gd name="T26" fmla="*/ 2 w 61"/>
                <a:gd name="T27" fmla="*/ 451 h 112"/>
                <a:gd name="T28" fmla="*/ 1 w 61"/>
                <a:gd name="T29" fmla="*/ 333 h 112"/>
                <a:gd name="T30" fmla="*/ 2 w 61"/>
                <a:gd name="T31" fmla="*/ 178 h 112"/>
                <a:gd name="T32" fmla="*/ 6 w 61"/>
                <a:gd name="T33" fmla="*/ 28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2" name="Freeform 128"/>
            <p:cNvSpPr>
              <a:spLocks/>
            </p:cNvSpPr>
            <p:nvPr/>
          </p:nvSpPr>
          <p:spPr bwMode="auto">
            <a:xfrm>
              <a:off x="1151" y="1648"/>
              <a:ext cx="79" cy="20"/>
            </a:xfrm>
            <a:custGeom>
              <a:avLst/>
              <a:gdLst>
                <a:gd name="T0" fmla="*/ 0 w 79"/>
                <a:gd name="T1" fmla="*/ 151 h 15"/>
                <a:gd name="T2" fmla="*/ 0 w 79"/>
                <a:gd name="T3" fmla="*/ 151 h 15"/>
                <a:gd name="T4" fmla="*/ 3 w 79"/>
                <a:gd name="T5" fmla="*/ 140 h 15"/>
                <a:gd name="T6" fmla="*/ 4 w 79"/>
                <a:gd name="T7" fmla="*/ 140 h 15"/>
                <a:gd name="T8" fmla="*/ 7 w 79"/>
                <a:gd name="T9" fmla="*/ 129 h 15"/>
                <a:gd name="T10" fmla="*/ 11 w 79"/>
                <a:gd name="T11" fmla="*/ 116 h 15"/>
                <a:gd name="T12" fmla="*/ 14 w 79"/>
                <a:gd name="T13" fmla="*/ 97 h 15"/>
                <a:gd name="T14" fmla="*/ 19 w 79"/>
                <a:gd name="T15" fmla="*/ 87 h 15"/>
                <a:gd name="T16" fmla="*/ 24 w 79"/>
                <a:gd name="T17" fmla="*/ 85 h 15"/>
                <a:gd name="T18" fmla="*/ 30 w 79"/>
                <a:gd name="T19" fmla="*/ 85 h 15"/>
                <a:gd name="T20" fmla="*/ 35 w 79"/>
                <a:gd name="T21" fmla="*/ 65 h 15"/>
                <a:gd name="T22" fmla="*/ 42 w 79"/>
                <a:gd name="T23" fmla="*/ 65 h 15"/>
                <a:gd name="T24" fmla="*/ 48 w 79"/>
                <a:gd name="T25" fmla="*/ 64 h 15"/>
                <a:gd name="T26" fmla="*/ 55 w 79"/>
                <a:gd name="T27" fmla="*/ 65 h 15"/>
                <a:gd name="T28" fmla="*/ 62 w 79"/>
                <a:gd name="T29" fmla="*/ 65 h 15"/>
                <a:gd name="T30" fmla="*/ 69 w 79"/>
                <a:gd name="T31" fmla="*/ 85 h 15"/>
                <a:gd name="T32" fmla="*/ 76 w 79"/>
                <a:gd name="T33" fmla="*/ 87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1 h 15"/>
                <a:gd name="T58" fmla="*/ 25 w 79"/>
                <a:gd name="T59" fmla="*/ 28 h 15"/>
                <a:gd name="T60" fmla="*/ 18 w 79"/>
                <a:gd name="T61" fmla="*/ 49 h 15"/>
                <a:gd name="T62" fmla="*/ 12 w 79"/>
                <a:gd name="T63" fmla="*/ 64 h 15"/>
                <a:gd name="T64" fmla="*/ 6 w 79"/>
                <a:gd name="T65" fmla="*/ 65 h 15"/>
                <a:gd name="T66" fmla="*/ 0 w 79"/>
                <a:gd name="T67" fmla="*/ 85 h 15"/>
                <a:gd name="T68" fmla="*/ 0 w 79"/>
                <a:gd name="T69" fmla="*/ 151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3" name="Freeform 129"/>
            <p:cNvSpPr>
              <a:spLocks/>
            </p:cNvSpPr>
            <p:nvPr/>
          </p:nvSpPr>
          <p:spPr bwMode="auto">
            <a:xfrm>
              <a:off x="1106" y="1834"/>
              <a:ext cx="132" cy="60"/>
            </a:xfrm>
            <a:custGeom>
              <a:avLst/>
              <a:gdLst>
                <a:gd name="T0" fmla="*/ 55 w 132"/>
                <a:gd name="T1" fmla="*/ 427 h 45"/>
                <a:gd name="T2" fmla="*/ 56 w 132"/>
                <a:gd name="T3" fmla="*/ 427 h 45"/>
                <a:gd name="T4" fmla="*/ 56 w 132"/>
                <a:gd name="T5" fmla="*/ 420 h 45"/>
                <a:gd name="T6" fmla="*/ 57 w 132"/>
                <a:gd name="T7" fmla="*/ 420 h 45"/>
                <a:gd name="T8" fmla="*/ 59 w 132"/>
                <a:gd name="T9" fmla="*/ 407 h 45"/>
                <a:gd name="T10" fmla="*/ 61 w 132"/>
                <a:gd name="T11" fmla="*/ 407 h 45"/>
                <a:gd name="T12" fmla="*/ 63 w 132"/>
                <a:gd name="T13" fmla="*/ 400 h 45"/>
                <a:gd name="T14" fmla="*/ 65 w 132"/>
                <a:gd name="T15" fmla="*/ 389 h 45"/>
                <a:gd name="T16" fmla="*/ 68 w 132"/>
                <a:gd name="T17" fmla="*/ 383 h 45"/>
                <a:gd name="T18" fmla="*/ 71 w 132"/>
                <a:gd name="T19" fmla="*/ 357 h 45"/>
                <a:gd name="T20" fmla="*/ 73 w 132"/>
                <a:gd name="T21" fmla="*/ 340 h 45"/>
                <a:gd name="T22" fmla="*/ 76 w 132"/>
                <a:gd name="T23" fmla="*/ 332 h 45"/>
                <a:gd name="T24" fmla="*/ 78 w 132"/>
                <a:gd name="T25" fmla="*/ 320 h 45"/>
                <a:gd name="T26" fmla="*/ 80 w 132"/>
                <a:gd name="T27" fmla="*/ 292 h 45"/>
                <a:gd name="T28" fmla="*/ 82 w 132"/>
                <a:gd name="T29" fmla="*/ 276 h 45"/>
                <a:gd name="T30" fmla="*/ 84 w 132"/>
                <a:gd name="T31" fmla="*/ 265 h 45"/>
                <a:gd name="T32" fmla="*/ 85 w 132"/>
                <a:gd name="T33" fmla="*/ 240 h 45"/>
                <a:gd name="T34" fmla="*/ 0 w 132"/>
                <a:gd name="T35" fmla="*/ 28 h 45"/>
                <a:gd name="T36" fmla="*/ 6 w 132"/>
                <a:gd name="T37" fmla="*/ 0 h 45"/>
                <a:gd name="T38" fmla="*/ 132 w 132"/>
                <a:gd name="T39" fmla="*/ 320 h 45"/>
                <a:gd name="T40" fmla="*/ 126 w 132"/>
                <a:gd name="T41" fmla="*/ 340 h 45"/>
                <a:gd name="T42" fmla="*/ 90 w 132"/>
                <a:gd name="T43" fmla="*/ 249 h 45"/>
                <a:gd name="T44" fmla="*/ 90 w 132"/>
                <a:gd name="T45" fmla="*/ 249 h 45"/>
                <a:gd name="T46" fmla="*/ 90 w 132"/>
                <a:gd name="T47" fmla="*/ 265 h 45"/>
                <a:gd name="T48" fmla="*/ 89 w 132"/>
                <a:gd name="T49" fmla="*/ 265 h 45"/>
                <a:gd name="T50" fmla="*/ 89 w 132"/>
                <a:gd name="T51" fmla="*/ 268 h 45"/>
                <a:gd name="T52" fmla="*/ 87 w 132"/>
                <a:gd name="T53" fmla="*/ 276 h 45"/>
                <a:gd name="T54" fmla="*/ 86 w 132"/>
                <a:gd name="T55" fmla="*/ 292 h 45"/>
                <a:gd name="T56" fmla="*/ 85 w 132"/>
                <a:gd name="T57" fmla="*/ 305 h 45"/>
                <a:gd name="T58" fmla="*/ 83 w 132"/>
                <a:gd name="T59" fmla="*/ 320 h 45"/>
                <a:gd name="T60" fmla="*/ 80 w 132"/>
                <a:gd name="T61" fmla="*/ 332 h 45"/>
                <a:gd name="T62" fmla="*/ 78 w 132"/>
                <a:gd name="T63" fmla="*/ 353 h 45"/>
                <a:gd name="T64" fmla="*/ 76 w 132"/>
                <a:gd name="T65" fmla="*/ 357 h 45"/>
                <a:gd name="T66" fmla="*/ 72 w 132"/>
                <a:gd name="T67" fmla="*/ 383 h 45"/>
                <a:gd name="T68" fmla="*/ 70 w 132"/>
                <a:gd name="T69" fmla="*/ 400 h 45"/>
                <a:gd name="T70" fmla="*/ 65 w 132"/>
                <a:gd name="T71" fmla="*/ 407 h 45"/>
                <a:gd name="T72" fmla="*/ 62 w 132"/>
                <a:gd name="T73" fmla="*/ 427 h 45"/>
                <a:gd name="T74" fmla="*/ 57 w 132"/>
                <a:gd name="T75" fmla="*/ 453 h 45"/>
                <a:gd name="T76" fmla="*/ 55 w 132"/>
                <a:gd name="T77" fmla="*/ 427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4" name="Freeform 130"/>
            <p:cNvSpPr>
              <a:spLocks/>
            </p:cNvSpPr>
            <p:nvPr/>
          </p:nvSpPr>
          <p:spPr bwMode="auto">
            <a:xfrm>
              <a:off x="1078" y="1850"/>
              <a:ext cx="135" cy="53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379 h 40"/>
                <a:gd name="T4" fmla="*/ 135 w 135"/>
                <a:gd name="T5" fmla="*/ 379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5" name="Freeform 131"/>
            <p:cNvSpPr>
              <a:spLocks/>
            </p:cNvSpPr>
            <p:nvPr/>
          </p:nvSpPr>
          <p:spPr bwMode="auto">
            <a:xfrm>
              <a:off x="1101" y="1844"/>
              <a:ext cx="132" cy="46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11 h 35"/>
                <a:gd name="T4" fmla="*/ 132 w 132"/>
                <a:gd name="T5" fmla="*/ 311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6" name="Freeform 132"/>
            <p:cNvSpPr>
              <a:spLocks/>
            </p:cNvSpPr>
            <p:nvPr/>
          </p:nvSpPr>
          <p:spPr bwMode="auto">
            <a:xfrm>
              <a:off x="1091" y="1845"/>
              <a:ext cx="133" cy="52"/>
            </a:xfrm>
            <a:custGeom>
              <a:avLst/>
              <a:gdLst>
                <a:gd name="T0" fmla="*/ 0 w 133"/>
                <a:gd name="T1" fmla="*/ 0 h 39"/>
                <a:gd name="T2" fmla="*/ 130 w 133"/>
                <a:gd name="T3" fmla="*/ 389 h 39"/>
                <a:gd name="T4" fmla="*/ 133 w 133"/>
                <a:gd name="T5" fmla="*/ 389 h 39"/>
                <a:gd name="T6" fmla="*/ 3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7" name="Freeform 133"/>
            <p:cNvSpPr>
              <a:spLocks/>
            </p:cNvSpPr>
            <p:nvPr/>
          </p:nvSpPr>
          <p:spPr bwMode="auto">
            <a:xfrm>
              <a:off x="1060" y="1232"/>
              <a:ext cx="249" cy="277"/>
            </a:xfrm>
            <a:custGeom>
              <a:avLst/>
              <a:gdLst>
                <a:gd name="T0" fmla="*/ 70 w 249"/>
                <a:gd name="T1" fmla="*/ 135 h 209"/>
                <a:gd name="T2" fmla="*/ 70 w 249"/>
                <a:gd name="T3" fmla="*/ 135 h 209"/>
                <a:gd name="T4" fmla="*/ 73 w 249"/>
                <a:gd name="T5" fmla="*/ 135 h 209"/>
                <a:gd name="T6" fmla="*/ 75 w 249"/>
                <a:gd name="T7" fmla="*/ 123 h 209"/>
                <a:gd name="T8" fmla="*/ 79 w 249"/>
                <a:gd name="T9" fmla="*/ 113 h 209"/>
                <a:gd name="T10" fmla="*/ 83 w 249"/>
                <a:gd name="T11" fmla="*/ 93 h 209"/>
                <a:gd name="T12" fmla="*/ 88 w 249"/>
                <a:gd name="T13" fmla="*/ 86 h 209"/>
                <a:gd name="T14" fmla="*/ 95 w 249"/>
                <a:gd name="T15" fmla="*/ 85 h 209"/>
                <a:gd name="T16" fmla="*/ 103 w 249"/>
                <a:gd name="T17" fmla="*/ 64 h 209"/>
                <a:gd name="T18" fmla="*/ 111 w 249"/>
                <a:gd name="T19" fmla="*/ 37 h 209"/>
                <a:gd name="T20" fmla="*/ 121 w 249"/>
                <a:gd name="T21" fmla="*/ 28 h 209"/>
                <a:gd name="T22" fmla="*/ 132 w 249"/>
                <a:gd name="T23" fmla="*/ 21 h 209"/>
                <a:gd name="T24" fmla="*/ 144 w 249"/>
                <a:gd name="T25" fmla="*/ 1 h 209"/>
                <a:gd name="T26" fmla="*/ 157 w 249"/>
                <a:gd name="T27" fmla="*/ 0 h 209"/>
                <a:gd name="T28" fmla="*/ 170 w 249"/>
                <a:gd name="T29" fmla="*/ 0 h 209"/>
                <a:gd name="T30" fmla="*/ 185 w 249"/>
                <a:gd name="T31" fmla="*/ 0 h 209"/>
                <a:gd name="T32" fmla="*/ 201 w 249"/>
                <a:gd name="T33" fmla="*/ 0 h 209"/>
                <a:gd name="T34" fmla="*/ 208 w 249"/>
                <a:gd name="T35" fmla="*/ 265 h 209"/>
                <a:gd name="T36" fmla="*/ 210 w 249"/>
                <a:gd name="T37" fmla="*/ 266 h 209"/>
                <a:gd name="T38" fmla="*/ 216 w 249"/>
                <a:gd name="T39" fmla="*/ 327 h 209"/>
                <a:gd name="T40" fmla="*/ 222 w 249"/>
                <a:gd name="T41" fmla="*/ 372 h 209"/>
                <a:gd name="T42" fmla="*/ 226 w 249"/>
                <a:gd name="T43" fmla="*/ 468 h 209"/>
                <a:gd name="T44" fmla="*/ 240 w 249"/>
                <a:gd name="T45" fmla="*/ 1111 h 209"/>
                <a:gd name="T46" fmla="*/ 247 w 249"/>
                <a:gd name="T47" fmla="*/ 1378 h 209"/>
                <a:gd name="T48" fmla="*/ 247 w 249"/>
                <a:gd name="T49" fmla="*/ 1394 h 209"/>
                <a:gd name="T50" fmla="*/ 248 w 249"/>
                <a:gd name="T51" fmla="*/ 1443 h 209"/>
                <a:gd name="T52" fmla="*/ 248 w 249"/>
                <a:gd name="T53" fmla="*/ 1519 h 209"/>
                <a:gd name="T54" fmla="*/ 244 w 249"/>
                <a:gd name="T55" fmla="*/ 1616 h 209"/>
                <a:gd name="T56" fmla="*/ 0 w 249"/>
                <a:gd name="T57" fmla="*/ 1548 h 209"/>
                <a:gd name="T58" fmla="*/ 25 w 249"/>
                <a:gd name="T59" fmla="*/ 1431 h 209"/>
                <a:gd name="T60" fmla="*/ 25 w 249"/>
                <a:gd name="T61" fmla="*/ 265 h 209"/>
                <a:gd name="T62" fmla="*/ 26 w 249"/>
                <a:gd name="T63" fmla="*/ 264 h 209"/>
                <a:gd name="T64" fmla="*/ 28 w 249"/>
                <a:gd name="T65" fmla="*/ 237 h 209"/>
                <a:gd name="T66" fmla="*/ 32 w 249"/>
                <a:gd name="T67" fmla="*/ 228 h 209"/>
                <a:gd name="T68" fmla="*/ 37 w 249"/>
                <a:gd name="T69" fmla="*/ 216 h 209"/>
                <a:gd name="T70" fmla="*/ 42 w 249"/>
                <a:gd name="T71" fmla="*/ 201 h 209"/>
                <a:gd name="T72" fmla="*/ 49 w 249"/>
                <a:gd name="T73" fmla="*/ 201 h 209"/>
                <a:gd name="T74" fmla="*/ 58 w 249"/>
                <a:gd name="T75" fmla="*/ 216 h 209"/>
                <a:gd name="T76" fmla="*/ 68 w 249"/>
                <a:gd name="T77" fmla="*/ 264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8" name="Freeform 134"/>
            <p:cNvSpPr>
              <a:spLocks/>
            </p:cNvSpPr>
            <p:nvPr/>
          </p:nvSpPr>
          <p:spPr bwMode="auto">
            <a:xfrm>
              <a:off x="1147" y="1252"/>
              <a:ext cx="79" cy="120"/>
            </a:xfrm>
            <a:custGeom>
              <a:avLst/>
              <a:gdLst>
                <a:gd name="T0" fmla="*/ 78 w 79"/>
                <a:gd name="T1" fmla="*/ 28 h 91"/>
                <a:gd name="T2" fmla="*/ 78 w 79"/>
                <a:gd name="T3" fmla="*/ 28 h 91"/>
                <a:gd name="T4" fmla="*/ 77 w 79"/>
                <a:gd name="T5" fmla="*/ 28 h 91"/>
                <a:gd name="T6" fmla="*/ 74 w 79"/>
                <a:gd name="T7" fmla="*/ 21 h 91"/>
                <a:gd name="T8" fmla="*/ 72 w 79"/>
                <a:gd name="T9" fmla="*/ 21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1 h 91"/>
                <a:gd name="T22" fmla="*/ 38 w 79"/>
                <a:gd name="T23" fmla="*/ 1 h 91"/>
                <a:gd name="T24" fmla="*/ 31 w 79"/>
                <a:gd name="T25" fmla="*/ 21 h 91"/>
                <a:gd name="T26" fmla="*/ 25 w 79"/>
                <a:gd name="T27" fmla="*/ 28 h 91"/>
                <a:gd name="T28" fmla="*/ 18 w 79"/>
                <a:gd name="T29" fmla="*/ 59 h 91"/>
                <a:gd name="T30" fmla="*/ 11 w 79"/>
                <a:gd name="T31" fmla="*/ 78 h 91"/>
                <a:gd name="T32" fmla="*/ 4 w 79"/>
                <a:gd name="T33" fmla="*/ 113 h 91"/>
                <a:gd name="T34" fmla="*/ 4 w 79"/>
                <a:gd name="T35" fmla="*/ 115 h 91"/>
                <a:gd name="T36" fmla="*/ 3 w 79"/>
                <a:gd name="T37" fmla="*/ 152 h 91"/>
                <a:gd name="T38" fmla="*/ 1 w 79"/>
                <a:gd name="T39" fmla="*/ 236 h 91"/>
                <a:gd name="T40" fmla="*/ 0 w 79"/>
                <a:gd name="T41" fmla="*/ 316 h 91"/>
                <a:gd name="T42" fmla="*/ 0 w 79"/>
                <a:gd name="T43" fmla="*/ 430 h 91"/>
                <a:gd name="T44" fmla="*/ 0 w 79"/>
                <a:gd name="T45" fmla="*/ 550 h 91"/>
                <a:gd name="T46" fmla="*/ 2 w 79"/>
                <a:gd name="T47" fmla="*/ 691 h 91"/>
                <a:gd name="T48" fmla="*/ 6 w 79"/>
                <a:gd name="T49" fmla="*/ 808 h 91"/>
                <a:gd name="T50" fmla="*/ 7 w 79"/>
                <a:gd name="T51" fmla="*/ 808 h 91"/>
                <a:gd name="T52" fmla="*/ 8 w 79"/>
                <a:gd name="T53" fmla="*/ 808 h 91"/>
                <a:gd name="T54" fmla="*/ 9 w 79"/>
                <a:gd name="T55" fmla="*/ 808 h 91"/>
                <a:gd name="T56" fmla="*/ 11 w 79"/>
                <a:gd name="T57" fmla="*/ 808 h 91"/>
                <a:gd name="T58" fmla="*/ 15 w 79"/>
                <a:gd name="T59" fmla="*/ 806 h 91"/>
                <a:gd name="T60" fmla="*/ 18 w 79"/>
                <a:gd name="T61" fmla="*/ 806 h 91"/>
                <a:gd name="T62" fmla="*/ 22 w 79"/>
                <a:gd name="T63" fmla="*/ 806 h 91"/>
                <a:gd name="T64" fmla="*/ 27 w 79"/>
                <a:gd name="T65" fmla="*/ 806 h 91"/>
                <a:gd name="T66" fmla="*/ 32 w 79"/>
                <a:gd name="T67" fmla="*/ 806 h 91"/>
                <a:gd name="T68" fmla="*/ 38 w 79"/>
                <a:gd name="T69" fmla="*/ 806 h 91"/>
                <a:gd name="T70" fmla="*/ 44 w 79"/>
                <a:gd name="T71" fmla="*/ 806 h 91"/>
                <a:gd name="T72" fmla="*/ 50 w 79"/>
                <a:gd name="T73" fmla="*/ 806 h 91"/>
                <a:gd name="T74" fmla="*/ 57 w 79"/>
                <a:gd name="T75" fmla="*/ 808 h 91"/>
                <a:gd name="T76" fmla="*/ 64 w 79"/>
                <a:gd name="T77" fmla="*/ 808 h 91"/>
                <a:gd name="T78" fmla="*/ 71 w 79"/>
                <a:gd name="T79" fmla="*/ 825 h 91"/>
                <a:gd name="T80" fmla="*/ 79 w 79"/>
                <a:gd name="T81" fmla="*/ 828 h 91"/>
                <a:gd name="T82" fmla="*/ 79 w 79"/>
                <a:gd name="T83" fmla="*/ 808 h 91"/>
                <a:gd name="T84" fmla="*/ 78 w 79"/>
                <a:gd name="T85" fmla="*/ 748 h 91"/>
                <a:gd name="T86" fmla="*/ 77 w 79"/>
                <a:gd name="T87" fmla="*/ 638 h 91"/>
                <a:gd name="T88" fmla="*/ 76 w 79"/>
                <a:gd name="T89" fmla="*/ 524 h 91"/>
                <a:gd name="T90" fmla="*/ 76 w 79"/>
                <a:gd name="T91" fmla="*/ 397 h 91"/>
                <a:gd name="T92" fmla="*/ 76 w 79"/>
                <a:gd name="T93" fmla="*/ 264 h 91"/>
                <a:gd name="T94" fmla="*/ 77 w 79"/>
                <a:gd name="T95" fmla="*/ 136 h 91"/>
                <a:gd name="T96" fmla="*/ 78 w 79"/>
                <a:gd name="T97" fmla="*/ 28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9" name="Freeform 135"/>
            <p:cNvSpPr>
              <a:spLocks/>
            </p:cNvSpPr>
            <p:nvPr/>
          </p:nvSpPr>
          <p:spPr bwMode="auto">
            <a:xfrm>
              <a:off x="1155" y="1286"/>
              <a:ext cx="132" cy="120"/>
            </a:xfrm>
            <a:custGeom>
              <a:avLst/>
              <a:gdLst>
                <a:gd name="T0" fmla="*/ 1 w 132"/>
                <a:gd name="T1" fmla="*/ 671 h 90"/>
                <a:gd name="T2" fmla="*/ 0 w 132"/>
                <a:gd name="T3" fmla="*/ 780 h 90"/>
                <a:gd name="T4" fmla="*/ 86 w 132"/>
                <a:gd name="T5" fmla="*/ 897 h 90"/>
                <a:gd name="T6" fmla="*/ 86 w 132"/>
                <a:gd name="T7" fmla="*/ 897 h 90"/>
                <a:gd name="T8" fmla="*/ 89 w 132"/>
                <a:gd name="T9" fmla="*/ 875 h 90"/>
                <a:gd name="T10" fmla="*/ 91 w 132"/>
                <a:gd name="T11" fmla="*/ 873 h 90"/>
                <a:gd name="T12" fmla="*/ 94 w 132"/>
                <a:gd name="T13" fmla="*/ 847 h 90"/>
                <a:gd name="T14" fmla="*/ 98 w 132"/>
                <a:gd name="T15" fmla="*/ 832 h 90"/>
                <a:gd name="T16" fmla="*/ 103 w 132"/>
                <a:gd name="T17" fmla="*/ 788 h 90"/>
                <a:gd name="T18" fmla="*/ 107 w 132"/>
                <a:gd name="T19" fmla="*/ 741 h 90"/>
                <a:gd name="T20" fmla="*/ 112 w 132"/>
                <a:gd name="T21" fmla="*/ 711 h 90"/>
                <a:gd name="T22" fmla="*/ 117 w 132"/>
                <a:gd name="T23" fmla="*/ 655 h 90"/>
                <a:gd name="T24" fmla="*/ 121 w 132"/>
                <a:gd name="T25" fmla="*/ 591 h 90"/>
                <a:gd name="T26" fmla="*/ 125 w 132"/>
                <a:gd name="T27" fmla="*/ 533 h 90"/>
                <a:gd name="T28" fmla="*/ 128 w 132"/>
                <a:gd name="T29" fmla="*/ 455 h 90"/>
                <a:gd name="T30" fmla="*/ 131 w 132"/>
                <a:gd name="T31" fmla="*/ 389 h 90"/>
                <a:gd name="T32" fmla="*/ 132 w 132"/>
                <a:gd name="T33" fmla="*/ 305 h 90"/>
                <a:gd name="T34" fmla="*/ 132 w 132"/>
                <a:gd name="T35" fmla="*/ 219 h 90"/>
                <a:gd name="T36" fmla="*/ 129 w 132"/>
                <a:gd name="T37" fmla="*/ 116 h 90"/>
                <a:gd name="T38" fmla="*/ 129 w 132"/>
                <a:gd name="T39" fmla="*/ 116 h 90"/>
                <a:gd name="T40" fmla="*/ 128 w 132"/>
                <a:gd name="T41" fmla="*/ 97 h 90"/>
                <a:gd name="T42" fmla="*/ 127 w 132"/>
                <a:gd name="T43" fmla="*/ 87 h 90"/>
                <a:gd name="T44" fmla="*/ 126 w 132"/>
                <a:gd name="T45" fmla="*/ 65 h 90"/>
                <a:gd name="T46" fmla="*/ 124 w 132"/>
                <a:gd name="T47" fmla="*/ 28 h 90"/>
                <a:gd name="T48" fmla="*/ 120 w 132"/>
                <a:gd name="T49" fmla="*/ 21 h 90"/>
                <a:gd name="T50" fmla="*/ 117 w 132"/>
                <a:gd name="T51" fmla="*/ 0 h 90"/>
                <a:gd name="T52" fmla="*/ 113 w 132"/>
                <a:gd name="T53" fmla="*/ 0 h 90"/>
                <a:gd name="T54" fmla="*/ 113 w 132"/>
                <a:gd name="T55" fmla="*/ 1 h 90"/>
                <a:gd name="T56" fmla="*/ 114 w 132"/>
                <a:gd name="T57" fmla="*/ 37 h 90"/>
                <a:gd name="T58" fmla="*/ 117 w 132"/>
                <a:gd name="T59" fmla="*/ 113 h 90"/>
                <a:gd name="T60" fmla="*/ 118 w 132"/>
                <a:gd name="T61" fmla="*/ 180 h 90"/>
                <a:gd name="T62" fmla="*/ 118 w 132"/>
                <a:gd name="T63" fmla="*/ 292 h 90"/>
                <a:gd name="T64" fmla="*/ 117 w 132"/>
                <a:gd name="T65" fmla="*/ 389 h 90"/>
                <a:gd name="T66" fmla="*/ 114 w 132"/>
                <a:gd name="T67" fmla="*/ 511 h 90"/>
                <a:gd name="T68" fmla="*/ 108 w 132"/>
                <a:gd name="T69" fmla="*/ 628 h 90"/>
                <a:gd name="T70" fmla="*/ 108 w 132"/>
                <a:gd name="T71" fmla="*/ 628 h 90"/>
                <a:gd name="T72" fmla="*/ 108 w 132"/>
                <a:gd name="T73" fmla="*/ 635 h 90"/>
                <a:gd name="T74" fmla="*/ 107 w 132"/>
                <a:gd name="T75" fmla="*/ 635 h 90"/>
                <a:gd name="T76" fmla="*/ 106 w 132"/>
                <a:gd name="T77" fmla="*/ 655 h 90"/>
                <a:gd name="T78" fmla="*/ 105 w 132"/>
                <a:gd name="T79" fmla="*/ 656 h 90"/>
                <a:gd name="T80" fmla="*/ 103 w 132"/>
                <a:gd name="T81" fmla="*/ 671 h 90"/>
                <a:gd name="T82" fmla="*/ 100 w 132"/>
                <a:gd name="T83" fmla="*/ 692 h 90"/>
                <a:gd name="T84" fmla="*/ 98 w 132"/>
                <a:gd name="T85" fmla="*/ 695 h 90"/>
                <a:gd name="T86" fmla="*/ 96 w 132"/>
                <a:gd name="T87" fmla="*/ 695 h 90"/>
                <a:gd name="T88" fmla="*/ 92 w 132"/>
                <a:gd name="T89" fmla="*/ 711 h 90"/>
                <a:gd name="T90" fmla="*/ 90 w 132"/>
                <a:gd name="T91" fmla="*/ 720 h 90"/>
                <a:gd name="T92" fmla="*/ 85 w 132"/>
                <a:gd name="T93" fmla="*/ 720 h 90"/>
                <a:gd name="T94" fmla="*/ 82 w 132"/>
                <a:gd name="T95" fmla="*/ 720 h 90"/>
                <a:gd name="T96" fmla="*/ 78 w 132"/>
                <a:gd name="T97" fmla="*/ 720 h 90"/>
                <a:gd name="T98" fmla="*/ 73 w 132"/>
                <a:gd name="T99" fmla="*/ 720 h 90"/>
                <a:gd name="T100" fmla="*/ 69 w 132"/>
                <a:gd name="T101" fmla="*/ 711 h 90"/>
                <a:gd name="T102" fmla="*/ 69 w 132"/>
                <a:gd name="T103" fmla="*/ 832 h 90"/>
                <a:gd name="T104" fmla="*/ 3 w 132"/>
                <a:gd name="T105" fmla="*/ 759 h 90"/>
                <a:gd name="T106" fmla="*/ 1 w 132"/>
                <a:gd name="T107" fmla="*/ 671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0" name="Freeform 136"/>
            <p:cNvSpPr>
              <a:spLocks/>
            </p:cNvSpPr>
            <p:nvPr/>
          </p:nvSpPr>
          <p:spPr bwMode="auto">
            <a:xfrm>
              <a:off x="1139" y="1403"/>
              <a:ext cx="96" cy="41"/>
            </a:xfrm>
            <a:custGeom>
              <a:avLst/>
              <a:gdLst>
                <a:gd name="T0" fmla="*/ 96 w 96"/>
                <a:gd name="T1" fmla="*/ 104 h 31"/>
                <a:gd name="T2" fmla="*/ 1 w 96"/>
                <a:gd name="T3" fmla="*/ 0 h 31"/>
                <a:gd name="T4" fmla="*/ 0 w 96"/>
                <a:gd name="T5" fmla="*/ 104 h 31"/>
                <a:gd name="T6" fmla="*/ 93 w 96"/>
                <a:gd name="T7" fmla="*/ 287 h 31"/>
                <a:gd name="T8" fmla="*/ 96 w 96"/>
                <a:gd name="T9" fmla="*/ 104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1" name="Freeform 137"/>
            <p:cNvSpPr>
              <a:spLocks/>
            </p:cNvSpPr>
            <p:nvPr/>
          </p:nvSpPr>
          <p:spPr bwMode="auto">
            <a:xfrm>
              <a:off x="1186" y="1416"/>
              <a:ext cx="42" cy="19"/>
            </a:xfrm>
            <a:custGeom>
              <a:avLst/>
              <a:gdLst>
                <a:gd name="T0" fmla="*/ 42 w 42"/>
                <a:gd name="T1" fmla="*/ 68 h 14"/>
                <a:gd name="T2" fmla="*/ 2 w 42"/>
                <a:gd name="T3" fmla="*/ 0 h 14"/>
                <a:gd name="T4" fmla="*/ 0 w 42"/>
                <a:gd name="T5" fmla="*/ 68 h 14"/>
                <a:gd name="T6" fmla="*/ 40 w 42"/>
                <a:gd name="T7" fmla="*/ 162 h 14"/>
                <a:gd name="T8" fmla="*/ 42 w 42"/>
                <a:gd name="T9" fmla="*/ 68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2" name="Freeform 138"/>
            <p:cNvSpPr>
              <a:spLocks/>
            </p:cNvSpPr>
            <p:nvPr/>
          </p:nvSpPr>
          <p:spPr bwMode="auto">
            <a:xfrm>
              <a:off x="1144" y="1407"/>
              <a:ext cx="28" cy="13"/>
            </a:xfrm>
            <a:custGeom>
              <a:avLst/>
              <a:gdLst>
                <a:gd name="T0" fmla="*/ 28 w 28"/>
                <a:gd name="T1" fmla="*/ 35 h 10"/>
                <a:gd name="T2" fmla="*/ 0 w 28"/>
                <a:gd name="T3" fmla="*/ 0 h 10"/>
                <a:gd name="T4" fmla="*/ 0 w 28"/>
                <a:gd name="T5" fmla="*/ 49 h 10"/>
                <a:gd name="T6" fmla="*/ 27 w 28"/>
                <a:gd name="T7" fmla="*/ 83 h 10"/>
                <a:gd name="T8" fmla="*/ 28 w 28"/>
                <a:gd name="T9" fmla="*/ 3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3" name="Freeform 139"/>
            <p:cNvSpPr>
              <a:spLocks/>
            </p:cNvSpPr>
            <p:nvPr/>
          </p:nvSpPr>
          <p:spPr bwMode="auto">
            <a:xfrm>
              <a:off x="1076" y="1420"/>
              <a:ext cx="162" cy="72"/>
            </a:xfrm>
            <a:custGeom>
              <a:avLst/>
              <a:gdLst>
                <a:gd name="T0" fmla="*/ 0 w 162"/>
                <a:gd name="T1" fmla="*/ 172 h 54"/>
                <a:gd name="T2" fmla="*/ 0 w 162"/>
                <a:gd name="T3" fmla="*/ 172 h 54"/>
                <a:gd name="T4" fmla="*/ 1 w 162"/>
                <a:gd name="T5" fmla="*/ 172 h 54"/>
                <a:gd name="T6" fmla="*/ 2 w 162"/>
                <a:gd name="T7" fmla="*/ 172 h 54"/>
                <a:gd name="T8" fmla="*/ 4 w 162"/>
                <a:gd name="T9" fmla="*/ 151 h 54"/>
                <a:gd name="T10" fmla="*/ 7 w 162"/>
                <a:gd name="T11" fmla="*/ 151 h 54"/>
                <a:gd name="T12" fmla="*/ 10 w 162"/>
                <a:gd name="T13" fmla="*/ 140 h 54"/>
                <a:gd name="T14" fmla="*/ 14 w 162"/>
                <a:gd name="T15" fmla="*/ 140 h 54"/>
                <a:gd name="T16" fmla="*/ 17 w 162"/>
                <a:gd name="T17" fmla="*/ 129 h 54"/>
                <a:gd name="T18" fmla="*/ 21 w 162"/>
                <a:gd name="T19" fmla="*/ 116 h 54"/>
                <a:gd name="T20" fmla="*/ 24 w 162"/>
                <a:gd name="T21" fmla="*/ 113 h 54"/>
                <a:gd name="T22" fmla="*/ 28 w 162"/>
                <a:gd name="T23" fmla="*/ 97 h 54"/>
                <a:gd name="T24" fmla="*/ 31 w 162"/>
                <a:gd name="T25" fmla="*/ 85 h 54"/>
                <a:gd name="T26" fmla="*/ 35 w 162"/>
                <a:gd name="T27" fmla="*/ 64 h 54"/>
                <a:gd name="T28" fmla="*/ 37 w 162"/>
                <a:gd name="T29" fmla="*/ 49 h 54"/>
                <a:gd name="T30" fmla="*/ 40 w 162"/>
                <a:gd name="T31" fmla="*/ 28 h 54"/>
                <a:gd name="T32" fmla="*/ 43 w 162"/>
                <a:gd name="T33" fmla="*/ 0 h 54"/>
                <a:gd name="T34" fmla="*/ 162 w 162"/>
                <a:gd name="T35" fmla="*/ 276 h 54"/>
                <a:gd name="T36" fmla="*/ 162 w 162"/>
                <a:gd name="T37" fmla="*/ 276 h 54"/>
                <a:gd name="T38" fmla="*/ 161 w 162"/>
                <a:gd name="T39" fmla="*/ 276 h 54"/>
                <a:gd name="T40" fmla="*/ 159 w 162"/>
                <a:gd name="T41" fmla="*/ 292 h 54"/>
                <a:gd name="T42" fmla="*/ 158 w 162"/>
                <a:gd name="T43" fmla="*/ 305 h 54"/>
                <a:gd name="T44" fmla="*/ 157 w 162"/>
                <a:gd name="T45" fmla="*/ 332 h 54"/>
                <a:gd name="T46" fmla="*/ 155 w 162"/>
                <a:gd name="T47" fmla="*/ 340 h 54"/>
                <a:gd name="T48" fmla="*/ 152 w 162"/>
                <a:gd name="T49" fmla="*/ 357 h 54"/>
                <a:gd name="T50" fmla="*/ 150 w 162"/>
                <a:gd name="T51" fmla="*/ 389 h 54"/>
                <a:gd name="T52" fmla="*/ 147 w 162"/>
                <a:gd name="T53" fmla="*/ 407 h 54"/>
                <a:gd name="T54" fmla="*/ 144 w 162"/>
                <a:gd name="T55" fmla="*/ 427 h 54"/>
                <a:gd name="T56" fmla="*/ 141 w 162"/>
                <a:gd name="T57" fmla="*/ 455 h 54"/>
                <a:gd name="T58" fmla="*/ 137 w 162"/>
                <a:gd name="T59" fmla="*/ 476 h 54"/>
                <a:gd name="T60" fmla="*/ 135 w 162"/>
                <a:gd name="T61" fmla="*/ 491 h 54"/>
                <a:gd name="T62" fmla="*/ 131 w 162"/>
                <a:gd name="T63" fmla="*/ 519 h 54"/>
                <a:gd name="T64" fmla="*/ 128 w 162"/>
                <a:gd name="T65" fmla="*/ 533 h 54"/>
                <a:gd name="T66" fmla="*/ 126 w 162"/>
                <a:gd name="T67" fmla="*/ 540 h 54"/>
                <a:gd name="T68" fmla="*/ 0 w 162"/>
                <a:gd name="T69" fmla="*/ 172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4" name="Freeform 140"/>
            <p:cNvSpPr>
              <a:spLocks/>
            </p:cNvSpPr>
            <p:nvPr/>
          </p:nvSpPr>
          <p:spPr bwMode="auto">
            <a:xfrm>
              <a:off x="1238" y="1412"/>
              <a:ext cx="57" cy="35"/>
            </a:xfrm>
            <a:custGeom>
              <a:avLst/>
              <a:gdLst>
                <a:gd name="T0" fmla="*/ 6 w 57"/>
                <a:gd name="T1" fmla="*/ 277 h 26"/>
                <a:gd name="T2" fmla="*/ 57 w 57"/>
                <a:gd name="T3" fmla="*/ 118 h 26"/>
                <a:gd name="T4" fmla="*/ 25 w 57"/>
                <a:gd name="T5" fmla="*/ 0 h 26"/>
                <a:gd name="T6" fmla="*/ 0 w 57"/>
                <a:gd name="T7" fmla="*/ 40 h 26"/>
                <a:gd name="T8" fmla="*/ 0 w 57"/>
                <a:gd name="T9" fmla="*/ 273 h 26"/>
                <a:gd name="T10" fmla="*/ 6 w 57"/>
                <a:gd name="T11" fmla="*/ 277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5" name="Freeform 141"/>
            <p:cNvSpPr>
              <a:spLocks/>
            </p:cNvSpPr>
            <p:nvPr/>
          </p:nvSpPr>
          <p:spPr bwMode="auto">
            <a:xfrm>
              <a:off x="1087" y="1265"/>
              <a:ext cx="32" cy="165"/>
            </a:xfrm>
            <a:custGeom>
              <a:avLst/>
              <a:gdLst>
                <a:gd name="T0" fmla="*/ 32 w 32"/>
                <a:gd name="T1" fmla="*/ 37 h 124"/>
                <a:gd name="T2" fmla="*/ 32 w 32"/>
                <a:gd name="T3" fmla="*/ 28 h 124"/>
                <a:gd name="T4" fmla="*/ 31 w 32"/>
                <a:gd name="T5" fmla="*/ 28 h 124"/>
                <a:gd name="T6" fmla="*/ 31 w 32"/>
                <a:gd name="T7" fmla="*/ 28 h 124"/>
                <a:gd name="T8" fmla="*/ 29 w 32"/>
                <a:gd name="T9" fmla="*/ 28 h 124"/>
                <a:gd name="T10" fmla="*/ 27 w 32"/>
                <a:gd name="T11" fmla="*/ 21 h 124"/>
                <a:gd name="T12" fmla="*/ 26 w 32"/>
                <a:gd name="T13" fmla="*/ 21 h 124"/>
                <a:gd name="T14" fmla="*/ 24 w 32"/>
                <a:gd name="T15" fmla="*/ 0 h 124"/>
                <a:gd name="T16" fmla="*/ 22 w 32"/>
                <a:gd name="T17" fmla="*/ 0 h 124"/>
                <a:gd name="T18" fmla="*/ 20 w 32"/>
                <a:gd name="T19" fmla="*/ 0 h 124"/>
                <a:gd name="T20" fmla="*/ 18 w 32"/>
                <a:gd name="T21" fmla="*/ 0 h 124"/>
                <a:gd name="T22" fmla="*/ 14 w 32"/>
                <a:gd name="T23" fmla="*/ 0 h 124"/>
                <a:gd name="T24" fmla="*/ 12 w 32"/>
                <a:gd name="T25" fmla="*/ 21 h 124"/>
                <a:gd name="T26" fmla="*/ 10 w 32"/>
                <a:gd name="T27" fmla="*/ 21 h 124"/>
                <a:gd name="T28" fmla="*/ 6 w 32"/>
                <a:gd name="T29" fmla="*/ 28 h 124"/>
                <a:gd name="T30" fmla="*/ 4 w 32"/>
                <a:gd name="T31" fmla="*/ 37 h 124"/>
                <a:gd name="T32" fmla="*/ 0 w 32"/>
                <a:gd name="T33" fmla="*/ 64 h 124"/>
                <a:gd name="T34" fmla="*/ 0 w 32"/>
                <a:gd name="T35" fmla="*/ 1223 h 124"/>
                <a:gd name="T36" fmla="*/ 1 w 32"/>
                <a:gd name="T37" fmla="*/ 1223 h 124"/>
                <a:gd name="T38" fmla="*/ 1 w 32"/>
                <a:gd name="T39" fmla="*/ 1223 h 124"/>
                <a:gd name="T40" fmla="*/ 3 w 32"/>
                <a:gd name="T41" fmla="*/ 1223 h 124"/>
                <a:gd name="T42" fmla="*/ 4 w 32"/>
                <a:gd name="T43" fmla="*/ 1223 h 124"/>
                <a:gd name="T44" fmla="*/ 5 w 32"/>
                <a:gd name="T45" fmla="*/ 1211 h 124"/>
                <a:gd name="T46" fmla="*/ 7 w 32"/>
                <a:gd name="T47" fmla="*/ 1211 h 124"/>
                <a:gd name="T48" fmla="*/ 8 w 32"/>
                <a:gd name="T49" fmla="*/ 1211 h 124"/>
                <a:gd name="T50" fmla="*/ 11 w 32"/>
                <a:gd name="T51" fmla="*/ 1198 h 124"/>
                <a:gd name="T52" fmla="*/ 13 w 32"/>
                <a:gd name="T53" fmla="*/ 1198 h 124"/>
                <a:gd name="T54" fmla="*/ 15 w 32"/>
                <a:gd name="T55" fmla="*/ 1188 h 124"/>
                <a:gd name="T56" fmla="*/ 18 w 32"/>
                <a:gd name="T57" fmla="*/ 1183 h 124"/>
                <a:gd name="T58" fmla="*/ 21 w 32"/>
                <a:gd name="T59" fmla="*/ 1160 h 124"/>
                <a:gd name="T60" fmla="*/ 24 w 32"/>
                <a:gd name="T61" fmla="*/ 1156 h 124"/>
                <a:gd name="T62" fmla="*/ 26 w 32"/>
                <a:gd name="T63" fmla="*/ 1139 h 124"/>
                <a:gd name="T64" fmla="*/ 29 w 32"/>
                <a:gd name="T65" fmla="*/ 1120 h 124"/>
                <a:gd name="T66" fmla="*/ 32 w 32"/>
                <a:gd name="T67" fmla="*/ 1110 h 124"/>
                <a:gd name="T68" fmla="*/ 32 w 32"/>
                <a:gd name="T69" fmla="*/ 37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6" name="Freeform 142"/>
            <p:cNvSpPr>
              <a:spLocks/>
            </p:cNvSpPr>
            <p:nvPr/>
          </p:nvSpPr>
          <p:spPr bwMode="auto">
            <a:xfrm>
              <a:off x="1088" y="1268"/>
              <a:ext cx="27" cy="138"/>
            </a:xfrm>
            <a:custGeom>
              <a:avLst/>
              <a:gdLst>
                <a:gd name="T0" fmla="*/ 27 w 27"/>
                <a:gd name="T1" fmla="*/ 21 h 104"/>
                <a:gd name="T2" fmla="*/ 27 w 27"/>
                <a:gd name="T3" fmla="*/ 21 h 104"/>
                <a:gd name="T4" fmla="*/ 26 w 27"/>
                <a:gd name="T5" fmla="*/ 21 h 104"/>
                <a:gd name="T6" fmla="*/ 26 w 27"/>
                <a:gd name="T7" fmla="*/ 2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1 h 104"/>
                <a:gd name="T30" fmla="*/ 3 w 27"/>
                <a:gd name="T31" fmla="*/ 28 h 104"/>
                <a:gd name="T32" fmla="*/ 0 w 27"/>
                <a:gd name="T33" fmla="*/ 37 h 104"/>
                <a:gd name="T34" fmla="*/ 0 w 27"/>
                <a:gd name="T35" fmla="*/ 998 h 104"/>
                <a:gd name="T36" fmla="*/ 0 w 27"/>
                <a:gd name="T37" fmla="*/ 998 h 104"/>
                <a:gd name="T38" fmla="*/ 2 w 27"/>
                <a:gd name="T39" fmla="*/ 998 h 104"/>
                <a:gd name="T40" fmla="*/ 2 w 27"/>
                <a:gd name="T41" fmla="*/ 998 h 104"/>
                <a:gd name="T42" fmla="*/ 3 w 27"/>
                <a:gd name="T43" fmla="*/ 998 h 104"/>
                <a:gd name="T44" fmla="*/ 4 w 27"/>
                <a:gd name="T45" fmla="*/ 998 h 104"/>
                <a:gd name="T46" fmla="*/ 6 w 27"/>
                <a:gd name="T47" fmla="*/ 998 h 104"/>
                <a:gd name="T48" fmla="*/ 7 w 27"/>
                <a:gd name="T49" fmla="*/ 979 h 104"/>
                <a:gd name="T50" fmla="*/ 10 w 27"/>
                <a:gd name="T51" fmla="*/ 979 h 104"/>
                <a:gd name="T52" fmla="*/ 11 w 27"/>
                <a:gd name="T53" fmla="*/ 970 h 104"/>
                <a:gd name="T54" fmla="*/ 13 w 27"/>
                <a:gd name="T55" fmla="*/ 970 h 104"/>
                <a:gd name="T56" fmla="*/ 16 w 27"/>
                <a:gd name="T57" fmla="*/ 959 h 104"/>
                <a:gd name="T58" fmla="*/ 18 w 27"/>
                <a:gd name="T59" fmla="*/ 951 h 104"/>
                <a:gd name="T60" fmla="*/ 20 w 27"/>
                <a:gd name="T61" fmla="*/ 946 h 104"/>
                <a:gd name="T62" fmla="*/ 23 w 27"/>
                <a:gd name="T63" fmla="*/ 932 h 104"/>
                <a:gd name="T64" fmla="*/ 25 w 27"/>
                <a:gd name="T65" fmla="*/ 914 h 104"/>
                <a:gd name="T66" fmla="*/ 27 w 27"/>
                <a:gd name="T67" fmla="*/ 890 h 104"/>
                <a:gd name="T68" fmla="*/ 27 w 27"/>
                <a:gd name="T69" fmla="*/ 21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7" name="Freeform 143"/>
            <p:cNvSpPr>
              <a:spLocks/>
            </p:cNvSpPr>
            <p:nvPr/>
          </p:nvSpPr>
          <p:spPr bwMode="auto">
            <a:xfrm>
              <a:off x="1090" y="1269"/>
              <a:ext cx="22" cy="111"/>
            </a:xfrm>
            <a:custGeom>
              <a:avLst/>
              <a:gdLst>
                <a:gd name="T0" fmla="*/ 22 w 22"/>
                <a:gd name="T1" fmla="*/ 21 h 84"/>
                <a:gd name="T2" fmla="*/ 22 w 22"/>
                <a:gd name="T3" fmla="*/ 2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1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1 h 84"/>
                <a:gd name="T28" fmla="*/ 3 w 22"/>
                <a:gd name="T29" fmla="*/ 1 h 84"/>
                <a:gd name="T30" fmla="*/ 2 w 22"/>
                <a:gd name="T31" fmla="*/ 21 h 84"/>
                <a:gd name="T32" fmla="*/ 0 w 22"/>
                <a:gd name="T33" fmla="*/ 28 h 84"/>
                <a:gd name="T34" fmla="*/ 0 w 22"/>
                <a:gd name="T35" fmla="*/ 781 h 84"/>
                <a:gd name="T36" fmla="*/ 0 w 22"/>
                <a:gd name="T37" fmla="*/ 781 h 84"/>
                <a:gd name="T38" fmla="*/ 0 w 22"/>
                <a:gd name="T39" fmla="*/ 781 h 84"/>
                <a:gd name="T40" fmla="*/ 1 w 22"/>
                <a:gd name="T41" fmla="*/ 781 h 84"/>
                <a:gd name="T42" fmla="*/ 2 w 22"/>
                <a:gd name="T43" fmla="*/ 781 h 84"/>
                <a:gd name="T44" fmla="*/ 3 w 22"/>
                <a:gd name="T45" fmla="*/ 781 h 84"/>
                <a:gd name="T46" fmla="*/ 4 w 22"/>
                <a:gd name="T47" fmla="*/ 781 h 84"/>
                <a:gd name="T48" fmla="*/ 5 w 22"/>
                <a:gd name="T49" fmla="*/ 781 h 84"/>
                <a:gd name="T50" fmla="*/ 7 w 22"/>
                <a:gd name="T51" fmla="*/ 776 h 84"/>
                <a:gd name="T52" fmla="*/ 9 w 22"/>
                <a:gd name="T53" fmla="*/ 776 h 84"/>
                <a:gd name="T54" fmla="*/ 10 w 22"/>
                <a:gd name="T55" fmla="*/ 761 h 84"/>
                <a:gd name="T56" fmla="*/ 12 w 22"/>
                <a:gd name="T57" fmla="*/ 761 h 84"/>
                <a:gd name="T58" fmla="*/ 14 w 22"/>
                <a:gd name="T59" fmla="*/ 744 h 84"/>
                <a:gd name="T60" fmla="*/ 16 w 22"/>
                <a:gd name="T61" fmla="*/ 729 h 84"/>
                <a:gd name="T62" fmla="*/ 18 w 22"/>
                <a:gd name="T63" fmla="*/ 727 h 84"/>
                <a:gd name="T64" fmla="*/ 19 w 22"/>
                <a:gd name="T65" fmla="*/ 718 h 84"/>
                <a:gd name="T66" fmla="*/ 22 w 22"/>
                <a:gd name="T67" fmla="*/ 702 h 84"/>
                <a:gd name="T68" fmla="*/ 22 w 22"/>
                <a:gd name="T69" fmla="*/ 2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8" name="Freeform 144"/>
            <p:cNvSpPr>
              <a:spLocks/>
            </p:cNvSpPr>
            <p:nvPr/>
          </p:nvSpPr>
          <p:spPr bwMode="auto">
            <a:xfrm>
              <a:off x="1091" y="1270"/>
              <a:ext cx="17" cy="87"/>
            </a:xfrm>
            <a:custGeom>
              <a:avLst/>
              <a:gdLst>
                <a:gd name="T0" fmla="*/ 17 w 17"/>
                <a:gd name="T1" fmla="*/ 1 h 65"/>
                <a:gd name="T2" fmla="*/ 17 w 17"/>
                <a:gd name="T3" fmla="*/ 1 h 65"/>
                <a:gd name="T4" fmla="*/ 16 w 17"/>
                <a:gd name="T5" fmla="*/ 1 h 65"/>
                <a:gd name="T6" fmla="*/ 14 w 17"/>
                <a:gd name="T7" fmla="*/ 0 h 65"/>
                <a:gd name="T8" fmla="*/ 11 w 17"/>
                <a:gd name="T9" fmla="*/ 0 h 65"/>
                <a:gd name="T10" fmla="*/ 9 w 17"/>
                <a:gd name="T11" fmla="*/ 0 h 65"/>
                <a:gd name="T12" fmla="*/ 6 w 17"/>
                <a:gd name="T13" fmla="*/ 0 h 65"/>
                <a:gd name="T14" fmla="*/ 2 w 17"/>
                <a:gd name="T15" fmla="*/ 1 h 65"/>
                <a:gd name="T16" fmla="*/ 0 w 17"/>
                <a:gd name="T17" fmla="*/ 21 h 65"/>
                <a:gd name="T18" fmla="*/ 0 w 17"/>
                <a:gd name="T19" fmla="*/ 665 h 65"/>
                <a:gd name="T20" fmla="*/ 0 w 17"/>
                <a:gd name="T21" fmla="*/ 665 h 65"/>
                <a:gd name="T22" fmla="*/ 1 w 17"/>
                <a:gd name="T23" fmla="*/ 665 h 65"/>
                <a:gd name="T24" fmla="*/ 3 w 17"/>
                <a:gd name="T25" fmla="*/ 661 h 65"/>
                <a:gd name="T26" fmla="*/ 6 w 17"/>
                <a:gd name="T27" fmla="*/ 661 h 65"/>
                <a:gd name="T28" fmla="*/ 8 w 17"/>
                <a:gd name="T29" fmla="*/ 645 h 65"/>
                <a:gd name="T30" fmla="*/ 11 w 17"/>
                <a:gd name="T31" fmla="*/ 637 h 65"/>
                <a:gd name="T32" fmla="*/ 14 w 17"/>
                <a:gd name="T33" fmla="*/ 632 h 65"/>
                <a:gd name="T34" fmla="*/ 17 w 17"/>
                <a:gd name="T35" fmla="*/ 597 h 65"/>
                <a:gd name="T36" fmla="*/ 17 w 17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29" name="Freeform 145"/>
            <p:cNvSpPr>
              <a:spLocks/>
            </p:cNvSpPr>
            <p:nvPr/>
          </p:nvSpPr>
          <p:spPr bwMode="auto">
            <a:xfrm>
              <a:off x="1091" y="1272"/>
              <a:ext cx="14" cy="61"/>
            </a:xfrm>
            <a:custGeom>
              <a:avLst/>
              <a:gdLst>
                <a:gd name="T0" fmla="*/ 14 w 14"/>
                <a:gd name="T1" fmla="*/ 1 h 46"/>
                <a:gd name="T2" fmla="*/ 14 w 14"/>
                <a:gd name="T3" fmla="*/ 0 h 46"/>
                <a:gd name="T4" fmla="*/ 13 w 14"/>
                <a:gd name="T5" fmla="*/ 0 h 46"/>
                <a:gd name="T6" fmla="*/ 11 w 14"/>
                <a:gd name="T7" fmla="*/ 0 h 46"/>
                <a:gd name="T8" fmla="*/ 9 w 14"/>
                <a:gd name="T9" fmla="*/ 0 h 46"/>
                <a:gd name="T10" fmla="*/ 8 w 14"/>
                <a:gd name="T11" fmla="*/ 0 h 46"/>
                <a:gd name="T12" fmla="*/ 6 w 14"/>
                <a:gd name="T13" fmla="*/ 0 h 46"/>
                <a:gd name="T14" fmla="*/ 2 w 14"/>
                <a:gd name="T15" fmla="*/ 0 h 46"/>
                <a:gd name="T16" fmla="*/ 0 w 14"/>
                <a:gd name="T17" fmla="*/ 21 h 46"/>
                <a:gd name="T18" fmla="*/ 0 w 14"/>
                <a:gd name="T19" fmla="*/ 438 h 46"/>
                <a:gd name="T20" fmla="*/ 1 w 14"/>
                <a:gd name="T21" fmla="*/ 438 h 46"/>
                <a:gd name="T22" fmla="*/ 1 w 14"/>
                <a:gd name="T23" fmla="*/ 438 h 46"/>
                <a:gd name="T24" fmla="*/ 3 w 14"/>
                <a:gd name="T25" fmla="*/ 438 h 46"/>
                <a:gd name="T26" fmla="*/ 4 w 14"/>
                <a:gd name="T27" fmla="*/ 416 h 46"/>
                <a:gd name="T28" fmla="*/ 7 w 14"/>
                <a:gd name="T29" fmla="*/ 416 h 46"/>
                <a:gd name="T30" fmla="*/ 9 w 14"/>
                <a:gd name="T31" fmla="*/ 415 h 46"/>
                <a:gd name="T32" fmla="*/ 11 w 14"/>
                <a:gd name="T33" fmla="*/ 400 h 46"/>
                <a:gd name="T34" fmla="*/ 14 w 14"/>
                <a:gd name="T35" fmla="*/ 389 h 46"/>
                <a:gd name="T36" fmla="*/ 14 w 14"/>
                <a:gd name="T37" fmla="*/ 1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0" name="Freeform 146"/>
            <p:cNvSpPr>
              <a:spLocks/>
            </p:cNvSpPr>
            <p:nvPr/>
          </p:nvSpPr>
          <p:spPr bwMode="auto">
            <a:xfrm>
              <a:off x="1092" y="1272"/>
              <a:ext cx="9" cy="35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17 h 27"/>
                <a:gd name="T18" fmla="*/ 0 w 9"/>
                <a:gd name="T19" fmla="*/ 211 h 27"/>
                <a:gd name="T20" fmla="*/ 0 w 9"/>
                <a:gd name="T21" fmla="*/ 211 h 27"/>
                <a:gd name="T22" fmla="*/ 1 w 9"/>
                <a:gd name="T23" fmla="*/ 211 h 27"/>
                <a:gd name="T24" fmla="*/ 2 w 9"/>
                <a:gd name="T25" fmla="*/ 211 h 27"/>
                <a:gd name="T26" fmla="*/ 3 w 9"/>
                <a:gd name="T27" fmla="*/ 211 h 27"/>
                <a:gd name="T28" fmla="*/ 5 w 9"/>
                <a:gd name="T29" fmla="*/ 211 h 27"/>
                <a:gd name="T30" fmla="*/ 6 w 9"/>
                <a:gd name="T31" fmla="*/ 209 h 27"/>
                <a:gd name="T32" fmla="*/ 8 w 9"/>
                <a:gd name="T33" fmla="*/ 193 h 27"/>
                <a:gd name="T34" fmla="*/ 9 w 9"/>
                <a:gd name="T35" fmla="*/ 187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1" name="Freeform 147"/>
            <p:cNvSpPr>
              <a:spLocks/>
            </p:cNvSpPr>
            <p:nvPr/>
          </p:nvSpPr>
          <p:spPr bwMode="auto">
            <a:xfrm>
              <a:off x="1203" y="1374"/>
              <a:ext cx="14" cy="18"/>
            </a:xfrm>
            <a:custGeom>
              <a:avLst/>
              <a:gdLst>
                <a:gd name="T0" fmla="*/ 7 w 14"/>
                <a:gd name="T1" fmla="*/ 105 h 14"/>
                <a:gd name="T2" fmla="*/ 8 w 14"/>
                <a:gd name="T3" fmla="*/ 105 h 14"/>
                <a:gd name="T4" fmla="*/ 9 w 14"/>
                <a:gd name="T5" fmla="*/ 98 h 14"/>
                <a:gd name="T6" fmla="*/ 10 w 14"/>
                <a:gd name="T7" fmla="*/ 98 h 14"/>
                <a:gd name="T8" fmla="*/ 11 w 14"/>
                <a:gd name="T9" fmla="*/ 85 h 14"/>
                <a:gd name="T10" fmla="*/ 13 w 14"/>
                <a:gd name="T11" fmla="*/ 82 h 14"/>
                <a:gd name="T12" fmla="*/ 13 w 14"/>
                <a:gd name="T13" fmla="*/ 76 h 14"/>
                <a:gd name="T14" fmla="*/ 14 w 14"/>
                <a:gd name="T15" fmla="*/ 59 h 14"/>
                <a:gd name="T16" fmla="*/ 14 w 14"/>
                <a:gd name="T17" fmla="*/ 51 h 14"/>
                <a:gd name="T18" fmla="*/ 14 w 14"/>
                <a:gd name="T19" fmla="*/ 46 h 14"/>
                <a:gd name="T20" fmla="*/ 13 w 14"/>
                <a:gd name="T21" fmla="*/ 36 h 14"/>
                <a:gd name="T22" fmla="*/ 13 w 14"/>
                <a:gd name="T23" fmla="*/ 28 h 14"/>
                <a:gd name="T24" fmla="*/ 11 w 14"/>
                <a:gd name="T25" fmla="*/ 22 h 14"/>
                <a:gd name="T26" fmla="*/ 10 w 14"/>
                <a:gd name="T27" fmla="*/ 1 h 14"/>
                <a:gd name="T28" fmla="*/ 9 w 14"/>
                <a:gd name="T29" fmla="*/ 0 h 14"/>
                <a:gd name="T30" fmla="*/ 8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4 w 14"/>
                <a:gd name="T37" fmla="*/ 0 h 14"/>
                <a:gd name="T38" fmla="*/ 3 w 14"/>
                <a:gd name="T39" fmla="*/ 1 h 14"/>
                <a:gd name="T40" fmla="*/ 2 w 14"/>
                <a:gd name="T41" fmla="*/ 22 h 14"/>
                <a:gd name="T42" fmla="*/ 1 w 14"/>
                <a:gd name="T43" fmla="*/ 28 h 14"/>
                <a:gd name="T44" fmla="*/ 1 w 14"/>
                <a:gd name="T45" fmla="*/ 36 h 14"/>
                <a:gd name="T46" fmla="*/ 0 w 14"/>
                <a:gd name="T47" fmla="*/ 46 h 14"/>
                <a:gd name="T48" fmla="*/ 0 w 14"/>
                <a:gd name="T49" fmla="*/ 51 h 14"/>
                <a:gd name="T50" fmla="*/ 0 w 14"/>
                <a:gd name="T51" fmla="*/ 59 h 14"/>
                <a:gd name="T52" fmla="*/ 1 w 14"/>
                <a:gd name="T53" fmla="*/ 76 h 14"/>
                <a:gd name="T54" fmla="*/ 1 w 14"/>
                <a:gd name="T55" fmla="*/ 82 h 14"/>
                <a:gd name="T56" fmla="*/ 2 w 14"/>
                <a:gd name="T57" fmla="*/ 85 h 14"/>
                <a:gd name="T58" fmla="*/ 3 w 14"/>
                <a:gd name="T59" fmla="*/ 98 h 14"/>
                <a:gd name="T60" fmla="*/ 4 w 14"/>
                <a:gd name="T61" fmla="*/ 98 h 14"/>
                <a:gd name="T62" fmla="*/ 6 w 14"/>
                <a:gd name="T63" fmla="*/ 105 h 14"/>
                <a:gd name="T64" fmla="*/ 7 w 14"/>
                <a:gd name="T65" fmla="*/ 105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2" name="Freeform 148"/>
            <p:cNvSpPr>
              <a:spLocks/>
            </p:cNvSpPr>
            <p:nvPr/>
          </p:nvSpPr>
          <p:spPr bwMode="auto">
            <a:xfrm>
              <a:off x="1162" y="1374"/>
              <a:ext cx="7" cy="9"/>
            </a:xfrm>
            <a:custGeom>
              <a:avLst/>
              <a:gdLst>
                <a:gd name="T0" fmla="*/ 3 w 7"/>
                <a:gd name="T1" fmla="*/ 51 h 7"/>
                <a:gd name="T2" fmla="*/ 5 w 7"/>
                <a:gd name="T3" fmla="*/ 51 h 7"/>
                <a:gd name="T4" fmla="*/ 6 w 7"/>
                <a:gd name="T5" fmla="*/ 46 h 7"/>
                <a:gd name="T6" fmla="*/ 6 w 7"/>
                <a:gd name="T7" fmla="*/ 36 h 7"/>
                <a:gd name="T8" fmla="*/ 7 w 7"/>
                <a:gd name="T9" fmla="*/ 28 h 7"/>
                <a:gd name="T10" fmla="*/ 6 w 7"/>
                <a:gd name="T11" fmla="*/ 22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22 h 7"/>
                <a:gd name="T24" fmla="*/ 0 w 7"/>
                <a:gd name="T25" fmla="*/ 28 h 7"/>
                <a:gd name="T26" fmla="*/ 0 w 7"/>
                <a:gd name="T27" fmla="*/ 36 h 7"/>
                <a:gd name="T28" fmla="*/ 1 w 7"/>
                <a:gd name="T29" fmla="*/ 46 h 7"/>
                <a:gd name="T30" fmla="*/ 2 w 7"/>
                <a:gd name="T31" fmla="*/ 51 h 7"/>
                <a:gd name="T32" fmla="*/ 3 w 7"/>
                <a:gd name="T33" fmla="*/ 5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3" name="Freeform 149"/>
            <p:cNvSpPr>
              <a:spLocks/>
            </p:cNvSpPr>
            <p:nvPr/>
          </p:nvSpPr>
          <p:spPr bwMode="auto">
            <a:xfrm>
              <a:off x="1174" y="1374"/>
              <a:ext cx="5" cy="9"/>
            </a:xfrm>
            <a:custGeom>
              <a:avLst/>
              <a:gdLst>
                <a:gd name="T0" fmla="*/ 3 w 5"/>
                <a:gd name="T1" fmla="*/ 51 h 7"/>
                <a:gd name="T2" fmla="*/ 4 w 5"/>
                <a:gd name="T3" fmla="*/ 51 h 7"/>
                <a:gd name="T4" fmla="*/ 5 w 5"/>
                <a:gd name="T5" fmla="*/ 51 h 7"/>
                <a:gd name="T6" fmla="*/ 5 w 5"/>
                <a:gd name="T7" fmla="*/ 46 h 7"/>
                <a:gd name="T8" fmla="*/ 5 w 5"/>
                <a:gd name="T9" fmla="*/ 28 h 7"/>
                <a:gd name="T10" fmla="*/ 5 w 5"/>
                <a:gd name="T11" fmla="*/ 22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0 h 7"/>
                <a:gd name="T18" fmla="*/ 2 w 5"/>
                <a:gd name="T19" fmla="*/ 1 h 7"/>
                <a:gd name="T20" fmla="*/ 1 w 5"/>
                <a:gd name="T21" fmla="*/ 1 h 7"/>
                <a:gd name="T22" fmla="*/ 0 w 5"/>
                <a:gd name="T23" fmla="*/ 22 h 7"/>
                <a:gd name="T24" fmla="*/ 0 w 5"/>
                <a:gd name="T25" fmla="*/ 28 h 7"/>
                <a:gd name="T26" fmla="*/ 0 w 5"/>
                <a:gd name="T27" fmla="*/ 46 h 7"/>
                <a:gd name="T28" fmla="*/ 1 w 5"/>
                <a:gd name="T29" fmla="*/ 51 h 7"/>
                <a:gd name="T30" fmla="*/ 2 w 5"/>
                <a:gd name="T31" fmla="*/ 51 h 7"/>
                <a:gd name="T32" fmla="*/ 3 w 5"/>
                <a:gd name="T33" fmla="*/ 5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4" name="Freeform 150"/>
            <p:cNvSpPr>
              <a:spLocks/>
            </p:cNvSpPr>
            <p:nvPr/>
          </p:nvSpPr>
          <p:spPr bwMode="auto">
            <a:xfrm>
              <a:off x="1128" y="1252"/>
              <a:ext cx="19" cy="12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28 h 92"/>
                <a:gd name="T4" fmla="*/ 4 w 19"/>
                <a:gd name="T5" fmla="*/ 85 h 92"/>
                <a:gd name="T6" fmla="*/ 2 w 19"/>
                <a:gd name="T7" fmla="*/ 151 h 92"/>
                <a:gd name="T8" fmla="*/ 1 w 19"/>
                <a:gd name="T9" fmla="*/ 265 h 92"/>
                <a:gd name="T10" fmla="*/ 0 w 19"/>
                <a:gd name="T11" fmla="*/ 389 h 92"/>
                <a:gd name="T12" fmla="*/ 0 w 19"/>
                <a:gd name="T13" fmla="*/ 550 h 92"/>
                <a:gd name="T14" fmla="*/ 1 w 19"/>
                <a:gd name="T15" fmla="*/ 702 h 92"/>
                <a:gd name="T16" fmla="*/ 5 w 19"/>
                <a:gd name="T17" fmla="*/ 881 h 92"/>
                <a:gd name="T18" fmla="*/ 19 w 19"/>
                <a:gd name="T19" fmla="*/ 881 h 92"/>
                <a:gd name="T20" fmla="*/ 18 w 19"/>
                <a:gd name="T21" fmla="*/ 846 h 92"/>
                <a:gd name="T22" fmla="*/ 16 w 19"/>
                <a:gd name="T23" fmla="*/ 788 h 92"/>
                <a:gd name="T24" fmla="*/ 15 w 19"/>
                <a:gd name="T25" fmla="*/ 667 h 92"/>
                <a:gd name="T26" fmla="*/ 14 w 19"/>
                <a:gd name="T27" fmla="*/ 550 h 92"/>
                <a:gd name="T28" fmla="*/ 13 w 19"/>
                <a:gd name="T29" fmla="*/ 400 h 92"/>
                <a:gd name="T30" fmla="*/ 13 w 19"/>
                <a:gd name="T31" fmla="*/ 264 h 92"/>
                <a:gd name="T32" fmla="*/ 15 w 19"/>
                <a:gd name="T33" fmla="*/ 126 h 92"/>
                <a:gd name="T34" fmla="*/ 19 w 19"/>
                <a:gd name="T35" fmla="*/ 1 h 92"/>
                <a:gd name="T36" fmla="*/ 19 w 19"/>
                <a:gd name="T37" fmla="*/ 1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5" name="Freeform 151"/>
            <p:cNvSpPr>
              <a:spLocks/>
            </p:cNvSpPr>
            <p:nvPr/>
          </p:nvSpPr>
          <p:spPr bwMode="auto">
            <a:xfrm>
              <a:off x="1226" y="1236"/>
              <a:ext cx="27" cy="138"/>
            </a:xfrm>
            <a:custGeom>
              <a:avLst/>
              <a:gdLst>
                <a:gd name="T0" fmla="*/ 27 w 27"/>
                <a:gd name="T1" fmla="*/ 0 h 104"/>
                <a:gd name="T2" fmla="*/ 26 w 27"/>
                <a:gd name="T3" fmla="*/ 1 h 104"/>
                <a:gd name="T4" fmla="*/ 25 w 27"/>
                <a:gd name="T5" fmla="*/ 37 h 104"/>
                <a:gd name="T6" fmla="*/ 22 w 27"/>
                <a:gd name="T7" fmla="*/ 96 h 104"/>
                <a:gd name="T8" fmla="*/ 20 w 27"/>
                <a:gd name="T9" fmla="*/ 179 h 104"/>
                <a:gd name="T10" fmla="*/ 18 w 27"/>
                <a:gd name="T11" fmla="*/ 305 h 104"/>
                <a:gd name="T12" fmla="*/ 16 w 27"/>
                <a:gd name="T13" fmla="*/ 467 h 104"/>
                <a:gd name="T14" fmla="*/ 18 w 27"/>
                <a:gd name="T15" fmla="*/ 713 h 104"/>
                <a:gd name="T16" fmla="*/ 20 w 27"/>
                <a:gd name="T17" fmla="*/ 998 h 104"/>
                <a:gd name="T18" fmla="*/ 5 w 27"/>
                <a:gd name="T19" fmla="*/ 998 h 104"/>
                <a:gd name="T20" fmla="*/ 5 w 27"/>
                <a:gd name="T21" fmla="*/ 970 h 104"/>
                <a:gd name="T22" fmla="*/ 4 w 27"/>
                <a:gd name="T23" fmla="*/ 884 h 104"/>
                <a:gd name="T24" fmla="*/ 2 w 27"/>
                <a:gd name="T25" fmla="*/ 770 h 104"/>
                <a:gd name="T26" fmla="*/ 1 w 27"/>
                <a:gd name="T27" fmla="*/ 616 h 104"/>
                <a:gd name="T28" fmla="*/ 0 w 27"/>
                <a:gd name="T29" fmla="*/ 449 h 104"/>
                <a:gd name="T30" fmla="*/ 1 w 27"/>
                <a:gd name="T31" fmla="*/ 297 h 104"/>
                <a:gd name="T32" fmla="*/ 4 w 27"/>
                <a:gd name="T33" fmla="*/ 135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6" name="Freeform 152"/>
            <p:cNvSpPr>
              <a:spLocks/>
            </p:cNvSpPr>
            <p:nvPr/>
          </p:nvSpPr>
          <p:spPr bwMode="auto">
            <a:xfrm>
              <a:off x="1128" y="1258"/>
              <a:ext cx="18" cy="108"/>
            </a:xfrm>
            <a:custGeom>
              <a:avLst/>
              <a:gdLst>
                <a:gd name="T0" fmla="*/ 6 w 18"/>
                <a:gd name="T1" fmla="*/ 21 h 81"/>
                <a:gd name="T2" fmla="*/ 6 w 18"/>
                <a:gd name="T3" fmla="*/ 28 h 81"/>
                <a:gd name="T4" fmla="*/ 5 w 18"/>
                <a:gd name="T5" fmla="*/ 85 h 81"/>
                <a:gd name="T6" fmla="*/ 2 w 18"/>
                <a:gd name="T7" fmla="*/ 151 h 81"/>
                <a:gd name="T8" fmla="*/ 1 w 18"/>
                <a:gd name="T9" fmla="*/ 249 h 81"/>
                <a:gd name="T10" fmla="*/ 0 w 18"/>
                <a:gd name="T11" fmla="*/ 368 h 81"/>
                <a:gd name="T12" fmla="*/ 1 w 18"/>
                <a:gd name="T13" fmla="*/ 503 h 81"/>
                <a:gd name="T14" fmla="*/ 2 w 18"/>
                <a:gd name="T15" fmla="*/ 655 h 81"/>
                <a:gd name="T16" fmla="*/ 5 w 18"/>
                <a:gd name="T17" fmla="*/ 809 h 81"/>
                <a:gd name="T18" fmla="*/ 16 w 18"/>
                <a:gd name="T19" fmla="*/ 805 h 81"/>
                <a:gd name="T20" fmla="*/ 16 w 18"/>
                <a:gd name="T21" fmla="*/ 780 h 81"/>
                <a:gd name="T22" fmla="*/ 15 w 18"/>
                <a:gd name="T23" fmla="*/ 720 h 81"/>
                <a:gd name="T24" fmla="*/ 14 w 18"/>
                <a:gd name="T25" fmla="*/ 607 h 81"/>
                <a:gd name="T26" fmla="*/ 13 w 18"/>
                <a:gd name="T27" fmla="*/ 503 h 81"/>
                <a:gd name="T28" fmla="*/ 12 w 18"/>
                <a:gd name="T29" fmla="*/ 368 h 81"/>
                <a:gd name="T30" fmla="*/ 12 w 18"/>
                <a:gd name="T31" fmla="*/ 240 h 81"/>
                <a:gd name="T32" fmla="*/ 14 w 18"/>
                <a:gd name="T33" fmla="*/ 113 h 81"/>
                <a:gd name="T34" fmla="*/ 18 w 18"/>
                <a:gd name="T35" fmla="*/ 1 h 81"/>
                <a:gd name="T36" fmla="*/ 18 w 18"/>
                <a:gd name="T37" fmla="*/ 1 h 81"/>
                <a:gd name="T38" fmla="*/ 18 w 18"/>
                <a:gd name="T39" fmla="*/ 1 h 81"/>
                <a:gd name="T40" fmla="*/ 18 w 18"/>
                <a:gd name="T41" fmla="*/ 1 h 81"/>
                <a:gd name="T42" fmla="*/ 16 w 18"/>
                <a:gd name="T43" fmla="*/ 0 h 81"/>
                <a:gd name="T44" fmla="*/ 15 w 18"/>
                <a:gd name="T45" fmla="*/ 0 h 81"/>
                <a:gd name="T46" fmla="*/ 13 w 18"/>
                <a:gd name="T47" fmla="*/ 1 h 81"/>
                <a:gd name="T48" fmla="*/ 9 w 18"/>
                <a:gd name="T49" fmla="*/ 1 h 81"/>
                <a:gd name="T50" fmla="*/ 6 w 18"/>
                <a:gd name="T51" fmla="*/ 21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7" name="Freeform 153"/>
            <p:cNvSpPr>
              <a:spLocks/>
            </p:cNvSpPr>
            <p:nvPr/>
          </p:nvSpPr>
          <p:spPr bwMode="auto">
            <a:xfrm>
              <a:off x="1129" y="1265"/>
              <a:ext cx="14" cy="92"/>
            </a:xfrm>
            <a:custGeom>
              <a:avLst/>
              <a:gdLst>
                <a:gd name="T0" fmla="*/ 5 w 14"/>
                <a:gd name="T1" fmla="*/ 21 h 69"/>
                <a:gd name="T2" fmla="*/ 5 w 14"/>
                <a:gd name="T3" fmla="*/ 28 h 69"/>
                <a:gd name="T4" fmla="*/ 4 w 14"/>
                <a:gd name="T5" fmla="*/ 65 h 69"/>
                <a:gd name="T6" fmla="*/ 3 w 14"/>
                <a:gd name="T7" fmla="*/ 129 h 69"/>
                <a:gd name="T8" fmla="*/ 1 w 14"/>
                <a:gd name="T9" fmla="*/ 207 h 69"/>
                <a:gd name="T10" fmla="*/ 0 w 14"/>
                <a:gd name="T11" fmla="*/ 320 h 69"/>
                <a:gd name="T12" fmla="*/ 0 w 14"/>
                <a:gd name="T13" fmla="*/ 443 h 69"/>
                <a:gd name="T14" fmla="*/ 1 w 14"/>
                <a:gd name="T15" fmla="*/ 560 h 69"/>
                <a:gd name="T16" fmla="*/ 4 w 14"/>
                <a:gd name="T17" fmla="*/ 692 h 69"/>
                <a:gd name="T18" fmla="*/ 14 w 14"/>
                <a:gd name="T19" fmla="*/ 692 h 69"/>
                <a:gd name="T20" fmla="*/ 13 w 14"/>
                <a:gd name="T21" fmla="*/ 671 h 69"/>
                <a:gd name="T22" fmla="*/ 13 w 14"/>
                <a:gd name="T23" fmla="*/ 607 h 69"/>
                <a:gd name="T24" fmla="*/ 12 w 14"/>
                <a:gd name="T25" fmla="*/ 533 h 69"/>
                <a:gd name="T26" fmla="*/ 11 w 14"/>
                <a:gd name="T27" fmla="*/ 443 h 69"/>
                <a:gd name="T28" fmla="*/ 10 w 14"/>
                <a:gd name="T29" fmla="*/ 320 h 69"/>
                <a:gd name="T30" fmla="*/ 10 w 14"/>
                <a:gd name="T31" fmla="*/ 201 h 69"/>
                <a:gd name="T32" fmla="*/ 12 w 14"/>
                <a:gd name="T33" fmla="*/ 97 h 69"/>
                <a:gd name="T34" fmla="*/ 14 w 14"/>
                <a:gd name="T35" fmla="*/ 21 h 69"/>
                <a:gd name="T36" fmla="*/ 14 w 14"/>
                <a:gd name="T37" fmla="*/ 21 h 69"/>
                <a:gd name="T38" fmla="*/ 14 w 14"/>
                <a:gd name="T39" fmla="*/ 2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21 h 69"/>
                <a:gd name="T50" fmla="*/ 5 w 14"/>
                <a:gd name="T51" fmla="*/ 2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8" name="Freeform 154"/>
            <p:cNvSpPr>
              <a:spLocks/>
            </p:cNvSpPr>
            <p:nvPr/>
          </p:nvSpPr>
          <p:spPr bwMode="auto">
            <a:xfrm>
              <a:off x="1130" y="1273"/>
              <a:ext cx="12" cy="76"/>
            </a:xfrm>
            <a:custGeom>
              <a:avLst/>
              <a:gdLst>
                <a:gd name="T0" fmla="*/ 4 w 12"/>
                <a:gd name="T1" fmla="*/ 1 h 57"/>
                <a:gd name="T2" fmla="*/ 3 w 12"/>
                <a:gd name="T3" fmla="*/ 28 h 57"/>
                <a:gd name="T4" fmla="*/ 3 w 12"/>
                <a:gd name="T5" fmla="*/ 49 h 57"/>
                <a:gd name="T6" fmla="*/ 2 w 12"/>
                <a:gd name="T7" fmla="*/ 113 h 57"/>
                <a:gd name="T8" fmla="*/ 0 w 12"/>
                <a:gd name="T9" fmla="*/ 180 h 57"/>
                <a:gd name="T10" fmla="*/ 0 w 12"/>
                <a:gd name="T11" fmla="*/ 265 h 57"/>
                <a:gd name="T12" fmla="*/ 0 w 12"/>
                <a:gd name="T13" fmla="*/ 353 h 57"/>
                <a:gd name="T14" fmla="*/ 2 w 12"/>
                <a:gd name="T15" fmla="*/ 455 h 57"/>
                <a:gd name="T16" fmla="*/ 3 w 12"/>
                <a:gd name="T17" fmla="*/ 569 h 57"/>
                <a:gd name="T18" fmla="*/ 11 w 12"/>
                <a:gd name="T19" fmla="*/ 560 h 57"/>
                <a:gd name="T20" fmla="*/ 11 w 12"/>
                <a:gd name="T21" fmla="*/ 543 h 57"/>
                <a:gd name="T22" fmla="*/ 10 w 12"/>
                <a:gd name="T23" fmla="*/ 503 h 57"/>
                <a:gd name="T24" fmla="*/ 10 w 12"/>
                <a:gd name="T25" fmla="*/ 427 h 57"/>
                <a:gd name="T26" fmla="*/ 9 w 12"/>
                <a:gd name="T27" fmla="*/ 353 h 57"/>
                <a:gd name="T28" fmla="*/ 7 w 12"/>
                <a:gd name="T29" fmla="*/ 265 h 57"/>
                <a:gd name="T30" fmla="*/ 9 w 12"/>
                <a:gd name="T31" fmla="*/ 172 h 57"/>
                <a:gd name="T32" fmla="*/ 10 w 12"/>
                <a:gd name="T33" fmla="*/ 85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10 w 12"/>
                <a:gd name="T45" fmla="*/ 0 h 57"/>
                <a:gd name="T46" fmla="*/ 9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39" name="Freeform 155"/>
            <p:cNvSpPr>
              <a:spLocks/>
            </p:cNvSpPr>
            <p:nvPr/>
          </p:nvSpPr>
          <p:spPr bwMode="auto">
            <a:xfrm>
              <a:off x="1130" y="1280"/>
              <a:ext cx="10" cy="59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1 h 45"/>
                <a:gd name="T4" fmla="*/ 3 w 10"/>
                <a:gd name="T5" fmla="*/ 49 h 45"/>
                <a:gd name="T6" fmla="*/ 2 w 10"/>
                <a:gd name="T7" fmla="*/ 84 h 45"/>
                <a:gd name="T8" fmla="*/ 2 w 10"/>
                <a:gd name="T9" fmla="*/ 122 h 45"/>
                <a:gd name="T10" fmla="*/ 0 w 10"/>
                <a:gd name="T11" fmla="*/ 189 h 45"/>
                <a:gd name="T12" fmla="*/ 0 w 10"/>
                <a:gd name="T13" fmla="*/ 248 h 45"/>
                <a:gd name="T14" fmla="*/ 2 w 10"/>
                <a:gd name="T15" fmla="*/ 325 h 45"/>
                <a:gd name="T16" fmla="*/ 3 w 10"/>
                <a:gd name="T17" fmla="*/ 391 h 45"/>
                <a:gd name="T18" fmla="*/ 10 w 10"/>
                <a:gd name="T19" fmla="*/ 391 h 45"/>
                <a:gd name="T20" fmla="*/ 10 w 10"/>
                <a:gd name="T21" fmla="*/ 388 h 45"/>
                <a:gd name="T22" fmla="*/ 9 w 10"/>
                <a:gd name="T23" fmla="*/ 361 h 45"/>
                <a:gd name="T24" fmla="*/ 7 w 10"/>
                <a:gd name="T25" fmla="*/ 305 h 45"/>
                <a:gd name="T26" fmla="*/ 7 w 10"/>
                <a:gd name="T27" fmla="*/ 248 h 45"/>
                <a:gd name="T28" fmla="*/ 6 w 10"/>
                <a:gd name="T29" fmla="*/ 189 h 45"/>
                <a:gd name="T30" fmla="*/ 7 w 10"/>
                <a:gd name="T31" fmla="*/ 122 h 45"/>
                <a:gd name="T32" fmla="*/ 7 w 10"/>
                <a:gd name="T33" fmla="*/ 64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1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1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0" name="Freeform 156"/>
            <p:cNvSpPr>
              <a:spLocks/>
            </p:cNvSpPr>
            <p:nvPr/>
          </p:nvSpPr>
          <p:spPr bwMode="auto">
            <a:xfrm>
              <a:off x="1132" y="1288"/>
              <a:ext cx="7" cy="45"/>
            </a:xfrm>
            <a:custGeom>
              <a:avLst/>
              <a:gdLst>
                <a:gd name="T0" fmla="*/ 2 w 7"/>
                <a:gd name="T1" fmla="*/ 1 h 34"/>
                <a:gd name="T2" fmla="*/ 1 w 7"/>
                <a:gd name="T3" fmla="*/ 1 h 34"/>
                <a:gd name="T4" fmla="*/ 1 w 7"/>
                <a:gd name="T5" fmla="*/ 28 h 34"/>
                <a:gd name="T6" fmla="*/ 0 w 7"/>
                <a:gd name="T7" fmla="*/ 60 h 34"/>
                <a:gd name="T8" fmla="*/ 0 w 7"/>
                <a:gd name="T9" fmla="*/ 93 h 34"/>
                <a:gd name="T10" fmla="*/ 0 w 7"/>
                <a:gd name="T11" fmla="*/ 139 h 34"/>
                <a:gd name="T12" fmla="*/ 0 w 7"/>
                <a:gd name="T13" fmla="*/ 200 h 34"/>
                <a:gd name="T14" fmla="*/ 0 w 7"/>
                <a:gd name="T15" fmla="*/ 263 h 34"/>
                <a:gd name="T16" fmla="*/ 1 w 7"/>
                <a:gd name="T17" fmla="*/ 323 h 34"/>
                <a:gd name="T18" fmla="*/ 5 w 7"/>
                <a:gd name="T19" fmla="*/ 323 h 34"/>
                <a:gd name="T20" fmla="*/ 5 w 7"/>
                <a:gd name="T21" fmla="*/ 302 h 34"/>
                <a:gd name="T22" fmla="*/ 5 w 7"/>
                <a:gd name="T23" fmla="*/ 266 h 34"/>
                <a:gd name="T24" fmla="*/ 4 w 7"/>
                <a:gd name="T25" fmla="*/ 237 h 34"/>
                <a:gd name="T26" fmla="*/ 4 w 7"/>
                <a:gd name="T27" fmla="*/ 200 h 34"/>
                <a:gd name="T28" fmla="*/ 4 w 7"/>
                <a:gd name="T29" fmla="*/ 139 h 34"/>
                <a:gd name="T30" fmla="*/ 4 w 7"/>
                <a:gd name="T31" fmla="*/ 93 h 34"/>
                <a:gd name="T32" fmla="*/ 4 w 7"/>
                <a:gd name="T33" fmla="*/ 37 h 34"/>
                <a:gd name="T34" fmla="*/ 7 w 7"/>
                <a:gd name="T35" fmla="*/ 1 h 34"/>
                <a:gd name="T36" fmla="*/ 7 w 7"/>
                <a:gd name="T37" fmla="*/ 1 h 34"/>
                <a:gd name="T38" fmla="*/ 7 w 7"/>
                <a:gd name="T39" fmla="*/ 0 h 34"/>
                <a:gd name="T40" fmla="*/ 5 w 7"/>
                <a:gd name="T41" fmla="*/ 0 h 34"/>
                <a:gd name="T42" fmla="*/ 5 w 7"/>
                <a:gd name="T43" fmla="*/ 0 h 34"/>
                <a:gd name="T44" fmla="*/ 5 w 7"/>
                <a:gd name="T45" fmla="*/ 0 h 34"/>
                <a:gd name="T46" fmla="*/ 4 w 7"/>
                <a:gd name="T47" fmla="*/ 0 h 34"/>
                <a:gd name="T48" fmla="*/ 3 w 7"/>
                <a:gd name="T49" fmla="*/ 0 h 34"/>
                <a:gd name="T50" fmla="*/ 2 w 7"/>
                <a:gd name="T51" fmla="*/ 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1" name="Freeform 157"/>
            <p:cNvSpPr>
              <a:spLocks/>
            </p:cNvSpPr>
            <p:nvPr/>
          </p:nvSpPr>
          <p:spPr bwMode="auto">
            <a:xfrm>
              <a:off x="1227" y="1244"/>
              <a:ext cx="24" cy="121"/>
            </a:xfrm>
            <a:custGeom>
              <a:avLst/>
              <a:gdLst>
                <a:gd name="T0" fmla="*/ 24 w 24"/>
                <a:gd name="T1" fmla="*/ 1 h 91"/>
                <a:gd name="T2" fmla="*/ 22 w 24"/>
                <a:gd name="T3" fmla="*/ 1 h 91"/>
                <a:gd name="T4" fmla="*/ 21 w 24"/>
                <a:gd name="T5" fmla="*/ 37 h 91"/>
                <a:gd name="T6" fmla="*/ 19 w 24"/>
                <a:gd name="T7" fmla="*/ 85 h 91"/>
                <a:gd name="T8" fmla="*/ 17 w 24"/>
                <a:gd name="T9" fmla="*/ 152 h 91"/>
                <a:gd name="T10" fmla="*/ 15 w 24"/>
                <a:gd name="T11" fmla="*/ 269 h 91"/>
                <a:gd name="T12" fmla="*/ 14 w 24"/>
                <a:gd name="T13" fmla="*/ 419 h 91"/>
                <a:gd name="T14" fmla="*/ 15 w 24"/>
                <a:gd name="T15" fmla="*/ 622 h 91"/>
                <a:gd name="T16" fmla="*/ 18 w 24"/>
                <a:gd name="T17" fmla="*/ 891 h 91"/>
                <a:gd name="T18" fmla="*/ 5 w 24"/>
                <a:gd name="T19" fmla="*/ 891 h 91"/>
                <a:gd name="T20" fmla="*/ 4 w 24"/>
                <a:gd name="T21" fmla="*/ 862 h 91"/>
                <a:gd name="T22" fmla="*/ 3 w 24"/>
                <a:gd name="T23" fmla="*/ 794 h 91"/>
                <a:gd name="T24" fmla="*/ 1 w 24"/>
                <a:gd name="T25" fmla="*/ 685 h 91"/>
                <a:gd name="T26" fmla="*/ 0 w 24"/>
                <a:gd name="T27" fmla="*/ 541 h 91"/>
                <a:gd name="T28" fmla="*/ 0 w 24"/>
                <a:gd name="T29" fmla="*/ 407 h 91"/>
                <a:gd name="T30" fmla="*/ 1 w 24"/>
                <a:gd name="T31" fmla="*/ 265 h 91"/>
                <a:gd name="T32" fmla="*/ 4 w 24"/>
                <a:gd name="T33" fmla="*/ 129 h 91"/>
                <a:gd name="T34" fmla="*/ 7 w 24"/>
                <a:gd name="T35" fmla="*/ 0 h 91"/>
                <a:gd name="T36" fmla="*/ 24 w 24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2" name="Freeform 158"/>
            <p:cNvSpPr>
              <a:spLocks/>
            </p:cNvSpPr>
            <p:nvPr/>
          </p:nvSpPr>
          <p:spPr bwMode="auto">
            <a:xfrm>
              <a:off x="1228" y="1253"/>
              <a:ext cx="19" cy="102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1 h 77"/>
                <a:gd name="T6" fmla="*/ 17 w 19"/>
                <a:gd name="T7" fmla="*/ 65 h 77"/>
                <a:gd name="T8" fmla="*/ 14 w 19"/>
                <a:gd name="T9" fmla="*/ 123 h 77"/>
                <a:gd name="T10" fmla="*/ 13 w 19"/>
                <a:gd name="T11" fmla="*/ 216 h 77"/>
                <a:gd name="T12" fmla="*/ 12 w 19"/>
                <a:gd name="T13" fmla="*/ 350 h 77"/>
                <a:gd name="T14" fmla="*/ 13 w 19"/>
                <a:gd name="T15" fmla="*/ 514 h 77"/>
                <a:gd name="T16" fmla="*/ 14 w 19"/>
                <a:gd name="T17" fmla="*/ 730 h 77"/>
                <a:gd name="T18" fmla="*/ 4 w 19"/>
                <a:gd name="T19" fmla="*/ 730 h 77"/>
                <a:gd name="T20" fmla="*/ 4 w 19"/>
                <a:gd name="T21" fmla="*/ 709 h 77"/>
                <a:gd name="T22" fmla="*/ 3 w 19"/>
                <a:gd name="T23" fmla="*/ 653 h 77"/>
                <a:gd name="T24" fmla="*/ 2 w 19"/>
                <a:gd name="T25" fmla="*/ 567 h 77"/>
                <a:gd name="T26" fmla="*/ 0 w 19"/>
                <a:gd name="T27" fmla="*/ 464 h 77"/>
                <a:gd name="T28" fmla="*/ 0 w 19"/>
                <a:gd name="T29" fmla="*/ 330 h 77"/>
                <a:gd name="T30" fmla="*/ 0 w 19"/>
                <a:gd name="T31" fmla="*/ 201 h 77"/>
                <a:gd name="T32" fmla="*/ 3 w 19"/>
                <a:gd name="T33" fmla="*/ 105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3" name="Freeform 159"/>
            <p:cNvSpPr>
              <a:spLocks/>
            </p:cNvSpPr>
            <p:nvPr/>
          </p:nvSpPr>
          <p:spPr bwMode="auto">
            <a:xfrm>
              <a:off x="1230" y="1261"/>
              <a:ext cx="15" cy="85"/>
            </a:xfrm>
            <a:custGeom>
              <a:avLst/>
              <a:gdLst>
                <a:gd name="T0" fmla="*/ 15 w 15"/>
                <a:gd name="T1" fmla="*/ 0 h 64"/>
                <a:gd name="T2" fmla="*/ 15 w 15"/>
                <a:gd name="T3" fmla="*/ 1 h 64"/>
                <a:gd name="T4" fmla="*/ 14 w 15"/>
                <a:gd name="T5" fmla="*/ 21 h 64"/>
                <a:gd name="T6" fmla="*/ 12 w 15"/>
                <a:gd name="T7" fmla="*/ 64 h 64"/>
                <a:gd name="T8" fmla="*/ 11 w 15"/>
                <a:gd name="T9" fmla="*/ 114 h 64"/>
                <a:gd name="T10" fmla="*/ 10 w 15"/>
                <a:gd name="T11" fmla="*/ 199 h 64"/>
                <a:gd name="T12" fmla="*/ 9 w 15"/>
                <a:gd name="T13" fmla="*/ 291 h 64"/>
                <a:gd name="T14" fmla="*/ 10 w 15"/>
                <a:gd name="T15" fmla="*/ 437 h 64"/>
                <a:gd name="T16" fmla="*/ 11 w 15"/>
                <a:gd name="T17" fmla="*/ 619 h 64"/>
                <a:gd name="T18" fmla="*/ 2 w 15"/>
                <a:gd name="T19" fmla="*/ 619 h 64"/>
                <a:gd name="T20" fmla="*/ 2 w 15"/>
                <a:gd name="T21" fmla="*/ 600 h 64"/>
                <a:gd name="T22" fmla="*/ 1 w 15"/>
                <a:gd name="T23" fmla="*/ 553 h 64"/>
                <a:gd name="T24" fmla="*/ 0 w 15"/>
                <a:gd name="T25" fmla="*/ 471 h 64"/>
                <a:gd name="T26" fmla="*/ 0 w 15"/>
                <a:gd name="T27" fmla="*/ 386 h 64"/>
                <a:gd name="T28" fmla="*/ 0 w 15"/>
                <a:gd name="T29" fmla="*/ 286 h 64"/>
                <a:gd name="T30" fmla="*/ 0 w 15"/>
                <a:gd name="T31" fmla="*/ 179 h 64"/>
                <a:gd name="T32" fmla="*/ 1 w 15"/>
                <a:gd name="T33" fmla="*/ 85 h 64"/>
                <a:gd name="T34" fmla="*/ 4 w 15"/>
                <a:gd name="T35" fmla="*/ 0 h 64"/>
                <a:gd name="T36" fmla="*/ 15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4" name="Freeform 160"/>
            <p:cNvSpPr>
              <a:spLocks/>
            </p:cNvSpPr>
            <p:nvPr/>
          </p:nvSpPr>
          <p:spPr bwMode="auto">
            <a:xfrm>
              <a:off x="1230" y="1269"/>
              <a:ext cx="12" cy="68"/>
            </a:xfrm>
            <a:custGeom>
              <a:avLst/>
              <a:gdLst>
                <a:gd name="T0" fmla="*/ 12 w 12"/>
                <a:gd name="T1" fmla="*/ 1 h 51"/>
                <a:gd name="T2" fmla="*/ 12 w 12"/>
                <a:gd name="T3" fmla="*/ 1 h 51"/>
                <a:gd name="T4" fmla="*/ 11 w 12"/>
                <a:gd name="T5" fmla="*/ 21 h 51"/>
                <a:gd name="T6" fmla="*/ 10 w 12"/>
                <a:gd name="T7" fmla="*/ 37 h 51"/>
                <a:gd name="T8" fmla="*/ 9 w 12"/>
                <a:gd name="T9" fmla="*/ 87 h 51"/>
                <a:gd name="T10" fmla="*/ 9 w 12"/>
                <a:gd name="T11" fmla="*/ 155 h 51"/>
                <a:gd name="T12" fmla="*/ 8 w 12"/>
                <a:gd name="T13" fmla="*/ 240 h 51"/>
                <a:gd name="T14" fmla="*/ 8 w 12"/>
                <a:gd name="T15" fmla="*/ 357 h 51"/>
                <a:gd name="T16" fmla="*/ 9 w 12"/>
                <a:gd name="T17" fmla="*/ 511 h 51"/>
                <a:gd name="T18" fmla="*/ 2 w 12"/>
                <a:gd name="T19" fmla="*/ 511 h 51"/>
                <a:gd name="T20" fmla="*/ 2 w 12"/>
                <a:gd name="T21" fmla="*/ 503 h 51"/>
                <a:gd name="T22" fmla="*/ 2 w 12"/>
                <a:gd name="T23" fmla="*/ 453 h 51"/>
                <a:gd name="T24" fmla="*/ 1 w 12"/>
                <a:gd name="T25" fmla="*/ 389 h 51"/>
                <a:gd name="T26" fmla="*/ 1 w 12"/>
                <a:gd name="T27" fmla="*/ 305 h 51"/>
                <a:gd name="T28" fmla="*/ 0 w 12"/>
                <a:gd name="T29" fmla="*/ 229 h 51"/>
                <a:gd name="T30" fmla="*/ 1 w 12"/>
                <a:gd name="T31" fmla="*/ 151 h 51"/>
                <a:gd name="T32" fmla="*/ 2 w 12"/>
                <a:gd name="T33" fmla="*/ 65 h 51"/>
                <a:gd name="T34" fmla="*/ 4 w 12"/>
                <a:gd name="T35" fmla="*/ 0 h 51"/>
                <a:gd name="T36" fmla="*/ 12 w 12"/>
                <a:gd name="T37" fmla="*/ 1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5" name="Freeform 161"/>
            <p:cNvSpPr>
              <a:spLocks/>
            </p:cNvSpPr>
            <p:nvPr/>
          </p:nvSpPr>
          <p:spPr bwMode="auto">
            <a:xfrm>
              <a:off x="1231" y="1278"/>
              <a:ext cx="9" cy="49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8 w 9"/>
                <a:gd name="T5" fmla="*/ 1 h 37"/>
                <a:gd name="T6" fmla="*/ 8 w 9"/>
                <a:gd name="T7" fmla="*/ 28 h 37"/>
                <a:gd name="T8" fmla="*/ 7 w 9"/>
                <a:gd name="T9" fmla="*/ 60 h 37"/>
                <a:gd name="T10" fmla="*/ 6 w 9"/>
                <a:gd name="T11" fmla="*/ 93 h 37"/>
                <a:gd name="T12" fmla="*/ 6 w 9"/>
                <a:gd name="T13" fmla="*/ 163 h 37"/>
                <a:gd name="T14" fmla="*/ 6 w 9"/>
                <a:gd name="T15" fmla="*/ 237 h 37"/>
                <a:gd name="T16" fmla="*/ 7 w 9"/>
                <a:gd name="T17" fmla="*/ 351 h 37"/>
                <a:gd name="T18" fmla="*/ 2 w 9"/>
                <a:gd name="T19" fmla="*/ 351 h 37"/>
                <a:gd name="T20" fmla="*/ 1 w 9"/>
                <a:gd name="T21" fmla="*/ 350 h 37"/>
                <a:gd name="T22" fmla="*/ 1 w 9"/>
                <a:gd name="T23" fmla="*/ 302 h 37"/>
                <a:gd name="T24" fmla="*/ 1 w 9"/>
                <a:gd name="T25" fmla="*/ 265 h 37"/>
                <a:gd name="T26" fmla="*/ 0 w 9"/>
                <a:gd name="T27" fmla="*/ 216 h 37"/>
                <a:gd name="T28" fmla="*/ 0 w 9"/>
                <a:gd name="T29" fmla="*/ 151 h 37"/>
                <a:gd name="T30" fmla="*/ 0 w 9"/>
                <a:gd name="T31" fmla="*/ 93 h 37"/>
                <a:gd name="T32" fmla="*/ 1 w 9"/>
                <a:gd name="T33" fmla="*/ 37 h 37"/>
                <a:gd name="T34" fmla="*/ 3 w 9"/>
                <a:gd name="T35" fmla="*/ 0 h 37"/>
                <a:gd name="T36" fmla="*/ 9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6" name="Rectangle 162"/>
            <p:cNvSpPr>
              <a:spLocks noChangeArrowheads="1"/>
            </p:cNvSpPr>
            <p:nvPr/>
          </p:nvSpPr>
          <p:spPr bwMode="auto">
            <a:xfrm>
              <a:off x="1108" y="1265"/>
              <a:ext cx="4" cy="1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547" name="Freeform 163"/>
            <p:cNvSpPr>
              <a:spLocks/>
            </p:cNvSpPr>
            <p:nvPr/>
          </p:nvSpPr>
          <p:spPr bwMode="auto">
            <a:xfrm>
              <a:off x="1150" y="1262"/>
              <a:ext cx="46" cy="73"/>
            </a:xfrm>
            <a:custGeom>
              <a:avLst/>
              <a:gdLst>
                <a:gd name="T0" fmla="*/ 4 w 46"/>
                <a:gd name="T1" fmla="*/ 64 h 55"/>
                <a:gd name="T2" fmla="*/ 4 w 46"/>
                <a:gd name="T3" fmla="*/ 65 h 55"/>
                <a:gd name="T4" fmla="*/ 3 w 46"/>
                <a:gd name="T5" fmla="*/ 86 h 55"/>
                <a:gd name="T6" fmla="*/ 1 w 46"/>
                <a:gd name="T7" fmla="*/ 135 h 55"/>
                <a:gd name="T8" fmla="*/ 0 w 46"/>
                <a:gd name="T9" fmla="*/ 200 h 55"/>
                <a:gd name="T10" fmla="*/ 0 w 46"/>
                <a:gd name="T11" fmla="*/ 265 h 55"/>
                <a:gd name="T12" fmla="*/ 0 w 46"/>
                <a:gd name="T13" fmla="*/ 350 h 55"/>
                <a:gd name="T14" fmla="*/ 0 w 46"/>
                <a:gd name="T15" fmla="*/ 443 h 55"/>
                <a:gd name="T16" fmla="*/ 3 w 46"/>
                <a:gd name="T17" fmla="*/ 531 h 55"/>
                <a:gd name="T18" fmla="*/ 3 w 46"/>
                <a:gd name="T19" fmla="*/ 531 h 55"/>
                <a:gd name="T20" fmla="*/ 3 w 46"/>
                <a:gd name="T21" fmla="*/ 523 h 55"/>
                <a:gd name="T22" fmla="*/ 3 w 46"/>
                <a:gd name="T23" fmla="*/ 491 h 55"/>
                <a:gd name="T24" fmla="*/ 3 w 46"/>
                <a:gd name="T25" fmla="*/ 467 h 55"/>
                <a:gd name="T26" fmla="*/ 3 w 46"/>
                <a:gd name="T27" fmla="*/ 443 h 55"/>
                <a:gd name="T28" fmla="*/ 4 w 46"/>
                <a:gd name="T29" fmla="*/ 415 h 55"/>
                <a:gd name="T30" fmla="*/ 4 w 46"/>
                <a:gd name="T31" fmla="*/ 378 h 55"/>
                <a:gd name="T32" fmla="*/ 5 w 46"/>
                <a:gd name="T33" fmla="*/ 334 h 55"/>
                <a:gd name="T34" fmla="*/ 6 w 46"/>
                <a:gd name="T35" fmla="*/ 305 h 55"/>
                <a:gd name="T36" fmla="*/ 7 w 46"/>
                <a:gd name="T37" fmla="*/ 265 h 55"/>
                <a:gd name="T38" fmla="*/ 8 w 46"/>
                <a:gd name="T39" fmla="*/ 238 h 55"/>
                <a:gd name="T40" fmla="*/ 11 w 46"/>
                <a:gd name="T41" fmla="*/ 200 h 55"/>
                <a:gd name="T42" fmla="*/ 14 w 46"/>
                <a:gd name="T43" fmla="*/ 179 h 55"/>
                <a:gd name="T44" fmla="*/ 17 w 46"/>
                <a:gd name="T45" fmla="*/ 151 h 55"/>
                <a:gd name="T46" fmla="*/ 21 w 46"/>
                <a:gd name="T47" fmla="*/ 150 h 55"/>
                <a:gd name="T48" fmla="*/ 26 w 46"/>
                <a:gd name="T49" fmla="*/ 135 h 55"/>
                <a:gd name="T50" fmla="*/ 26 w 46"/>
                <a:gd name="T51" fmla="*/ 127 h 55"/>
                <a:gd name="T52" fmla="*/ 26 w 46"/>
                <a:gd name="T53" fmla="*/ 127 h 55"/>
                <a:gd name="T54" fmla="*/ 28 w 46"/>
                <a:gd name="T55" fmla="*/ 114 h 55"/>
                <a:gd name="T56" fmla="*/ 29 w 46"/>
                <a:gd name="T57" fmla="*/ 113 h 55"/>
                <a:gd name="T58" fmla="*/ 33 w 46"/>
                <a:gd name="T59" fmla="*/ 86 h 55"/>
                <a:gd name="T60" fmla="*/ 36 w 46"/>
                <a:gd name="T61" fmla="*/ 65 h 55"/>
                <a:gd name="T62" fmla="*/ 41 w 46"/>
                <a:gd name="T63" fmla="*/ 49 h 55"/>
                <a:gd name="T64" fmla="*/ 46 w 46"/>
                <a:gd name="T65" fmla="*/ 21 h 55"/>
                <a:gd name="T66" fmla="*/ 46 w 46"/>
                <a:gd name="T67" fmla="*/ 21 h 55"/>
                <a:gd name="T68" fmla="*/ 45 w 46"/>
                <a:gd name="T69" fmla="*/ 21 h 55"/>
                <a:gd name="T70" fmla="*/ 43 w 46"/>
                <a:gd name="T71" fmla="*/ 21 h 55"/>
                <a:gd name="T72" fmla="*/ 42 w 46"/>
                <a:gd name="T73" fmla="*/ 2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1 h 55"/>
                <a:gd name="T82" fmla="*/ 28 w 46"/>
                <a:gd name="T83" fmla="*/ 0 h 55"/>
                <a:gd name="T84" fmla="*/ 26 w 46"/>
                <a:gd name="T85" fmla="*/ 1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21 h 55"/>
                <a:gd name="T92" fmla="*/ 11 w 46"/>
                <a:gd name="T93" fmla="*/ 21 h 55"/>
                <a:gd name="T94" fmla="*/ 7 w 46"/>
                <a:gd name="T95" fmla="*/ 37 h 55"/>
                <a:gd name="T96" fmla="*/ 4 w 46"/>
                <a:gd name="T97" fmla="*/ 64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8" name="Freeform 164"/>
            <p:cNvSpPr>
              <a:spLocks/>
            </p:cNvSpPr>
            <p:nvPr/>
          </p:nvSpPr>
          <p:spPr bwMode="auto">
            <a:xfrm>
              <a:off x="1086" y="1317"/>
              <a:ext cx="37" cy="13"/>
            </a:xfrm>
            <a:custGeom>
              <a:avLst/>
              <a:gdLst>
                <a:gd name="T0" fmla="*/ 0 w 37"/>
                <a:gd name="T1" fmla="*/ 60 h 10"/>
                <a:gd name="T2" fmla="*/ 0 w 37"/>
                <a:gd name="T3" fmla="*/ 60 h 10"/>
                <a:gd name="T4" fmla="*/ 0 w 37"/>
                <a:gd name="T5" fmla="*/ 49 h 10"/>
                <a:gd name="T6" fmla="*/ 1 w 37"/>
                <a:gd name="T7" fmla="*/ 49 h 10"/>
                <a:gd name="T8" fmla="*/ 1 w 37"/>
                <a:gd name="T9" fmla="*/ 46 h 10"/>
                <a:gd name="T10" fmla="*/ 2 w 37"/>
                <a:gd name="T11" fmla="*/ 27 h 10"/>
                <a:gd name="T12" fmla="*/ 4 w 37"/>
                <a:gd name="T13" fmla="*/ 27 h 10"/>
                <a:gd name="T14" fmla="*/ 5 w 37"/>
                <a:gd name="T15" fmla="*/ 21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1 h 10"/>
                <a:gd name="T32" fmla="*/ 37 w 37"/>
                <a:gd name="T33" fmla="*/ 27 h 10"/>
                <a:gd name="T34" fmla="*/ 37 w 37"/>
                <a:gd name="T35" fmla="*/ 49 h 10"/>
                <a:gd name="T36" fmla="*/ 36 w 37"/>
                <a:gd name="T37" fmla="*/ 49 h 10"/>
                <a:gd name="T38" fmla="*/ 36 w 37"/>
                <a:gd name="T39" fmla="*/ 49 h 10"/>
                <a:gd name="T40" fmla="*/ 34 w 37"/>
                <a:gd name="T41" fmla="*/ 46 h 10"/>
                <a:gd name="T42" fmla="*/ 33 w 37"/>
                <a:gd name="T43" fmla="*/ 46 h 10"/>
                <a:gd name="T44" fmla="*/ 30 w 37"/>
                <a:gd name="T45" fmla="*/ 27 h 10"/>
                <a:gd name="T46" fmla="*/ 28 w 37"/>
                <a:gd name="T47" fmla="*/ 27 h 10"/>
                <a:gd name="T48" fmla="*/ 25 w 37"/>
                <a:gd name="T49" fmla="*/ 27 h 10"/>
                <a:gd name="T50" fmla="*/ 22 w 37"/>
                <a:gd name="T51" fmla="*/ 21 h 10"/>
                <a:gd name="T52" fmla="*/ 19 w 37"/>
                <a:gd name="T53" fmla="*/ 21 h 10"/>
                <a:gd name="T54" fmla="*/ 15 w 37"/>
                <a:gd name="T55" fmla="*/ 21 h 10"/>
                <a:gd name="T56" fmla="*/ 13 w 37"/>
                <a:gd name="T57" fmla="*/ 27 h 10"/>
                <a:gd name="T58" fmla="*/ 9 w 37"/>
                <a:gd name="T59" fmla="*/ 27 h 10"/>
                <a:gd name="T60" fmla="*/ 7 w 37"/>
                <a:gd name="T61" fmla="*/ 46 h 10"/>
                <a:gd name="T62" fmla="*/ 5 w 37"/>
                <a:gd name="T63" fmla="*/ 49 h 10"/>
                <a:gd name="T64" fmla="*/ 2 w 37"/>
                <a:gd name="T65" fmla="*/ 64 h 10"/>
                <a:gd name="T66" fmla="*/ 0 w 37"/>
                <a:gd name="T67" fmla="*/ 83 h 10"/>
                <a:gd name="T68" fmla="*/ 0 w 37"/>
                <a:gd name="T69" fmla="*/ 60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9" name="Freeform 165"/>
            <p:cNvSpPr>
              <a:spLocks/>
            </p:cNvSpPr>
            <p:nvPr/>
          </p:nvSpPr>
          <p:spPr bwMode="auto">
            <a:xfrm>
              <a:off x="1086" y="1284"/>
              <a:ext cx="37" cy="14"/>
            </a:xfrm>
            <a:custGeom>
              <a:avLst/>
              <a:gdLst>
                <a:gd name="T0" fmla="*/ 0 w 37"/>
                <a:gd name="T1" fmla="*/ 47 h 11"/>
                <a:gd name="T2" fmla="*/ 0 w 37"/>
                <a:gd name="T3" fmla="*/ 47 h 11"/>
                <a:gd name="T4" fmla="*/ 0 w 37"/>
                <a:gd name="T5" fmla="*/ 46 h 11"/>
                <a:gd name="T6" fmla="*/ 1 w 37"/>
                <a:gd name="T7" fmla="*/ 46 h 11"/>
                <a:gd name="T8" fmla="*/ 1 w 37"/>
                <a:gd name="T9" fmla="*/ 36 h 11"/>
                <a:gd name="T10" fmla="*/ 2 w 37"/>
                <a:gd name="T11" fmla="*/ 28 h 11"/>
                <a:gd name="T12" fmla="*/ 4 w 37"/>
                <a:gd name="T13" fmla="*/ 28 h 11"/>
                <a:gd name="T14" fmla="*/ 5 w 37"/>
                <a:gd name="T15" fmla="*/ 22 h 11"/>
                <a:gd name="T16" fmla="*/ 7 w 37"/>
                <a:gd name="T17" fmla="*/ 17 h 11"/>
                <a:gd name="T18" fmla="*/ 9 w 37"/>
                <a:gd name="T19" fmla="*/ 17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17 h 11"/>
                <a:gd name="T30" fmla="*/ 32 w 37"/>
                <a:gd name="T31" fmla="*/ 22 h 11"/>
                <a:gd name="T32" fmla="*/ 37 w 37"/>
                <a:gd name="T33" fmla="*/ 28 h 11"/>
                <a:gd name="T34" fmla="*/ 37 w 37"/>
                <a:gd name="T35" fmla="*/ 46 h 11"/>
                <a:gd name="T36" fmla="*/ 36 w 37"/>
                <a:gd name="T37" fmla="*/ 46 h 11"/>
                <a:gd name="T38" fmla="*/ 36 w 37"/>
                <a:gd name="T39" fmla="*/ 46 h 11"/>
                <a:gd name="T40" fmla="*/ 34 w 37"/>
                <a:gd name="T41" fmla="*/ 36 h 11"/>
                <a:gd name="T42" fmla="*/ 33 w 37"/>
                <a:gd name="T43" fmla="*/ 36 h 11"/>
                <a:gd name="T44" fmla="*/ 30 w 37"/>
                <a:gd name="T45" fmla="*/ 36 h 11"/>
                <a:gd name="T46" fmla="*/ 28 w 37"/>
                <a:gd name="T47" fmla="*/ 28 h 11"/>
                <a:gd name="T48" fmla="*/ 25 w 37"/>
                <a:gd name="T49" fmla="*/ 28 h 11"/>
                <a:gd name="T50" fmla="*/ 22 w 37"/>
                <a:gd name="T51" fmla="*/ 22 h 11"/>
                <a:gd name="T52" fmla="*/ 19 w 37"/>
                <a:gd name="T53" fmla="*/ 22 h 11"/>
                <a:gd name="T54" fmla="*/ 15 w 37"/>
                <a:gd name="T55" fmla="*/ 22 h 11"/>
                <a:gd name="T56" fmla="*/ 13 w 37"/>
                <a:gd name="T57" fmla="*/ 28 h 11"/>
                <a:gd name="T58" fmla="*/ 9 w 37"/>
                <a:gd name="T59" fmla="*/ 28 h 11"/>
                <a:gd name="T60" fmla="*/ 7 w 37"/>
                <a:gd name="T61" fmla="*/ 36 h 11"/>
                <a:gd name="T62" fmla="*/ 5 w 37"/>
                <a:gd name="T63" fmla="*/ 46 h 11"/>
                <a:gd name="T64" fmla="*/ 2 w 37"/>
                <a:gd name="T65" fmla="*/ 60 h 11"/>
                <a:gd name="T66" fmla="*/ 0 w 37"/>
                <a:gd name="T67" fmla="*/ 76 h 11"/>
                <a:gd name="T68" fmla="*/ 0 w 37"/>
                <a:gd name="T69" fmla="*/ 4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50" name="Freeform 166"/>
            <p:cNvSpPr>
              <a:spLocks/>
            </p:cNvSpPr>
            <p:nvPr/>
          </p:nvSpPr>
          <p:spPr bwMode="auto">
            <a:xfrm>
              <a:off x="1121" y="1269"/>
              <a:ext cx="61" cy="150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1062 h 113"/>
                <a:gd name="T4" fmla="*/ 19 w 61"/>
                <a:gd name="T5" fmla="*/ 1087 h 113"/>
                <a:gd name="T6" fmla="*/ 18 w 61"/>
                <a:gd name="T7" fmla="*/ 948 h 113"/>
                <a:gd name="T8" fmla="*/ 61 w 61"/>
                <a:gd name="T9" fmla="*/ 1015 h 113"/>
                <a:gd name="T10" fmla="*/ 61 w 61"/>
                <a:gd name="T11" fmla="*/ 954 h 113"/>
                <a:gd name="T12" fmla="*/ 30 w 61"/>
                <a:gd name="T13" fmla="*/ 921 h 113"/>
                <a:gd name="T14" fmla="*/ 29 w 61"/>
                <a:gd name="T15" fmla="*/ 800 h 113"/>
                <a:gd name="T16" fmla="*/ 9 w 61"/>
                <a:gd name="T17" fmla="*/ 800 h 113"/>
                <a:gd name="T18" fmla="*/ 8 w 61"/>
                <a:gd name="T19" fmla="*/ 770 h 113"/>
                <a:gd name="T20" fmla="*/ 7 w 61"/>
                <a:gd name="T21" fmla="*/ 731 h 113"/>
                <a:gd name="T22" fmla="*/ 6 w 61"/>
                <a:gd name="T23" fmla="*/ 666 h 113"/>
                <a:gd name="T24" fmla="*/ 4 w 61"/>
                <a:gd name="T25" fmla="*/ 569 h 113"/>
                <a:gd name="T26" fmla="*/ 2 w 61"/>
                <a:gd name="T27" fmla="*/ 465 h 113"/>
                <a:gd name="T28" fmla="*/ 1 w 61"/>
                <a:gd name="T29" fmla="*/ 329 h 113"/>
                <a:gd name="T30" fmla="*/ 2 w 61"/>
                <a:gd name="T31" fmla="*/ 199 h 113"/>
                <a:gd name="T32" fmla="*/ 6 w 61"/>
                <a:gd name="T33" fmla="*/ 28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51" name="Freeform 167"/>
            <p:cNvSpPr>
              <a:spLocks/>
            </p:cNvSpPr>
            <p:nvPr/>
          </p:nvSpPr>
          <p:spPr bwMode="auto">
            <a:xfrm>
              <a:off x="1151" y="1234"/>
              <a:ext cx="79" cy="20"/>
            </a:xfrm>
            <a:custGeom>
              <a:avLst/>
              <a:gdLst>
                <a:gd name="T0" fmla="*/ 0 w 79"/>
                <a:gd name="T1" fmla="*/ 151 h 15"/>
                <a:gd name="T2" fmla="*/ 0 w 79"/>
                <a:gd name="T3" fmla="*/ 151 h 15"/>
                <a:gd name="T4" fmla="*/ 3 w 79"/>
                <a:gd name="T5" fmla="*/ 140 h 15"/>
                <a:gd name="T6" fmla="*/ 4 w 79"/>
                <a:gd name="T7" fmla="*/ 140 h 15"/>
                <a:gd name="T8" fmla="*/ 7 w 79"/>
                <a:gd name="T9" fmla="*/ 129 h 15"/>
                <a:gd name="T10" fmla="*/ 11 w 79"/>
                <a:gd name="T11" fmla="*/ 116 h 15"/>
                <a:gd name="T12" fmla="*/ 14 w 79"/>
                <a:gd name="T13" fmla="*/ 113 h 15"/>
                <a:gd name="T14" fmla="*/ 19 w 79"/>
                <a:gd name="T15" fmla="*/ 87 h 15"/>
                <a:gd name="T16" fmla="*/ 24 w 79"/>
                <a:gd name="T17" fmla="*/ 85 h 15"/>
                <a:gd name="T18" fmla="*/ 30 w 79"/>
                <a:gd name="T19" fmla="*/ 85 h 15"/>
                <a:gd name="T20" fmla="*/ 35 w 79"/>
                <a:gd name="T21" fmla="*/ 65 h 15"/>
                <a:gd name="T22" fmla="*/ 42 w 79"/>
                <a:gd name="T23" fmla="*/ 65 h 15"/>
                <a:gd name="T24" fmla="*/ 48 w 79"/>
                <a:gd name="T25" fmla="*/ 64 h 15"/>
                <a:gd name="T26" fmla="*/ 55 w 79"/>
                <a:gd name="T27" fmla="*/ 65 h 15"/>
                <a:gd name="T28" fmla="*/ 62 w 79"/>
                <a:gd name="T29" fmla="*/ 65 h 15"/>
                <a:gd name="T30" fmla="*/ 69 w 79"/>
                <a:gd name="T31" fmla="*/ 85 h 15"/>
                <a:gd name="T32" fmla="*/ 76 w 79"/>
                <a:gd name="T33" fmla="*/ 87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1 h 15"/>
                <a:gd name="T58" fmla="*/ 25 w 79"/>
                <a:gd name="T59" fmla="*/ 37 h 15"/>
                <a:gd name="T60" fmla="*/ 18 w 79"/>
                <a:gd name="T61" fmla="*/ 49 h 15"/>
                <a:gd name="T62" fmla="*/ 12 w 79"/>
                <a:gd name="T63" fmla="*/ 64 h 15"/>
                <a:gd name="T64" fmla="*/ 6 w 79"/>
                <a:gd name="T65" fmla="*/ 65 h 15"/>
                <a:gd name="T66" fmla="*/ 0 w 79"/>
                <a:gd name="T67" fmla="*/ 85 h 15"/>
                <a:gd name="T68" fmla="*/ 0 w 79"/>
                <a:gd name="T69" fmla="*/ 151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52" name="Freeform 168"/>
            <p:cNvSpPr>
              <a:spLocks/>
            </p:cNvSpPr>
            <p:nvPr/>
          </p:nvSpPr>
          <p:spPr bwMode="auto">
            <a:xfrm>
              <a:off x="1106" y="1422"/>
              <a:ext cx="132" cy="59"/>
            </a:xfrm>
            <a:custGeom>
              <a:avLst/>
              <a:gdLst>
                <a:gd name="T0" fmla="*/ 55 w 132"/>
                <a:gd name="T1" fmla="*/ 388 h 45"/>
                <a:gd name="T2" fmla="*/ 56 w 132"/>
                <a:gd name="T3" fmla="*/ 363 h 45"/>
                <a:gd name="T4" fmla="*/ 56 w 132"/>
                <a:gd name="T5" fmla="*/ 363 h 45"/>
                <a:gd name="T6" fmla="*/ 57 w 132"/>
                <a:gd name="T7" fmla="*/ 363 h 45"/>
                <a:gd name="T8" fmla="*/ 59 w 132"/>
                <a:gd name="T9" fmla="*/ 361 h 45"/>
                <a:gd name="T10" fmla="*/ 61 w 132"/>
                <a:gd name="T11" fmla="*/ 361 h 45"/>
                <a:gd name="T12" fmla="*/ 63 w 132"/>
                <a:gd name="T13" fmla="*/ 346 h 45"/>
                <a:gd name="T14" fmla="*/ 65 w 132"/>
                <a:gd name="T15" fmla="*/ 341 h 45"/>
                <a:gd name="T16" fmla="*/ 68 w 132"/>
                <a:gd name="T17" fmla="*/ 336 h 45"/>
                <a:gd name="T18" fmla="*/ 71 w 132"/>
                <a:gd name="T19" fmla="*/ 325 h 45"/>
                <a:gd name="T20" fmla="*/ 73 w 132"/>
                <a:gd name="T21" fmla="*/ 298 h 45"/>
                <a:gd name="T22" fmla="*/ 76 w 132"/>
                <a:gd name="T23" fmla="*/ 283 h 45"/>
                <a:gd name="T24" fmla="*/ 78 w 132"/>
                <a:gd name="T25" fmla="*/ 275 h 45"/>
                <a:gd name="T26" fmla="*/ 80 w 132"/>
                <a:gd name="T27" fmla="*/ 260 h 45"/>
                <a:gd name="T28" fmla="*/ 82 w 132"/>
                <a:gd name="T29" fmla="*/ 233 h 45"/>
                <a:gd name="T30" fmla="*/ 84 w 132"/>
                <a:gd name="T31" fmla="*/ 227 h 45"/>
                <a:gd name="T32" fmla="*/ 85 w 132"/>
                <a:gd name="T33" fmla="*/ 210 h 45"/>
                <a:gd name="T34" fmla="*/ 0 w 132"/>
                <a:gd name="T35" fmla="*/ 28 h 45"/>
                <a:gd name="T36" fmla="*/ 6 w 132"/>
                <a:gd name="T37" fmla="*/ 0 h 45"/>
                <a:gd name="T38" fmla="*/ 132 w 132"/>
                <a:gd name="T39" fmla="*/ 277 h 45"/>
                <a:gd name="T40" fmla="*/ 126 w 132"/>
                <a:gd name="T41" fmla="*/ 298 h 45"/>
                <a:gd name="T42" fmla="*/ 90 w 132"/>
                <a:gd name="T43" fmla="*/ 216 h 45"/>
                <a:gd name="T44" fmla="*/ 90 w 132"/>
                <a:gd name="T45" fmla="*/ 216 h 45"/>
                <a:gd name="T46" fmla="*/ 90 w 132"/>
                <a:gd name="T47" fmla="*/ 227 h 45"/>
                <a:gd name="T48" fmla="*/ 89 w 132"/>
                <a:gd name="T49" fmla="*/ 227 h 45"/>
                <a:gd name="T50" fmla="*/ 89 w 132"/>
                <a:gd name="T51" fmla="*/ 233 h 45"/>
                <a:gd name="T52" fmla="*/ 87 w 132"/>
                <a:gd name="T53" fmla="*/ 248 h 45"/>
                <a:gd name="T54" fmla="*/ 86 w 132"/>
                <a:gd name="T55" fmla="*/ 260 h 45"/>
                <a:gd name="T56" fmla="*/ 85 w 132"/>
                <a:gd name="T57" fmla="*/ 275 h 45"/>
                <a:gd name="T58" fmla="*/ 83 w 132"/>
                <a:gd name="T59" fmla="*/ 277 h 45"/>
                <a:gd name="T60" fmla="*/ 80 w 132"/>
                <a:gd name="T61" fmla="*/ 283 h 45"/>
                <a:gd name="T62" fmla="*/ 78 w 132"/>
                <a:gd name="T63" fmla="*/ 298 h 45"/>
                <a:gd name="T64" fmla="*/ 76 w 132"/>
                <a:gd name="T65" fmla="*/ 325 h 45"/>
                <a:gd name="T66" fmla="*/ 72 w 132"/>
                <a:gd name="T67" fmla="*/ 336 h 45"/>
                <a:gd name="T68" fmla="*/ 70 w 132"/>
                <a:gd name="T69" fmla="*/ 346 h 45"/>
                <a:gd name="T70" fmla="*/ 65 w 132"/>
                <a:gd name="T71" fmla="*/ 361 h 45"/>
                <a:gd name="T72" fmla="*/ 62 w 132"/>
                <a:gd name="T73" fmla="*/ 363 h 45"/>
                <a:gd name="T74" fmla="*/ 57 w 132"/>
                <a:gd name="T75" fmla="*/ 391 h 45"/>
                <a:gd name="T76" fmla="*/ 55 w 132"/>
                <a:gd name="T77" fmla="*/ 388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53" name="Freeform 169"/>
            <p:cNvSpPr>
              <a:spLocks/>
            </p:cNvSpPr>
            <p:nvPr/>
          </p:nvSpPr>
          <p:spPr bwMode="auto">
            <a:xfrm>
              <a:off x="1078" y="1437"/>
              <a:ext cx="135" cy="54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44 h 40"/>
                <a:gd name="T4" fmla="*/ 135 w 135"/>
                <a:gd name="T5" fmla="*/ 444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54" name="Freeform 170"/>
            <p:cNvSpPr>
              <a:spLocks/>
            </p:cNvSpPr>
            <p:nvPr/>
          </p:nvSpPr>
          <p:spPr bwMode="auto">
            <a:xfrm>
              <a:off x="1101" y="1430"/>
              <a:ext cx="132" cy="47"/>
            </a:xfrm>
            <a:custGeom>
              <a:avLst/>
              <a:gdLst>
                <a:gd name="T0" fmla="*/ 0 w 132"/>
                <a:gd name="T1" fmla="*/ 0 h 36"/>
                <a:gd name="T2" fmla="*/ 130 w 132"/>
                <a:gd name="T3" fmla="*/ 303 h 36"/>
                <a:gd name="T4" fmla="*/ 132 w 132"/>
                <a:gd name="T5" fmla="*/ 296 h 36"/>
                <a:gd name="T6" fmla="*/ 4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55" name="Freeform 171"/>
            <p:cNvSpPr>
              <a:spLocks/>
            </p:cNvSpPr>
            <p:nvPr/>
          </p:nvSpPr>
          <p:spPr bwMode="auto">
            <a:xfrm>
              <a:off x="1091" y="1434"/>
              <a:ext cx="133" cy="50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41 h 38"/>
                <a:gd name="T4" fmla="*/ 133 w 133"/>
                <a:gd name="T5" fmla="*/ 341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56" name="Freeform 172"/>
            <p:cNvSpPr>
              <a:spLocks/>
            </p:cNvSpPr>
            <p:nvPr/>
          </p:nvSpPr>
          <p:spPr bwMode="auto">
            <a:xfrm>
              <a:off x="1652" y="1319"/>
              <a:ext cx="249" cy="278"/>
            </a:xfrm>
            <a:custGeom>
              <a:avLst/>
              <a:gdLst>
                <a:gd name="T0" fmla="*/ 70 w 249"/>
                <a:gd name="T1" fmla="*/ 138 h 209"/>
                <a:gd name="T2" fmla="*/ 70 w 249"/>
                <a:gd name="T3" fmla="*/ 138 h 209"/>
                <a:gd name="T4" fmla="*/ 72 w 249"/>
                <a:gd name="T5" fmla="*/ 138 h 209"/>
                <a:gd name="T6" fmla="*/ 75 w 249"/>
                <a:gd name="T7" fmla="*/ 129 h 209"/>
                <a:gd name="T8" fmla="*/ 78 w 249"/>
                <a:gd name="T9" fmla="*/ 114 h 209"/>
                <a:gd name="T10" fmla="*/ 83 w 249"/>
                <a:gd name="T11" fmla="*/ 113 h 209"/>
                <a:gd name="T12" fmla="*/ 88 w 249"/>
                <a:gd name="T13" fmla="*/ 97 h 209"/>
                <a:gd name="T14" fmla="*/ 95 w 249"/>
                <a:gd name="T15" fmla="*/ 85 h 209"/>
                <a:gd name="T16" fmla="*/ 103 w 249"/>
                <a:gd name="T17" fmla="*/ 64 h 209"/>
                <a:gd name="T18" fmla="*/ 111 w 249"/>
                <a:gd name="T19" fmla="*/ 49 h 209"/>
                <a:gd name="T20" fmla="*/ 120 w 249"/>
                <a:gd name="T21" fmla="*/ 37 h 209"/>
                <a:gd name="T22" fmla="*/ 132 w 249"/>
                <a:gd name="T23" fmla="*/ 28 h 209"/>
                <a:gd name="T24" fmla="*/ 144 w 249"/>
                <a:gd name="T25" fmla="*/ 1 h 209"/>
                <a:gd name="T26" fmla="*/ 156 w 249"/>
                <a:gd name="T27" fmla="*/ 0 h 209"/>
                <a:gd name="T28" fmla="*/ 169 w 249"/>
                <a:gd name="T29" fmla="*/ 0 h 209"/>
                <a:gd name="T30" fmla="*/ 184 w 249"/>
                <a:gd name="T31" fmla="*/ 0 h 209"/>
                <a:gd name="T32" fmla="*/ 201 w 249"/>
                <a:gd name="T33" fmla="*/ 0 h 209"/>
                <a:gd name="T34" fmla="*/ 208 w 249"/>
                <a:gd name="T35" fmla="*/ 269 h 209"/>
                <a:gd name="T36" fmla="*/ 210 w 249"/>
                <a:gd name="T37" fmla="*/ 286 h 209"/>
                <a:gd name="T38" fmla="*/ 216 w 249"/>
                <a:gd name="T39" fmla="*/ 333 h 209"/>
                <a:gd name="T40" fmla="*/ 222 w 249"/>
                <a:gd name="T41" fmla="*/ 387 h 209"/>
                <a:gd name="T42" fmla="*/ 225 w 249"/>
                <a:gd name="T43" fmla="*/ 500 h 209"/>
                <a:gd name="T44" fmla="*/ 239 w 249"/>
                <a:gd name="T45" fmla="*/ 1151 h 209"/>
                <a:gd name="T46" fmla="*/ 246 w 249"/>
                <a:gd name="T47" fmla="*/ 1425 h 209"/>
                <a:gd name="T48" fmla="*/ 246 w 249"/>
                <a:gd name="T49" fmla="*/ 1427 h 209"/>
                <a:gd name="T50" fmla="*/ 248 w 249"/>
                <a:gd name="T51" fmla="*/ 1490 h 209"/>
                <a:gd name="T52" fmla="*/ 248 w 249"/>
                <a:gd name="T53" fmla="*/ 1566 h 209"/>
                <a:gd name="T54" fmla="*/ 244 w 249"/>
                <a:gd name="T55" fmla="*/ 1676 h 209"/>
                <a:gd name="T56" fmla="*/ 0 w 249"/>
                <a:gd name="T57" fmla="*/ 1604 h 209"/>
                <a:gd name="T58" fmla="*/ 25 w 249"/>
                <a:gd name="T59" fmla="*/ 1478 h 209"/>
                <a:gd name="T60" fmla="*/ 25 w 249"/>
                <a:gd name="T61" fmla="*/ 269 h 209"/>
                <a:gd name="T62" fmla="*/ 26 w 249"/>
                <a:gd name="T63" fmla="*/ 266 h 209"/>
                <a:gd name="T64" fmla="*/ 28 w 249"/>
                <a:gd name="T65" fmla="*/ 263 h 209"/>
                <a:gd name="T66" fmla="*/ 32 w 249"/>
                <a:gd name="T67" fmla="*/ 245 h 209"/>
                <a:gd name="T68" fmla="*/ 36 w 249"/>
                <a:gd name="T69" fmla="*/ 237 h 209"/>
                <a:gd name="T70" fmla="*/ 42 w 249"/>
                <a:gd name="T71" fmla="*/ 215 h 209"/>
                <a:gd name="T72" fmla="*/ 49 w 249"/>
                <a:gd name="T73" fmla="*/ 215 h 209"/>
                <a:gd name="T74" fmla="*/ 57 w 249"/>
                <a:gd name="T75" fmla="*/ 237 h 209"/>
                <a:gd name="T76" fmla="*/ 68 w 249"/>
                <a:gd name="T77" fmla="*/ 266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57" name="Freeform 173"/>
            <p:cNvSpPr>
              <a:spLocks/>
            </p:cNvSpPr>
            <p:nvPr/>
          </p:nvSpPr>
          <p:spPr bwMode="auto">
            <a:xfrm>
              <a:off x="1738" y="1339"/>
              <a:ext cx="80" cy="122"/>
            </a:xfrm>
            <a:custGeom>
              <a:avLst/>
              <a:gdLst>
                <a:gd name="T0" fmla="*/ 79 w 80"/>
                <a:gd name="T1" fmla="*/ 37 h 92"/>
                <a:gd name="T2" fmla="*/ 79 w 80"/>
                <a:gd name="T3" fmla="*/ 37 h 92"/>
                <a:gd name="T4" fmla="*/ 77 w 80"/>
                <a:gd name="T5" fmla="*/ 37 h 92"/>
                <a:gd name="T6" fmla="*/ 75 w 80"/>
                <a:gd name="T7" fmla="*/ 28 h 92"/>
                <a:gd name="T8" fmla="*/ 73 w 80"/>
                <a:gd name="T9" fmla="*/ 28 h 92"/>
                <a:gd name="T10" fmla="*/ 69 w 80"/>
                <a:gd name="T11" fmla="*/ 21 h 92"/>
                <a:gd name="T12" fmla="*/ 66 w 80"/>
                <a:gd name="T13" fmla="*/ 21 h 92"/>
                <a:gd name="T14" fmla="*/ 61 w 80"/>
                <a:gd name="T15" fmla="*/ 21 h 92"/>
                <a:gd name="T16" fmla="*/ 56 w 80"/>
                <a:gd name="T17" fmla="*/ 0 h 92"/>
                <a:gd name="T18" fmla="*/ 51 w 80"/>
                <a:gd name="T19" fmla="*/ 0 h 92"/>
                <a:gd name="T20" fmla="*/ 45 w 80"/>
                <a:gd name="T21" fmla="*/ 21 h 92"/>
                <a:gd name="T22" fmla="*/ 39 w 80"/>
                <a:gd name="T23" fmla="*/ 21 h 92"/>
                <a:gd name="T24" fmla="*/ 32 w 80"/>
                <a:gd name="T25" fmla="*/ 28 h 92"/>
                <a:gd name="T26" fmla="*/ 26 w 80"/>
                <a:gd name="T27" fmla="*/ 37 h 92"/>
                <a:gd name="T28" fmla="*/ 19 w 80"/>
                <a:gd name="T29" fmla="*/ 64 h 92"/>
                <a:gd name="T30" fmla="*/ 12 w 80"/>
                <a:gd name="T31" fmla="*/ 86 h 92"/>
                <a:gd name="T32" fmla="*/ 5 w 80"/>
                <a:gd name="T33" fmla="*/ 114 h 92"/>
                <a:gd name="T34" fmla="*/ 5 w 80"/>
                <a:gd name="T35" fmla="*/ 126 h 92"/>
                <a:gd name="T36" fmla="*/ 4 w 80"/>
                <a:gd name="T37" fmla="*/ 172 h 92"/>
                <a:gd name="T38" fmla="*/ 2 w 80"/>
                <a:gd name="T39" fmla="*/ 248 h 92"/>
                <a:gd name="T40" fmla="*/ 0 w 80"/>
                <a:gd name="T41" fmla="*/ 350 h 92"/>
                <a:gd name="T42" fmla="*/ 0 w 80"/>
                <a:gd name="T43" fmla="*/ 448 h 92"/>
                <a:gd name="T44" fmla="*/ 0 w 80"/>
                <a:gd name="T45" fmla="*/ 581 h 92"/>
                <a:gd name="T46" fmla="*/ 3 w 80"/>
                <a:gd name="T47" fmla="*/ 713 h 92"/>
                <a:gd name="T48" fmla="*/ 6 w 80"/>
                <a:gd name="T49" fmla="*/ 846 h 92"/>
                <a:gd name="T50" fmla="*/ 7 w 80"/>
                <a:gd name="T51" fmla="*/ 846 h 92"/>
                <a:gd name="T52" fmla="*/ 9 w 80"/>
                <a:gd name="T53" fmla="*/ 846 h 92"/>
                <a:gd name="T54" fmla="*/ 10 w 80"/>
                <a:gd name="T55" fmla="*/ 846 h 92"/>
                <a:gd name="T56" fmla="*/ 12 w 80"/>
                <a:gd name="T57" fmla="*/ 846 h 92"/>
                <a:gd name="T58" fmla="*/ 16 w 80"/>
                <a:gd name="T59" fmla="*/ 845 h 92"/>
                <a:gd name="T60" fmla="*/ 19 w 80"/>
                <a:gd name="T61" fmla="*/ 845 h 92"/>
                <a:gd name="T62" fmla="*/ 23 w 80"/>
                <a:gd name="T63" fmla="*/ 845 h 92"/>
                <a:gd name="T64" fmla="*/ 27 w 80"/>
                <a:gd name="T65" fmla="*/ 845 h 92"/>
                <a:gd name="T66" fmla="*/ 33 w 80"/>
                <a:gd name="T67" fmla="*/ 845 h 92"/>
                <a:gd name="T68" fmla="*/ 39 w 80"/>
                <a:gd name="T69" fmla="*/ 845 h 92"/>
                <a:gd name="T70" fmla="*/ 45 w 80"/>
                <a:gd name="T71" fmla="*/ 845 h 92"/>
                <a:gd name="T72" fmla="*/ 51 w 80"/>
                <a:gd name="T73" fmla="*/ 845 h 92"/>
                <a:gd name="T74" fmla="*/ 58 w 80"/>
                <a:gd name="T75" fmla="*/ 846 h 92"/>
                <a:gd name="T76" fmla="*/ 65 w 80"/>
                <a:gd name="T77" fmla="*/ 846 h 92"/>
                <a:gd name="T78" fmla="*/ 72 w 80"/>
                <a:gd name="T79" fmla="*/ 859 h 92"/>
                <a:gd name="T80" fmla="*/ 80 w 80"/>
                <a:gd name="T81" fmla="*/ 881 h 92"/>
                <a:gd name="T82" fmla="*/ 80 w 80"/>
                <a:gd name="T83" fmla="*/ 846 h 92"/>
                <a:gd name="T84" fmla="*/ 79 w 80"/>
                <a:gd name="T85" fmla="*/ 788 h 92"/>
                <a:gd name="T86" fmla="*/ 77 w 80"/>
                <a:gd name="T87" fmla="*/ 680 h 92"/>
                <a:gd name="T88" fmla="*/ 76 w 80"/>
                <a:gd name="T89" fmla="*/ 552 h 92"/>
                <a:gd name="T90" fmla="*/ 76 w 80"/>
                <a:gd name="T91" fmla="*/ 416 h 92"/>
                <a:gd name="T92" fmla="*/ 76 w 80"/>
                <a:gd name="T93" fmla="*/ 286 h 92"/>
                <a:gd name="T94" fmla="*/ 77 w 80"/>
                <a:gd name="T95" fmla="*/ 151 h 92"/>
                <a:gd name="T96" fmla="*/ 79 w 80"/>
                <a:gd name="T97" fmla="*/ 37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0"/>
                <a:gd name="T148" fmla="*/ 0 h 92"/>
                <a:gd name="T149" fmla="*/ 80 w 80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58" name="Freeform 174"/>
            <p:cNvSpPr>
              <a:spLocks/>
            </p:cNvSpPr>
            <p:nvPr/>
          </p:nvSpPr>
          <p:spPr bwMode="auto">
            <a:xfrm>
              <a:off x="1747" y="1374"/>
              <a:ext cx="131" cy="119"/>
            </a:xfrm>
            <a:custGeom>
              <a:avLst/>
              <a:gdLst>
                <a:gd name="T0" fmla="*/ 1 w 131"/>
                <a:gd name="T1" fmla="*/ 636 h 90"/>
                <a:gd name="T2" fmla="*/ 0 w 131"/>
                <a:gd name="T3" fmla="*/ 729 h 90"/>
                <a:gd name="T4" fmla="*/ 86 w 131"/>
                <a:gd name="T5" fmla="*/ 841 h 90"/>
                <a:gd name="T6" fmla="*/ 86 w 131"/>
                <a:gd name="T7" fmla="*/ 841 h 90"/>
                <a:gd name="T8" fmla="*/ 88 w 131"/>
                <a:gd name="T9" fmla="*/ 832 h 90"/>
                <a:gd name="T10" fmla="*/ 91 w 131"/>
                <a:gd name="T11" fmla="*/ 816 h 90"/>
                <a:gd name="T12" fmla="*/ 94 w 131"/>
                <a:gd name="T13" fmla="*/ 791 h 90"/>
                <a:gd name="T14" fmla="*/ 98 w 131"/>
                <a:gd name="T15" fmla="*/ 776 h 90"/>
                <a:gd name="T16" fmla="*/ 102 w 131"/>
                <a:gd name="T17" fmla="*/ 748 h 90"/>
                <a:gd name="T18" fmla="*/ 107 w 131"/>
                <a:gd name="T19" fmla="*/ 701 h 90"/>
                <a:gd name="T20" fmla="*/ 112 w 131"/>
                <a:gd name="T21" fmla="*/ 662 h 90"/>
                <a:gd name="T22" fmla="*/ 116 w 131"/>
                <a:gd name="T23" fmla="*/ 615 h 90"/>
                <a:gd name="T24" fmla="*/ 121 w 131"/>
                <a:gd name="T25" fmla="*/ 558 h 90"/>
                <a:gd name="T26" fmla="*/ 124 w 131"/>
                <a:gd name="T27" fmla="*/ 501 h 90"/>
                <a:gd name="T28" fmla="*/ 128 w 131"/>
                <a:gd name="T29" fmla="*/ 438 h 90"/>
                <a:gd name="T30" fmla="*/ 130 w 131"/>
                <a:gd name="T31" fmla="*/ 378 h 90"/>
                <a:gd name="T32" fmla="*/ 131 w 131"/>
                <a:gd name="T33" fmla="*/ 300 h 90"/>
                <a:gd name="T34" fmla="*/ 131 w 131"/>
                <a:gd name="T35" fmla="*/ 201 h 90"/>
                <a:gd name="T36" fmla="*/ 129 w 131"/>
                <a:gd name="T37" fmla="*/ 115 h 90"/>
                <a:gd name="T38" fmla="*/ 129 w 131"/>
                <a:gd name="T39" fmla="*/ 115 h 90"/>
                <a:gd name="T40" fmla="*/ 128 w 131"/>
                <a:gd name="T41" fmla="*/ 104 h 90"/>
                <a:gd name="T42" fmla="*/ 127 w 131"/>
                <a:gd name="T43" fmla="*/ 87 h 90"/>
                <a:gd name="T44" fmla="*/ 126 w 131"/>
                <a:gd name="T45" fmla="*/ 65 h 90"/>
                <a:gd name="T46" fmla="*/ 123 w 131"/>
                <a:gd name="T47" fmla="*/ 37 h 90"/>
                <a:gd name="T48" fmla="*/ 120 w 131"/>
                <a:gd name="T49" fmla="*/ 28 h 90"/>
                <a:gd name="T50" fmla="*/ 116 w 131"/>
                <a:gd name="T51" fmla="*/ 0 h 90"/>
                <a:gd name="T52" fmla="*/ 113 w 131"/>
                <a:gd name="T53" fmla="*/ 0 h 90"/>
                <a:gd name="T54" fmla="*/ 113 w 131"/>
                <a:gd name="T55" fmla="*/ 1 h 90"/>
                <a:gd name="T56" fmla="*/ 114 w 131"/>
                <a:gd name="T57" fmla="*/ 49 h 90"/>
                <a:gd name="T58" fmla="*/ 116 w 131"/>
                <a:gd name="T59" fmla="*/ 114 h 90"/>
                <a:gd name="T60" fmla="*/ 117 w 131"/>
                <a:gd name="T61" fmla="*/ 179 h 90"/>
                <a:gd name="T62" fmla="*/ 117 w 131"/>
                <a:gd name="T63" fmla="*/ 266 h 90"/>
                <a:gd name="T64" fmla="*/ 116 w 131"/>
                <a:gd name="T65" fmla="*/ 378 h 90"/>
                <a:gd name="T66" fmla="*/ 114 w 131"/>
                <a:gd name="T67" fmla="*/ 487 h 90"/>
                <a:gd name="T68" fmla="*/ 108 w 131"/>
                <a:gd name="T69" fmla="*/ 587 h 90"/>
                <a:gd name="T70" fmla="*/ 108 w 131"/>
                <a:gd name="T71" fmla="*/ 587 h 90"/>
                <a:gd name="T72" fmla="*/ 108 w 131"/>
                <a:gd name="T73" fmla="*/ 598 h 90"/>
                <a:gd name="T74" fmla="*/ 107 w 131"/>
                <a:gd name="T75" fmla="*/ 598 h 90"/>
                <a:gd name="T76" fmla="*/ 106 w 131"/>
                <a:gd name="T77" fmla="*/ 615 h 90"/>
                <a:gd name="T78" fmla="*/ 105 w 131"/>
                <a:gd name="T79" fmla="*/ 629 h 90"/>
                <a:gd name="T80" fmla="*/ 102 w 131"/>
                <a:gd name="T81" fmla="*/ 636 h 90"/>
                <a:gd name="T82" fmla="*/ 100 w 131"/>
                <a:gd name="T83" fmla="*/ 644 h 90"/>
                <a:gd name="T84" fmla="*/ 98 w 131"/>
                <a:gd name="T85" fmla="*/ 661 h 90"/>
                <a:gd name="T86" fmla="*/ 95 w 131"/>
                <a:gd name="T87" fmla="*/ 661 h 90"/>
                <a:gd name="T88" fmla="*/ 92 w 131"/>
                <a:gd name="T89" fmla="*/ 662 h 90"/>
                <a:gd name="T90" fmla="*/ 89 w 131"/>
                <a:gd name="T91" fmla="*/ 682 h 90"/>
                <a:gd name="T92" fmla="*/ 85 w 131"/>
                <a:gd name="T93" fmla="*/ 682 h 90"/>
                <a:gd name="T94" fmla="*/ 81 w 131"/>
                <a:gd name="T95" fmla="*/ 682 h 90"/>
                <a:gd name="T96" fmla="*/ 78 w 131"/>
                <a:gd name="T97" fmla="*/ 682 h 90"/>
                <a:gd name="T98" fmla="*/ 73 w 131"/>
                <a:gd name="T99" fmla="*/ 682 h 90"/>
                <a:gd name="T100" fmla="*/ 68 w 131"/>
                <a:gd name="T101" fmla="*/ 662 h 90"/>
                <a:gd name="T102" fmla="*/ 68 w 131"/>
                <a:gd name="T103" fmla="*/ 776 h 90"/>
                <a:gd name="T104" fmla="*/ 3 w 131"/>
                <a:gd name="T105" fmla="*/ 705 h 90"/>
                <a:gd name="T106" fmla="*/ 1 w 131"/>
                <a:gd name="T107" fmla="*/ 636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1"/>
                <a:gd name="T163" fmla="*/ 0 h 90"/>
                <a:gd name="T164" fmla="*/ 131 w 131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59" name="Freeform 175"/>
            <p:cNvSpPr>
              <a:spLocks/>
            </p:cNvSpPr>
            <p:nvPr/>
          </p:nvSpPr>
          <p:spPr bwMode="auto">
            <a:xfrm>
              <a:off x="1730" y="1492"/>
              <a:ext cx="97" cy="40"/>
            </a:xfrm>
            <a:custGeom>
              <a:avLst/>
              <a:gdLst>
                <a:gd name="T0" fmla="*/ 97 w 97"/>
                <a:gd name="T1" fmla="*/ 97 h 30"/>
                <a:gd name="T2" fmla="*/ 1 w 97"/>
                <a:gd name="T3" fmla="*/ 0 h 30"/>
                <a:gd name="T4" fmla="*/ 0 w 97"/>
                <a:gd name="T5" fmla="*/ 97 h 30"/>
                <a:gd name="T6" fmla="*/ 94 w 97"/>
                <a:gd name="T7" fmla="*/ 300 h 30"/>
                <a:gd name="T8" fmla="*/ 97 w 97"/>
                <a:gd name="T9" fmla="*/ 97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0"/>
                <a:gd name="T17" fmla="*/ 97 w 9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0" name="Freeform 176"/>
            <p:cNvSpPr>
              <a:spLocks/>
            </p:cNvSpPr>
            <p:nvPr/>
          </p:nvSpPr>
          <p:spPr bwMode="auto">
            <a:xfrm>
              <a:off x="1778" y="1504"/>
              <a:ext cx="42" cy="18"/>
            </a:xfrm>
            <a:custGeom>
              <a:avLst/>
              <a:gdLst>
                <a:gd name="T0" fmla="*/ 42 w 42"/>
                <a:gd name="T1" fmla="*/ 46 h 14"/>
                <a:gd name="T2" fmla="*/ 1 w 42"/>
                <a:gd name="T3" fmla="*/ 0 h 14"/>
                <a:gd name="T4" fmla="*/ 0 w 42"/>
                <a:gd name="T5" fmla="*/ 46 h 14"/>
                <a:gd name="T6" fmla="*/ 40 w 42"/>
                <a:gd name="T7" fmla="*/ 105 h 14"/>
                <a:gd name="T8" fmla="*/ 42 w 42"/>
                <a:gd name="T9" fmla="*/ 4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1" name="Freeform 177"/>
            <p:cNvSpPr>
              <a:spLocks/>
            </p:cNvSpPr>
            <p:nvPr/>
          </p:nvSpPr>
          <p:spPr bwMode="auto">
            <a:xfrm>
              <a:off x="1736" y="1495"/>
              <a:ext cx="28" cy="14"/>
            </a:xfrm>
            <a:custGeom>
              <a:avLst/>
              <a:gdLst>
                <a:gd name="T0" fmla="*/ 28 w 28"/>
                <a:gd name="T1" fmla="*/ 36 h 11"/>
                <a:gd name="T2" fmla="*/ 0 w 28"/>
                <a:gd name="T3" fmla="*/ 0 h 11"/>
                <a:gd name="T4" fmla="*/ 0 w 28"/>
                <a:gd name="T5" fmla="*/ 46 h 11"/>
                <a:gd name="T6" fmla="*/ 27 w 28"/>
                <a:gd name="T7" fmla="*/ 76 h 11"/>
                <a:gd name="T8" fmla="*/ 28 w 28"/>
                <a:gd name="T9" fmla="*/ 36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"/>
                <a:gd name="T17" fmla="*/ 28 w 2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2" name="Freeform 178"/>
            <p:cNvSpPr>
              <a:spLocks/>
            </p:cNvSpPr>
            <p:nvPr/>
          </p:nvSpPr>
          <p:spPr bwMode="auto">
            <a:xfrm>
              <a:off x="1667" y="1509"/>
              <a:ext cx="162" cy="72"/>
            </a:xfrm>
            <a:custGeom>
              <a:avLst/>
              <a:gdLst>
                <a:gd name="T0" fmla="*/ 0 w 162"/>
                <a:gd name="T1" fmla="*/ 155 h 54"/>
                <a:gd name="T2" fmla="*/ 0 w 162"/>
                <a:gd name="T3" fmla="*/ 155 h 54"/>
                <a:gd name="T4" fmla="*/ 1 w 162"/>
                <a:gd name="T5" fmla="*/ 155 h 54"/>
                <a:gd name="T6" fmla="*/ 3 w 162"/>
                <a:gd name="T7" fmla="*/ 155 h 54"/>
                <a:gd name="T8" fmla="*/ 5 w 162"/>
                <a:gd name="T9" fmla="*/ 151 h 54"/>
                <a:gd name="T10" fmla="*/ 7 w 162"/>
                <a:gd name="T11" fmla="*/ 151 h 54"/>
                <a:gd name="T12" fmla="*/ 11 w 162"/>
                <a:gd name="T13" fmla="*/ 140 h 54"/>
                <a:gd name="T14" fmla="*/ 14 w 162"/>
                <a:gd name="T15" fmla="*/ 140 h 54"/>
                <a:gd name="T16" fmla="*/ 18 w 162"/>
                <a:gd name="T17" fmla="*/ 129 h 54"/>
                <a:gd name="T18" fmla="*/ 21 w 162"/>
                <a:gd name="T19" fmla="*/ 116 h 54"/>
                <a:gd name="T20" fmla="*/ 25 w 162"/>
                <a:gd name="T21" fmla="*/ 97 h 54"/>
                <a:gd name="T22" fmla="*/ 28 w 162"/>
                <a:gd name="T23" fmla="*/ 87 h 54"/>
                <a:gd name="T24" fmla="*/ 32 w 162"/>
                <a:gd name="T25" fmla="*/ 85 h 54"/>
                <a:gd name="T26" fmla="*/ 35 w 162"/>
                <a:gd name="T27" fmla="*/ 64 h 54"/>
                <a:gd name="T28" fmla="*/ 38 w 162"/>
                <a:gd name="T29" fmla="*/ 37 h 54"/>
                <a:gd name="T30" fmla="*/ 41 w 162"/>
                <a:gd name="T31" fmla="*/ 21 h 54"/>
                <a:gd name="T32" fmla="*/ 43 w 162"/>
                <a:gd name="T33" fmla="*/ 0 h 54"/>
                <a:gd name="T34" fmla="*/ 162 w 162"/>
                <a:gd name="T35" fmla="*/ 276 h 54"/>
                <a:gd name="T36" fmla="*/ 162 w 162"/>
                <a:gd name="T37" fmla="*/ 276 h 54"/>
                <a:gd name="T38" fmla="*/ 161 w 162"/>
                <a:gd name="T39" fmla="*/ 276 h 54"/>
                <a:gd name="T40" fmla="*/ 160 w 162"/>
                <a:gd name="T41" fmla="*/ 292 h 54"/>
                <a:gd name="T42" fmla="*/ 159 w 162"/>
                <a:gd name="T43" fmla="*/ 300 h 54"/>
                <a:gd name="T44" fmla="*/ 158 w 162"/>
                <a:gd name="T45" fmla="*/ 332 h 54"/>
                <a:gd name="T46" fmla="*/ 155 w 162"/>
                <a:gd name="T47" fmla="*/ 340 h 54"/>
                <a:gd name="T48" fmla="*/ 153 w 162"/>
                <a:gd name="T49" fmla="*/ 357 h 54"/>
                <a:gd name="T50" fmla="*/ 151 w 162"/>
                <a:gd name="T51" fmla="*/ 383 h 54"/>
                <a:gd name="T52" fmla="*/ 147 w 162"/>
                <a:gd name="T53" fmla="*/ 407 h 54"/>
                <a:gd name="T54" fmla="*/ 145 w 162"/>
                <a:gd name="T55" fmla="*/ 427 h 54"/>
                <a:gd name="T56" fmla="*/ 141 w 162"/>
                <a:gd name="T57" fmla="*/ 453 h 54"/>
                <a:gd name="T58" fmla="*/ 138 w 162"/>
                <a:gd name="T59" fmla="*/ 476 h 54"/>
                <a:gd name="T60" fmla="*/ 136 w 162"/>
                <a:gd name="T61" fmla="*/ 491 h 54"/>
                <a:gd name="T62" fmla="*/ 132 w 162"/>
                <a:gd name="T63" fmla="*/ 511 h 54"/>
                <a:gd name="T64" fmla="*/ 129 w 162"/>
                <a:gd name="T65" fmla="*/ 519 h 54"/>
                <a:gd name="T66" fmla="*/ 126 w 162"/>
                <a:gd name="T67" fmla="*/ 540 h 54"/>
                <a:gd name="T68" fmla="*/ 0 w 162"/>
                <a:gd name="T69" fmla="*/ 155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3" name="Freeform 179"/>
            <p:cNvSpPr>
              <a:spLocks/>
            </p:cNvSpPr>
            <p:nvPr/>
          </p:nvSpPr>
          <p:spPr bwMode="auto">
            <a:xfrm>
              <a:off x="1829" y="1501"/>
              <a:ext cx="58" cy="35"/>
            </a:xfrm>
            <a:custGeom>
              <a:avLst/>
              <a:gdLst>
                <a:gd name="T0" fmla="*/ 6 w 58"/>
                <a:gd name="T1" fmla="*/ 277 h 26"/>
                <a:gd name="T2" fmla="*/ 58 w 58"/>
                <a:gd name="T3" fmla="*/ 105 h 26"/>
                <a:gd name="T4" fmla="*/ 26 w 58"/>
                <a:gd name="T5" fmla="*/ 0 h 26"/>
                <a:gd name="T6" fmla="*/ 0 w 58"/>
                <a:gd name="T7" fmla="*/ 30 h 26"/>
                <a:gd name="T8" fmla="*/ 0 w 58"/>
                <a:gd name="T9" fmla="*/ 273 h 26"/>
                <a:gd name="T10" fmla="*/ 6 w 58"/>
                <a:gd name="T11" fmla="*/ 277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26"/>
                <a:gd name="T20" fmla="*/ 58 w 5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4" name="Freeform 180"/>
            <p:cNvSpPr>
              <a:spLocks/>
            </p:cNvSpPr>
            <p:nvPr/>
          </p:nvSpPr>
          <p:spPr bwMode="auto">
            <a:xfrm>
              <a:off x="1679" y="1354"/>
              <a:ext cx="31" cy="164"/>
            </a:xfrm>
            <a:custGeom>
              <a:avLst/>
              <a:gdLst>
                <a:gd name="T0" fmla="*/ 31 w 31"/>
                <a:gd name="T1" fmla="*/ 28 h 124"/>
                <a:gd name="T2" fmla="*/ 31 w 31"/>
                <a:gd name="T3" fmla="*/ 21 h 124"/>
                <a:gd name="T4" fmla="*/ 30 w 31"/>
                <a:gd name="T5" fmla="*/ 21 h 124"/>
                <a:gd name="T6" fmla="*/ 30 w 31"/>
                <a:gd name="T7" fmla="*/ 21 h 124"/>
                <a:gd name="T8" fmla="*/ 29 w 31"/>
                <a:gd name="T9" fmla="*/ 21 h 124"/>
                <a:gd name="T10" fmla="*/ 27 w 31"/>
                <a:gd name="T11" fmla="*/ 1 h 124"/>
                <a:gd name="T12" fmla="*/ 26 w 31"/>
                <a:gd name="T13" fmla="*/ 1 h 124"/>
                <a:gd name="T14" fmla="*/ 23 w 31"/>
                <a:gd name="T15" fmla="*/ 0 h 124"/>
                <a:gd name="T16" fmla="*/ 22 w 31"/>
                <a:gd name="T17" fmla="*/ 0 h 124"/>
                <a:gd name="T18" fmla="*/ 20 w 31"/>
                <a:gd name="T19" fmla="*/ 0 h 124"/>
                <a:gd name="T20" fmla="*/ 17 w 31"/>
                <a:gd name="T21" fmla="*/ 0 h 124"/>
                <a:gd name="T22" fmla="*/ 14 w 31"/>
                <a:gd name="T23" fmla="*/ 0 h 124"/>
                <a:gd name="T24" fmla="*/ 12 w 31"/>
                <a:gd name="T25" fmla="*/ 1 h 124"/>
                <a:gd name="T26" fmla="*/ 9 w 31"/>
                <a:gd name="T27" fmla="*/ 1 h 124"/>
                <a:gd name="T28" fmla="*/ 6 w 31"/>
                <a:gd name="T29" fmla="*/ 21 h 124"/>
                <a:gd name="T30" fmla="*/ 3 w 31"/>
                <a:gd name="T31" fmla="*/ 28 h 124"/>
                <a:gd name="T32" fmla="*/ 0 w 31"/>
                <a:gd name="T33" fmla="*/ 60 h 124"/>
                <a:gd name="T34" fmla="*/ 0 w 31"/>
                <a:gd name="T35" fmla="*/ 1164 h 124"/>
                <a:gd name="T36" fmla="*/ 1 w 31"/>
                <a:gd name="T37" fmla="*/ 1164 h 124"/>
                <a:gd name="T38" fmla="*/ 1 w 31"/>
                <a:gd name="T39" fmla="*/ 1164 h 124"/>
                <a:gd name="T40" fmla="*/ 2 w 31"/>
                <a:gd name="T41" fmla="*/ 1164 h 124"/>
                <a:gd name="T42" fmla="*/ 3 w 31"/>
                <a:gd name="T43" fmla="*/ 1164 h 124"/>
                <a:gd name="T44" fmla="*/ 5 w 31"/>
                <a:gd name="T45" fmla="*/ 1156 h 124"/>
                <a:gd name="T46" fmla="*/ 7 w 31"/>
                <a:gd name="T47" fmla="*/ 1156 h 124"/>
                <a:gd name="T48" fmla="*/ 8 w 31"/>
                <a:gd name="T49" fmla="*/ 1156 h 124"/>
                <a:gd name="T50" fmla="*/ 10 w 31"/>
                <a:gd name="T51" fmla="*/ 1132 h 124"/>
                <a:gd name="T52" fmla="*/ 13 w 31"/>
                <a:gd name="T53" fmla="*/ 1132 h 124"/>
                <a:gd name="T54" fmla="*/ 15 w 31"/>
                <a:gd name="T55" fmla="*/ 1127 h 124"/>
                <a:gd name="T56" fmla="*/ 17 w 31"/>
                <a:gd name="T57" fmla="*/ 1112 h 124"/>
                <a:gd name="T58" fmla="*/ 21 w 31"/>
                <a:gd name="T59" fmla="*/ 1102 h 124"/>
                <a:gd name="T60" fmla="*/ 23 w 31"/>
                <a:gd name="T61" fmla="*/ 1095 h 124"/>
                <a:gd name="T62" fmla="*/ 26 w 31"/>
                <a:gd name="T63" fmla="*/ 1081 h 124"/>
                <a:gd name="T64" fmla="*/ 29 w 31"/>
                <a:gd name="T65" fmla="*/ 1055 h 124"/>
                <a:gd name="T66" fmla="*/ 31 w 31"/>
                <a:gd name="T67" fmla="*/ 1050 h 124"/>
                <a:gd name="T68" fmla="*/ 31 w 31"/>
                <a:gd name="T69" fmla="*/ 28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"/>
                <a:gd name="T106" fmla="*/ 0 h 124"/>
                <a:gd name="T107" fmla="*/ 31 w 31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5" name="Freeform 181"/>
            <p:cNvSpPr>
              <a:spLocks/>
            </p:cNvSpPr>
            <p:nvPr/>
          </p:nvSpPr>
          <p:spPr bwMode="auto">
            <a:xfrm>
              <a:off x="1680" y="1355"/>
              <a:ext cx="27" cy="138"/>
            </a:xfrm>
            <a:custGeom>
              <a:avLst/>
              <a:gdLst>
                <a:gd name="T0" fmla="*/ 27 w 27"/>
                <a:gd name="T1" fmla="*/ 21 h 104"/>
                <a:gd name="T2" fmla="*/ 27 w 27"/>
                <a:gd name="T3" fmla="*/ 21 h 104"/>
                <a:gd name="T4" fmla="*/ 26 w 27"/>
                <a:gd name="T5" fmla="*/ 21 h 104"/>
                <a:gd name="T6" fmla="*/ 26 w 27"/>
                <a:gd name="T7" fmla="*/ 21 h 104"/>
                <a:gd name="T8" fmla="*/ 25 w 27"/>
                <a:gd name="T9" fmla="*/ 1 h 104"/>
                <a:gd name="T10" fmla="*/ 23 w 27"/>
                <a:gd name="T11" fmla="*/ 1 h 104"/>
                <a:gd name="T12" fmla="*/ 22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6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9 w 27"/>
                <a:gd name="T25" fmla="*/ 0 h 104"/>
                <a:gd name="T26" fmla="*/ 8 w 27"/>
                <a:gd name="T27" fmla="*/ 1 h 104"/>
                <a:gd name="T28" fmla="*/ 5 w 27"/>
                <a:gd name="T29" fmla="*/ 21 h 104"/>
                <a:gd name="T30" fmla="*/ 2 w 27"/>
                <a:gd name="T31" fmla="*/ 37 h 104"/>
                <a:gd name="T32" fmla="*/ 0 w 27"/>
                <a:gd name="T33" fmla="*/ 49 h 104"/>
                <a:gd name="T34" fmla="*/ 0 w 27"/>
                <a:gd name="T35" fmla="*/ 998 h 104"/>
                <a:gd name="T36" fmla="*/ 0 w 27"/>
                <a:gd name="T37" fmla="*/ 998 h 104"/>
                <a:gd name="T38" fmla="*/ 1 w 27"/>
                <a:gd name="T39" fmla="*/ 998 h 104"/>
                <a:gd name="T40" fmla="*/ 1 w 27"/>
                <a:gd name="T41" fmla="*/ 998 h 104"/>
                <a:gd name="T42" fmla="*/ 2 w 27"/>
                <a:gd name="T43" fmla="*/ 998 h 104"/>
                <a:gd name="T44" fmla="*/ 4 w 27"/>
                <a:gd name="T45" fmla="*/ 998 h 104"/>
                <a:gd name="T46" fmla="*/ 6 w 27"/>
                <a:gd name="T47" fmla="*/ 998 h 104"/>
                <a:gd name="T48" fmla="*/ 7 w 27"/>
                <a:gd name="T49" fmla="*/ 995 h 104"/>
                <a:gd name="T50" fmla="*/ 9 w 27"/>
                <a:gd name="T51" fmla="*/ 995 h 104"/>
                <a:gd name="T52" fmla="*/ 11 w 27"/>
                <a:gd name="T53" fmla="*/ 979 h 104"/>
                <a:gd name="T54" fmla="*/ 13 w 27"/>
                <a:gd name="T55" fmla="*/ 979 h 104"/>
                <a:gd name="T56" fmla="*/ 15 w 27"/>
                <a:gd name="T57" fmla="*/ 970 h 104"/>
                <a:gd name="T58" fmla="*/ 18 w 27"/>
                <a:gd name="T59" fmla="*/ 951 h 104"/>
                <a:gd name="T60" fmla="*/ 20 w 27"/>
                <a:gd name="T61" fmla="*/ 946 h 104"/>
                <a:gd name="T62" fmla="*/ 22 w 27"/>
                <a:gd name="T63" fmla="*/ 932 h 104"/>
                <a:gd name="T64" fmla="*/ 25 w 27"/>
                <a:gd name="T65" fmla="*/ 921 h 104"/>
                <a:gd name="T66" fmla="*/ 27 w 27"/>
                <a:gd name="T67" fmla="*/ 905 h 104"/>
                <a:gd name="T68" fmla="*/ 27 w 27"/>
                <a:gd name="T69" fmla="*/ 21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6" name="Freeform 182"/>
            <p:cNvSpPr>
              <a:spLocks/>
            </p:cNvSpPr>
            <p:nvPr/>
          </p:nvSpPr>
          <p:spPr bwMode="auto">
            <a:xfrm>
              <a:off x="1681" y="1357"/>
              <a:ext cx="22" cy="111"/>
            </a:xfrm>
            <a:custGeom>
              <a:avLst/>
              <a:gdLst>
                <a:gd name="T0" fmla="*/ 22 w 22"/>
                <a:gd name="T1" fmla="*/ 28 h 84"/>
                <a:gd name="T2" fmla="*/ 22 w 22"/>
                <a:gd name="T3" fmla="*/ 28 h 84"/>
                <a:gd name="T4" fmla="*/ 21 w 22"/>
                <a:gd name="T5" fmla="*/ 1 h 84"/>
                <a:gd name="T6" fmla="*/ 21 w 22"/>
                <a:gd name="T7" fmla="*/ 1 h 84"/>
                <a:gd name="T8" fmla="*/ 20 w 22"/>
                <a:gd name="T9" fmla="*/ 1 h 84"/>
                <a:gd name="T10" fmla="*/ 19 w 22"/>
                <a:gd name="T11" fmla="*/ 1 h 84"/>
                <a:gd name="T12" fmla="*/ 18 w 22"/>
                <a:gd name="T13" fmla="*/ 0 h 84"/>
                <a:gd name="T14" fmla="*/ 17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2 w 22"/>
                <a:gd name="T21" fmla="*/ 0 h 84"/>
                <a:gd name="T22" fmla="*/ 10 w 22"/>
                <a:gd name="T23" fmla="*/ 0 h 84"/>
                <a:gd name="T24" fmla="*/ 8 w 22"/>
                <a:gd name="T25" fmla="*/ 0 h 84"/>
                <a:gd name="T26" fmla="*/ 6 w 22"/>
                <a:gd name="T27" fmla="*/ 1 h 84"/>
                <a:gd name="T28" fmla="*/ 4 w 22"/>
                <a:gd name="T29" fmla="*/ 1 h 84"/>
                <a:gd name="T30" fmla="*/ 3 w 22"/>
                <a:gd name="T31" fmla="*/ 28 h 84"/>
                <a:gd name="T32" fmla="*/ 0 w 22"/>
                <a:gd name="T33" fmla="*/ 37 h 84"/>
                <a:gd name="T34" fmla="*/ 0 w 22"/>
                <a:gd name="T35" fmla="*/ 781 h 84"/>
                <a:gd name="T36" fmla="*/ 0 w 22"/>
                <a:gd name="T37" fmla="*/ 781 h 84"/>
                <a:gd name="T38" fmla="*/ 0 w 22"/>
                <a:gd name="T39" fmla="*/ 781 h 84"/>
                <a:gd name="T40" fmla="*/ 1 w 22"/>
                <a:gd name="T41" fmla="*/ 781 h 84"/>
                <a:gd name="T42" fmla="*/ 3 w 22"/>
                <a:gd name="T43" fmla="*/ 781 h 84"/>
                <a:gd name="T44" fmla="*/ 4 w 22"/>
                <a:gd name="T45" fmla="*/ 781 h 84"/>
                <a:gd name="T46" fmla="*/ 5 w 22"/>
                <a:gd name="T47" fmla="*/ 781 h 84"/>
                <a:gd name="T48" fmla="*/ 6 w 22"/>
                <a:gd name="T49" fmla="*/ 781 h 84"/>
                <a:gd name="T50" fmla="*/ 7 w 22"/>
                <a:gd name="T51" fmla="*/ 776 h 84"/>
                <a:gd name="T52" fmla="*/ 10 w 22"/>
                <a:gd name="T53" fmla="*/ 776 h 84"/>
                <a:gd name="T54" fmla="*/ 11 w 22"/>
                <a:gd name="T55" fmla="*/ 761 h 84"/>
                <a:gd name="T56" fmla="*/ 13 w 22"/>
                <a:gd name="T57" fmla="*/ 761 h 84"/>
                <a:gd name="T58" fmla="*/ 14 w 22"/>
                <a:gd name="T59" fmla="*/ 749 h 84"/>
                <a:gd name="T60" fmla="*/ 17 w 22"/>
                <a:gd name="T61" fmla="*/ 744 h 84"/>
                <a:gd name="T62" fmla="*/ 19 w 22"/>
                <a:gd name="T63" fmla="*/ 729 h 84"/>
                <a:gd name="T64" fmla="*/ 20 w 22"/>
                <a:gd name="T65" fmla="*/ 718 h 84"/>
                <a:gd name="T66" fmla="*/ 22 w 22"/>
                <a:gd name="T67" fmla="*/ 702 h 84"/>
                <a:gd name="T68" fmla="*/ 22 w 22"/>
                <a:gd name="T69" fmla="*/ 28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7" name="Freeform 183"/>
            <p:cNvSpPr>
              <a:spLocks/>
            </p:cNvSpPr>
            <p:nvPr/>
          </p:nvSpPr>
          <p:spPr bwMode="auto">
            <a:xfrm>
              <a:off x="1682" y="1358"/>
              <a:ext cx="18" cy="87"/>
            </a:xfrm>
            <a:custGeom>
              <a:avLst/>
              <a:gdLst>
                <a:gd name="T0" fmla="*/ 18 w 18"/>
                <a:gd name="T1" fmla="*/ 21 h 66"/>
                <a:gd name="T2" fmla="*/ 18 w 18"/>
                <a:gd name="T3" fmla="*/ 21 h 66"/>
                <a:gd name="T4" fmla="*/ 17 w 18"/>
                <a:gd name="T5" fmla="*/ 21 h 66"/>
                <a:gd name="T6" fmla="*/ 14 w 18"/>
                <a:gd name="T7" fmla="*/ 0 h 66"/>
                <a:gd name="T8" fmla="*/ 12 w 18"/>
                <a:gd name="T9" fmla="*/ 0 h 66"/>
                <a:gd name="T10" fmla="*/ 10 w 18"/>
                <a:gd name="T11" fmla="*/ 0 h 66"/>
                <a:gd name="T12" fmla="*/ 6 w 18"/>
                <a:gd name="T13" fmla="*/ 0 h 66"/>
                <a:gd name="T14" fmla="*/ 3 w 18"/>
                <a:gd name="T15" fmla="*/ 21 h 66"/>
                <a:gd name="T16" fmla="*/ 0 w 18"/>
                <a:gd name="T17" fmla="*/ 28 h 66"/>
                <a:gd name="T18" fmla="*/ 0 w 18"/>
                <a:gd name="T19" fmla="*/ 605 h 66"/>
                <a:gd name="T20" fmla="*/ 0 w 18"/>
                <a:gd name="T21" fmla="*/ 605 h 66"/>
                <a:gd name="T22" fmla="*/ 2 w 18"/>
                <a:gd name="T23" fmla="*/ 605 h 66"/>
                <a:gd name="T24" fmla="*/ 4 w 18"/>
                <a:gd name="T25" fmla="*/ 591 h 66"/>
                <a:gd name="T26" fmla="*/ 6 w 18"/>
                <a:gd name="T27" fmla="*/ 591 h 66"/>
                <a:gd name="T28" fmla="*/ 9 w 18"/>
                <a:gd name="T29" fmla="*/ 579 h 66"/>
                <a:gd name="T30" fmla="*/ 12 w 18"/>
                <a:gd name="T31" fmla="*/ 567 h 66"/>
                <a:gd name="T32" fmla="*/ 14 w 18"/>
                <a:gd name="T33" fmla="*/ 550 h 66"/>
                <a:gd name="T34" fmla="*/ 18 w 18"/>
                <a:gd name="T35" fmla="*/ 540 h 66"/>
                <a:gd name="T36" fmla="*/ 18 w 18"/>
                <a:gd name="T37" fmla="*/ 21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66"/>
                <a:gd name="T59" fmla="*/ 18 w 18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8" name="Freeform 184"/>
            <p:cNvSpPr>
              <a:spLocks/>
            </p:cNvSpPr>
            <p:nvPr/>
          </p:nvSpPr>
          <p:spPr bwMode="auto">
            <a:xfrm>
              <a:off x="1682" y="1361"/>
              <a:ext cx="14" cy="59"/>
            </a:xfrm>
            <a:custGeom>
              <a:avLst/>
              <a:gdLst>
                <a:gd name="T0" fmla="*/ 14 w 14"/>
                <a:gd name="T1" fmla="*/ 1 h 45"/>
                <a:gd name="T2" fmla="*/ 14 w 14"/>
                <a:gd name="T3" fmla="*/ 0 h 45"/>
                <a:gd name="T4" fmla="*/ 13 w 14"/>
                <a:gd name="T5" fmla="*/ 0 h 45"/>
                <a:gd name="T6" fmla="*/ 12 w 14"/>
                <a:gd name="T7" fmla="*/ 0 h 45"/>
                <a:gd name="T8" fmla="*/ 10 w 14"/>
                <a:gd name="T9" fmla="*/ 0 h 45"/>
                <a:gd name="T10" fmla="*/ 9 w 14"/>
                <a:gd name="T11" fmla="*/ 0 h 45"/>
                <a:gd name="T12" fmla="*/ 6 w 14"/>
                <a:gd name="T13" fmla="*/ 0 h 45"/>
                <a:gd name="T14" fmla="*/ 3 w 14"/>
                <a:gd name="T15" fmla="*/ 0 h 45"/>
                <a:gd name="T16" fmla="*/ 0 w 14"/>
                <a:gd name="T17" fmla="*/ 21 h 45"/>
                <a:gd name="T18" fmla="*/ 0 w 14"/>
                <a:gd name="T19" fmla="*/ 391 h 45"/>
                <a:gd name="T20" fmla="*/ 2 w 14"/>
                <a:gd name="T21" fmla="*/ 391 h 45"/>
                <a:gd name="T22" fmla="*/ 2 w 14"/>
                <a:gd name="T23" fmla="*/ 391 h 45"/>
                <a:gd name="T24" fmla="*/ 4 w 14"/>
                <a:gd name="T25" fmla="*/ 391 h 45"/>
                <a:gd name="T26" fmla="*/ 5 w 14"/>
                <a:gd name="T27" fmla="*/ 388 h 45"/>
                <a:gd name="T28" fmla="*/ 7 w 14"/>
                <a:gd name="T29" fmla="*/ 388 h 45"/>
                <a:gd name="T30" fmla="*/ 10 w 14"/>
                <a:gd name="T31" fmla="*/ 371 h 45"/>
                <a:gd name="T32" fmla="*/ 12 w 14"/>
                <a:gd name="T33" fmla="*/ 363 h 45"/>
                <a:gd name="T34" fmla="*/ 14 w 14"/>
                <a:gd name="T35" fmla="*/ 361 h 45"/>
                <a:gd name="T36" fmla="*/ 14 w 14"/>
                <a:gd name="T37" fmla="*/ 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5"/>
                <a:gd name="T59" fmla="*/ 14 w 14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9" name="Freeform 185"/>
            <p:cNvSpPr>
              <a:spLocks/>
            </p:cNvSpPr>
            <p:nvPr/>
          </p:nvSpPr>
          <p:spPr bwMode="auto">
            <a:xfrm>
              <a:off x="1684" y="1361"/>
              <a:ext cx="9" cy="35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5 w 9"/>
                <a:gd name="T9" fmla="*/ 0 h 27"/>
                <a:gd name="T10" fmla="*/ 4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17 h 27"/>
                <a:gd name="T18" fmla="*/ 0 w 9"/>
                <a:gd name="T19" fmla="*/ 211 h 27"/>
                <a:gd name="T20" fmla="*/ 0 w 9"/>
                <a:gd name="T21" fmla="*/ 211 h 27"/>
                <a:gd name="T22" fmla="*/ 1 w 9"/>
                <a:gd name="T23" fmla="*/ 211 h 27"/>
                <a:gd name="T24" fmla="*/ 2 w 9"/>
                <a:gd name="T25" fmla="*/ 211 h 27"/>
                <a:gd name="T26" fmla="*/ 3 w 9"/>
                <a:gd name="T27" fmla="*/ 211 h 27"/>
                <a:gd name="T28" fmla="*/ 4 w 9"/>
                <a:gd name="T29" fmla="*/ 211 h 27"/>
                <a:gd name="T30" fmla="*/ 5 w 9"/>
                <a:gd name="T31" fmla="*/ 193 h 27"/>
                <a:gd name="T32" fmla="*/ 8 w 9"/>
                <a:gd name="T33" fmla="*/ 189 h 27"/>
                <a:gd name="T34" fmla="*/ 9 w 9"/>
                <a:gd name="T35" fmla="*/ 187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70" name="Freeform 186"/>
            <p:cNvSpPr>
              <a:spLocks/>
            </p:cNvSpPr>
            <p:nvPr/>
          </p:nvSpPr>
          <p:spPr bwMode="auto">
            <a:xfrm>
              <a:off x="1794" y="1463"/>
              <a:ext cx="14" cy="18"/>
            </a:xfrm>
            <a:custGeom>
              <a:avLst/>
              <a:gdLst>
                <a:gd name="T0" fmla="*/ 7 w 14"/>
                <a:gd name="T1" fmla="*/ 105 h 14"/>
                <a:gd name="T2" fmla="*/ 9 w 14"/>
                <a:gd name="T3" fmla="*/ 105 h 14"/>
                <a:gd name="T4" fmla="*/ 10 w 14"/>
                <a:gd name="T5" fmla="*/ 98 h 14"/>
                <a:gd name="T6" fmla="*/ 11 w 14"/>
                <a:gd name="T7" fmla="*/ 98 h 14"/>
                <a:gd name="T8" fmla="*/ 12 w 14"/>
                <a:gd name="T9" fmla="*/ 82 h 14"/>
                <a:gd name="T10" fmla="*/ 13 w 14"/>
                <a:gd name="T11" fmla="*/ 76 h 14"/>
                <a:gd name="T12" fmla="*/ 13 w 14"/>
                <a:gd name="T13" fmla="*/ 66 h 14"/>
                <a:gd name="T14" fmla="*/ 14 w 14"/>
                <a:gd name="T15" fmla="*/ 59 h 14"/>
                <a:gd name="T16" fmla="*/ 14 w 14"/>
                <a:gd name="T17" fmla="*/ 51 h 14"/>
                <a:gd name="T18" fmla="*/ 14 w 14"/>
                <a:gd name="T19" fmla="*/ 46 h 14"/>
                <a:gd name="T20" fmla="*/ 13 w 14"/>
                <a:gd name="T21" fmla="*/ 28 h 14"/>
                <a:gd name="T22" fmla="*/ 13 w 14"/>
                <a:gd name="T23" fmla="*/ 22 h 14"/>
                <a:gd name="T24" fmla="*/ 12 w 14"/>
                <a:gd name="T25" fmla="*/ 17 h 14"/>
                <a:gd name="T26" fmla="*/ 11 w 14"/>
                <a:gd name="T27" fmla="*/ 1 h 14"/>
                <a:gd name="T28" fmla="*/ 10 w 14"/>
                <a:gd name="T29" fmla="*/ 0 h 14"/>
                <a:gd name="T30" fmla="*/ 9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5 w 14"/>
                <a:gd name="T37" fmla="*/ 0 h 14"/>
                <a:gd name="T38" fmla="*/ 4 w 14"/>
                <a:gd name="T39" fmla="*/ 1 h 14"/>
                <a:gd name="T40" fmla="*/ 3 w 14"/>
                <a:gd name="T41" fmla="*/ 17 h 14"/>
                <a:gd name="T42" fmla="*/ 2 w 14"/>
                <a:gd name="T43" fmla="*/ 22 h 14"/>
                <a:gd name="T44" fmla="*/ 2 w 14"/>
                <a:gd name="T45" fmla="*/ 28 h 14"/>
                <a:gd name="T46" fmla="*/ 0 w 14"/>
                <a:gd name="T47" fmla="*/ 46 h 14"/>
                <a:gd name="T48" fmla="*/ 0 w 14"/>
                <a:gd name="T49" fmla="*/ 51 h 14"/>
                <a:gd name="T50" fmla="*/ 0 w 14"/>
                <a:gd name="T51" fmla="*/ 59 h 14"/>
                <a:gd name="T52" fmla="*/ 2 w 14"/>
                <a:gd name="T53" fmla="*/ 66 h 14"/>
                <a:gd name="T54" fmla="*/ 2 w 14"/>
                <a:gd name="T55" fmla="*/ 76 h 14"/>
                <a:gd name="T56" fmla="*/ 3 w 14"/>
                <a:gd name="T57" fmla="*/ 82 h 14"/>
                <a:gd name="T58" fmla="*/ 4 w 14"/>
                <a:gd name="T59" fmla="*/ 98 h 14"/>
                <a:gd name="T60" fmla="*/ 5 w 14"/>
                <a:gd name="T61" fmla="*/ 98 h 14"/>
                <a:gd name="T62" fmla="*/ 6 w 14"/>
                <a:gd name="T63" fmla="*/ 105 h 14"/>
                <a:gd name="T64" fmla="*/ 7 w 14"/>
                <a:gd name="T65" fmla="*/ 105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71" name="Freeform 187"/>
            <p:cNvSpPr>
              <a:spLocks/>
            </p:cNvSpPr>
            <p:nvPr/>
          </p:nvSpPr>
          <p:spPr bwMode="auto">
            <a:xfrm>
              <a:off x="1754" y="1463"/>
              <a:ext cx="7" cy="9"/>
            </a:xfrm>
            <a:custGeom>
              <a:avLst/>
              <a:gdLst>
                <a:gd name="T0" fmla="*/ 3 w 7"/>
                <a:gd name="T1" fmla="*/ 51 h 7"/>
                <a:gd name="T2" fmla="*/ 4 w 7"/>
                <a:gd name="T3" fmla="*/ 51 h 7"/>
                <a:gd name="T4" fmla="*/ 5 w 7"/>
                <a:gd name="T5" fmla="*/ 46 h 7"/>
                <a:gd name="T6" fmla="*/ 5 w 7"/>
                <a:gd name="T7" fmla="*/ 28 h 7"/>
                <a:gd name="T8" fmla="*/ 7 w 7"/>
                <a:gd name="T9" fmla="*/ 22 h 7"/>
                <a:gd name="T10" fmla="*/ 5 w 7"/>
                <a:gd name="T11" fmla="*/ 17 h 7"/>
                <a:gd name="T12" fmla="*/ 5 w 7"/>
                <a:gd name="T13" fmla="*/ 1 h 7"/>
                <a:gd name="T14" fmla="*/ 4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7 h 7"/>
                <a:gd name="T24" fmla="*/ 0 w 7"/>
                <a:gd name="T25" fmla="*/ 22 h 7"/>
                <a:gd name="T26" fmla="*/ 0 w 7"/>
                <a:gd name="T27" fmla="*/ 28 h 7"/>
                <a:gd name="T28" fmla="*/ 1 w 7"/>
                <a:gd name="T29" fmla="*/ 46 h 7"/>
                <a:gd name="T30" fmla="*/ 2 w 7"/>
                <a:gd name="T31" fmla="*/ 51 h 7"/>
                <a:gd name="T32" fmla="*/ 3 w 7"/>
                <a:gd name="T33" fmla="*/ 5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72" name="Freeform 188"/>
            <p:cNvSpPr>
              <a:spLocks/>
            </p:cNvSpPr>
            <p:nvPr/>
          </p:nvSpPr>
          <p:spPr bwMode="auto">
            <a:xfrm>
              <a:off x="1765" y="1463"/>
              <a:ext cx="6" cy="9"/>
            </a:xfrm>
            <a:custGeom>
              <a:avLst/>
              <a:gdLst>
                <a:gd name="T0" fmla="*/ 4 w 6"/>
                <a:gd name="T1" fmla="*/ 51 h 7"/>
                <a:gd name="T2" fmla="*/ 5 w 6"/>
                <a:gd name="T3" fmla="*/ 51 h 7"/>
                <a:gd name="T4" fmla="*/ 6 w 6"/>
                <a:gd name="T5" fmla="*/ 51 h 7"/>
                <a:gd name="T6" fmla="*/ 6 w 6"/>
                <a:gd name="T7" fmla="*/ 46 h 7"/>
                <a:gd name="T8" fmla="*/ 6 w 6"/>
                <a:gd name="T9" fmla="*/ 22 h 7"/>
                <a:gd name="T10" fmla="*/ 6 w 6"/>
                <a:gd name="T11" fmla="*/ 17 h 7"/>
                <a:gd name="T12" fmla="*/ 6 w 6"/>
                <a:gd name="T13" fmla="*/ 1 h 7"/>
                <a:gd name="T14" fmla="*/ 5 w 6"/>
                <a:gd name="T15" fmla="*/ 1 h 7"/>
                <a:gd name="T16" fmla="*/ 4 w 6"/>
                <a:gd name="T17" fmla="*/ 0 h 7"/>
                <a:gd name="T18" fmla="*/ 3 w 6"/>
                <a:gd name="T19" fmla="*/ 1 h 7"/>
                <a:gd name="T20" fmla="*/ 1 w 6"/>
                <a:gd name="T21" fmla="*/ 1 h 7"/>
                <a:gd name="T22" fmla="*/ 0 w 6"/>
                <a:gd name="T23" fmla="*/ 17 h 7"/>
                <a:gd name="T24" fmla="*/ 0 w 6"/>
                <a:gd name="T25" fmla="*/ 22 h 7"/>
                <a:gd name="T26" fmla="*/ 0 w 6"/>
                <a:gd name="T27" fmla="*/ 46 h 7"/>
                <a:gd name="T28" fmla="*/ 1 w 6"/>
                <a:gd name="T29" fmla="*/ 51 h 7"/>
                <a:gd name="T30" fmla="*/ 3 w 6"/>
                <a:gd name="T31" fmla="*/ 51 h 7"/>
                <a:gd name="T32" fmla="*/ 4 w 6"/>
                <a:gd name="T33" fmla="*/ 5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7"/>
                <a:gd name="T53" fmla="*/ 6 w 6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73" name="Freeform 189"/>
            <p:cNvSpPr>
              <a:spLocks/>
            </p:cNvSpPr>
            <p:nvPr/>
          </p:nvSpPr>
          <p:spPr bwMode="auto">
            <a:xfrm>
              <a:off x="1720" y="1339"/>
              <a:ext cx="18" cy="124"/>
            </a:xfrm>
            <a:custGeom>
              <a:avLst/>
              <a:gdLst>
                <a:gd name="T0" fmla="*/ 6 w 18"/>
                <a:gd name="T1" fmla="*/ 21 h 93"/>
                <a:gd name="T2" fmla="*/ 6 w 18"/>
                <a:gd name="T3" fmla="*/ 37 h 93"/>
                <a:gd name="T4" fmla="*/ 3 w 18"/>
                <a:gd name="T5" fmla="*/ 87 h 93"/>
                <a:gd name="T6" fmla="*/ 2 w 18"/>
                <a:gd name="T7" fmla="*/ 172 h 93"/>
                <a:gd name="T8" fmla="*/ 1 w 18"/>
                <a:gd name="T9" fmla="*/ 292 h 93"/>
                <a:gd name="T10" fmla="*/ 0 w 18"/>
                <a:gd name="T11" fmla="*/ 407 h 93"/>
                <a:gd name="T12" fmla="*/ 0 w 18"/>
                <a:gd name="T13" fmla="*/ 577 h 93"/>
                <a:gd name="T14" fmla="*/ 1 w 18"/>
                <a:gd name="T15" fmla="*/ 741 h 93"/>
                <a:gd name="T16" fmla="*/ 4 w 18"/>
                <a:gd name="T17" fmla="*/ 927 h 93"/>
                <a:gd name="T18" fmla="*/ 18 w 18"/>
                <a:gd name="T19" fmla="*/ 927 h 93"/>
                <a:gd name="T20" fmla="*/ 17 w 18"/>
                <a:gd name="T21" fmla="*/ 895 h 93"/>
                <a:gd name="T22" fmla="*/ 16 w 18"/>
                <a:gd name="T23" fmla="*/ 812 h 93"/>
                <a:gd name="T24" fmla="*/ 15 w 18"/>
                <a:gd name="T25" fmla="*/ 711 h 93"/>
                <a:gd name="T26" fmla="*/ 14 w 18"/>
                <a:gd name="T27" fmla="*/ 577 h 93"/>
                <a:gd name="T28" fmla="*/ 13 w 18"/>
                <a:gd name="T29" fmla="*/ 427 h 93"/>
                <a:gd name="T30" fmla="*/ 13 w 18"/>
                <a:gd name="T31" fmla="*/ 268 h 93"/>
                <a:gd name="T32" fmla="*/ 15 w 18"/>
                <a:gd name="T33" fmla="*/ 129 h 93"/>
                <a:gd name="T34" fmla="*/ 18 w 18"/>
                <a:gd name="T35" fmla="*/ 21 h 93"/>
                <a:gd name="T36" fmla="*/ 18 w 18"/>
                <a:gd name="T37" fmla="*/ 21 h 93"/>
                <a:gd name="T38" fmla="*/ 18 w 18"/>
                <a:gd name="T39" fmla="*/ 0 h 93"/>
                <a:gd name="T40" fmla="*/ 18 w 18"/>
                <a:gd name="T41" fmla="*/ 0 h 93"/>
                <a:gd name="T42" fmla="*/ 17 w 18"/>
                <a:gd name="T43" fmla="*/ 0 h 93"/>
                <a:gd name="T44" fmla="*/ 16 w 18"/>
                <a:gd name="T45" fmla="*/ 0 h 93"/>
                <a:gd name="T46" fmla="*/ 14 w 18"/>
                <a:gd name="T47" fmla="*/ 0 h 93"/>
                <a:gd name="T48" fmla="*/ 10 w 18"/>
                <a:gd name="T49" fmla="*/ 0 h 93"/>
                <a:gd name="T50" fmla="*/ 6 w 18"/>
                <a:gd name="T51" fmla="*/ 21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93"/>
                <a:gd name="T80" fmla="*/ 18 w 18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74" name="Freeform 190"/>
            <p:cNvSpPr>
              <a:spLocks/>
            </p:cNvSpPr>
            <p:nvPr/>
          </p:nvSpPr>
          <p:spPr bwMode="auto">
            <a:xfrm>
              <a:off x="1818" y="1325"/>
              <a:ext cx="27" cy="138"/>
            </a:xfrm>
            <a:custGeom>
              <a:avLst/>
              <a:gdLst>
                <a:gd name="T0" fmla="*/ 27 w 27"/>
                <a:gd name="T1" fmla="*/ 0 h 104"/>
                <a:gd name="T2" fmla="*/ 25 w 27"/>
                <a:gd name="T3" fmla="*/ 1 h 104"/>
                <a:gd name="T4" fmla="*/ 24 w 27"/>
                <a:gd name="T5" fmla="*/ 28 h 104"/>
                <a:gd name="T6" fmla="*/ 22 w 27"/>
                <a:gd name="T7" fmla="*/ 86 h 104"/>
                <a:gd name="T8" fmla="*/ 20 w 27"/>
                <a:gd name="T9" fmla="*/ 173 h 104"/>
                <a:gd name="T10" fmla="*/ 17 w 27"/>
                <a:gd name="T11" fmla="*/ 297 h 104"/>
                <a:gd name="T12" fmla="*/ 16 w 27"/>
                <a:gd name="T13" fmla="*/ 467 h 104"/>
                <a:gd name="T14" fmla="*/ 17 w 27"/>
                <a:gd name="T15" fmla="*/ 702 h 104"/>
                <a:gd name="T16" fmla="*/ 20 w 27"/>
                <a:gd name="T17" fmla="*/ 998 h 104"/>
                <a:gd name="T18" fmla="*/ 4 w 27"/>
                <a:gd name="T19" fmla="*/ 998 h 104"/>
                <a:gd name="T20" fmla="*/ 4 w 27"/>
                <a:gd name="T21" fmla="*/ 959 h 104"/>
                <a:gd name="T22" fmla="*/ 3 w 27"/>
                <a:gd name="T23" fmla="*/ 884 h 104"/>
                <a:gd name="T24" fmla="*/ 2 w 27"/>
                <a:gd name="T25" fmla="*/ 758 h 104"/>
                <a:gd name="T26" fmla="*/ 1 w 27"/>
                <a:gd name="T27" fmla="*/ 616 h 104"/>
                <a:gd name="T28" fmla="*/ 0 w 27"/>
                <a:gd name="T29" fmla="*/ 449 h 104"/>
                <a:gd name="T30" fmla="*/ 1 w 27"/>
                <a:gd name="T31" fmla="*/ 287 h 104"/>
                <a:gd name="T32" fmla="*/ 3 w 27"/>
                <a:gd name="T33" fmla="*/ 135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75" name="Freeform 191"/>
            <p:cNvSpPr>
              <a:spLocks/>
            </p:cNvSpPr>
            <p:nvPr/>
          </p:nvSpPr>
          <p:spPr bwMode="auto">
            <a:xfrm>
              <a:off x="1720" y="1346"/>
              <a:ext cx="17" cy="109"/>
            </a:xfrm>
            <a:custGeom>
              <a:avLst/>
              <a:gdLst>
                <a:gd name="T0" fmla="*/ 6 w 17"/>
                <a:gd name="T1" fmla="*/ 21 h 82"/>
                <a:gd name="T2" fmla="*/ 6 w 17"/>
                <a:gd name="T3" fmla="*/ 37 h 82"/>
                <a:gd name="T4" fmla="*/ 4 w 17"/>
                <a:gd name="T5" fmla="*/ 85 h 82"/>
                <a:gd name="T6" fmla="*/ 2 w 17"/>
                <a:gd name="T7" fmla="*/ 150 h 82"/>
                <a:gd name="T8" fmla="*/ 1 w 17"/>
                <a:gd name="T9" fmla="*/ 257 h 82"/>
                <a:gd name="T10" fmla="*/ 0 w 17"/>
                <a:gd name="T11" fmla="*/ 376 h 82"/>
                <a:gd name="T12" fmla="*/ 1 w 17"/>
                <a:gd name="T13" fmla="*/ 487 h 82"/>
                <a:gd name="T14" fmla="*/ 2 w 17"/>
                <a:gd name="T15" fmla="*/ 647 h 82"/>
                <a:gd name="T16" fmla="*/ 4 w 17"/>
                <a:gd name="T17" fmla="*/ 804 h 82"/>
                <a:gd name="T18" fmla="*/ 16 w 17"/>
                <a:gd name="T19" fmla="*/ 794 h 82"/>
                <a:gd name="T20" fmla="*/ 16 w 17"/>
                <a:gd name="T21" fmla="*/ 758 h 82"/>
                <a:gd name="T22" fmla="*/ 15 w 17"/>
                <a:gd name="T23" fmla="*/ 709 h 82"/>
                <a:gd name="T24" fmla="*/ 14 w 17"/>
                <a:gd name="T25" fmla="*/ 605 h 82"/>
                <a:gd name="T26" fmla="*/ 13 w 17"/>
                <a:gd name="T27" fmla="*/ 487 h 82"/>
                <a:gd name="T28" fmla="*/ 11 w 17"/>
                <a:gd name="T29" fmla="*/ 376 h 82"/>
                <a:gd name="T30" fmla="*/ 11 w 17"/>
                <a:gd name="T31" fmla="*/ 241 h 82"/>
                <a:gd name="T32" fmla="*/ 14 w 17"/>
                <a:gd name="T33" fmla="*/ 114 h 82"/>
                <a:gd name="T34" fmla="*/ 17 w 17"/>
                <a:gd name="T35" fmla="*/ 1 h 82"/>
                <a:gd name="T36" fmla="*/ 17 w 17"/>
                <a:gd name="T37" fmla="*/ 1 h 82"/>
                <a:gd name="T38" fmla="*/ 17 w 17"/>
                <a:gd name="T39" fmla="*/ 1 h 82"/>
                <a:gd name="T40" fmla="*/ 17 w 17"/>
                <a:gd name="T41" fmla="*/ 1 h 82"/>
                <a:gd name="T42" fmla="*/ 16 w 17"/>
                <a:gd name="T43" fmla="*/ 0 h 82"/>
                <a:gd name="T44" fmla="*/ 15 w 17"/>
                <a:gd name="T45" fmla="*/ 0 h 82"/>
                <a:gd name="T46" fmla="*/ 13 w 17"/>
                <a:gd name="T47" fmla="*/ 1 h 82"/>
                <a:gd name="T48" fmla="*/ 9 w 17"/>
                <a:gd name="T49" fmla="*/ 1 h 82"/>
                <a:gd name="T50" fmla="*/ 6 w 17"/>
                <a:gd name="T51" fmla="*/ 21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82"/>
                <a:gd name="T80" fmla="*/ 17 w 17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76" name="Freeform 192"/>
            <p:cNvSpPr>
              <a:spLocks/>
            </p:cNvSpPr>
            <p:nvPr/>
          </p:nvSpPr>
          <p:spPr bwMode="auto">
            <a:xfrm>
              <a:off x="1721" y="1354"/>
              <a:ext cx="14" cy="91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1 h 69"/>
                <a:gd name="T4" fmla="*/ 3 w 14"/>
                <a:gd name="T5" fmla="*/ 65 h 69"/>
                <a:gd name="T6" fmla="*/ 2 w 14"/>
                <a:gd name="T7" fmla="*/ 115 h 69"/>
                <a:gd name="T8" fmla="*/ 1 w 14"/>
                <a:gd name="T9" fmla="*/ 197 h 69"/>
                <a:gd name="T10" fmla="*/ 0 w 14"/>
                <a:gd name="T11" fmla="*/ 290 h 69"/>
                <a:gd name="T12" fmla="*/ 0 w 14"/>
                <a:gd name="T13" fmla="*/ 397 h 69"/>
                <a:gd name="T14" fmla="*/ 1 w 14"/>
                <a:gd name="T15" fmla="*/ 513 h 69"/>
                <a:gd name="T16" fmla="*/ 3 w 14"/>
                <a:gd name="T17" fmla="*/ 628 h 69"/>
                <a:gd name="T18" fmla="*/ 14 w 14"/>
                <a:gd name="T19" fmla="*/ 628 h 69"/>
                <a:gd name="T20" fmla="*/ 13 w 14"/>
                <a:gd name="T21" fmla="*/ 611 h 69"/>
                <a:gd name="T22" fmla="*/ 13 w 14"/>
                <a:gd name="T23" fmla="*/ 561 h 69"/>
                <a:gd name="T24" fmla="*/ 12 w 14"/>
                <a:gd name="T25" fmla="*/ 484 h 69"/>
                <a:gd name="T26" fmla="*/ 10 w 14"/>
                <a:gd name="T27" fmla="*/ 397 h 69"/>
                <a:gd name="T28" fmla="*/ 9 w 14"/>
                <a:gd name="T29" fmla="*/ 290 h 69"/>
                <a:gd name="T30" fmla="*/ 9 w 14"/>
                <a:gd name="T31" fmla="*/ 179 h 69"/>
                <a:gd name="T32" fmla="*/ 12 w 14"/>
                <a:gd name="T33" fmla="*/ 86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0 w 14"/>
                <a:gd name="T47" fmla="*/ 0 h 69"/>
                <a:gd name="T48" fmla="*/ 8 w 14"/>
                <a:gd name="T49" fmla="*/ 1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77" name="Freeform 193"/>
            <p:cNvSpPr>
              <a:spLocks/>
            </p:cNvSpPr>
            <p:nvPr/>
          </p:nvSpPr>
          <p:spPr bwMode="auto">
            <a:xfrm>
              <a:off x="1722" y="1362"/>
              <a:ext cx="12" cy="75"/>
            </a:xfrm>
            <a:custGeom>
              <a:avLst/>
              <a:gdLst>
                <a:gd name="T0" fmla="*/ 4 w 12"/>
                <a:gd name="T1" fmla="*/ 1 h 57"/>
                <a:gd name="T2" fmla="*/ 2 w 12"/>
                <a:gd name="T3" fmla="*/ 21 h 57"/>
                <a:gd name="T4" fmla="*/ 2 w 12"/>
                <a:gd name="T5" fmla="*/ 49 h 57"/>
                <a:gd name="T6" fmla="*/ 1 w 12"/>
                <a:gd name="T7" fmla="*/ 87 h 57"/>
                <a:gd name="T8" fmla="*/ 0 w 12"/>
                <a:gd name="T9" fmla="*/ 150 h 57"/>
                <a:gd name="T10" fmla="*/ 0 w 12"/>
                <a:gd name="T11" fmla="*/ 236 h 57"/>
                <a:gd name="T12" fmla="*/ 0 w 12"/>
                <a:gd name="T13" fmla="*/ 314 h 57"/>
                <a:gd name="T14" fmla="*/ 1 w 12"/>
                <a:gd name="T15" fmla="*/ 409 h 57"/>
                <a:gd name="T16" fmla="*/ 2 w 12"/>
                <a:gd name="T17" fmla="*/ 512 h 57"/>
                <a:gd name="T18" fmla="*/ 11 w 12"/>
                <a:gd name="T19" fmla="*/ 504 h 57"/>
                <a:gd name="T20" fmla="*/ 11 w 12"/>
                <a:gd name="T21" fmla="*/ 492 h 57"/>
                <a:gd name="T22" fmla="*/ 9 w 12"/>
                <a:gd name="T23" fmla="*/ 449 h 57"/>
                <a:gd name="T24" fmla="*/ 9 w 12"/>
                <a:gd name="T25" fmla="*/ 389 h 57"/>
                <a:gd name="T26" fmla="*/ 8 w 12"/>
                <a:gd name="T27" fmla="*/ 314 h 57"/>
                <a:gd name="T28" fmla="*/ 7 w 12"/>
                <a:gd name="T29" fmla="*/ 236 h 57"/>
                <a:gd name="T30" fmla="*/ 8 w 12"/>
                <a:gd name="T31" fmla="*/ 146 h 57"/>
                <a:gd name="T32" fmla="*/ 9 w 12"/>
                <a:gd name="T33" fmla="*/ 72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9 w 12"/>
                <a:gd name="T45" fmla="*/ 0 h 57"/>
                <a:gd name="T46" fmla="*/ 8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78" name="Freeform 194"/>
            <p:cNvSpPr>
              <a:spLocks/>
            </p:cNvSpPr>
            <p:nvPr/>
          </p:nvSpPr>
          <p:spPr bwMode="auto">
            <a:xfrm>
              <a:off x="1722" y="1368"/>
              <a:ext cx="9" cy="60"/>
            </a:xfrm>
            <a:custGeom>
              <a:avLst/>
              <a:gdLst>
                <a:gd name="T0" fmla="*/ 4 w 9"/>
                <a:gd name="T1" fmla="*/ 1 h 45"/>
                <a:gd name="T2" fmla="*/ 2 w 9"/>
                <a:gd name="T3" fmla="*/ 21 h 45"/>
                <a:gd name="T4" fmla="*/ 2 w 9"/>
                <a:gd name="T5" fmla="*/ 37 h 45"/>
                <a:gd name="T6" fmla="*/ 1 w 9"/>
                <a:gd name="T7" fmla="*/ 87 h 45"/>
                <a:gd name="T8" fmla="*/ 1 w 9"/>
                <a:gd name="T9" fmla="*/ 140 h 45"/>
                <a:gd name="T10" fmla="*/ 0 w 9"/>
                <a:gd name="T11" fmla="*/ 207 h 45"/>
                <a:gd name="T12" fmla="*/ 0 w 9"/>
                <a:gd name="T13" fmla="*/ 276 h 45"/>
                <a:gd name="T14" fmla="*/ 1 w 9"/>
                <a:gd name="T15" fmla="*/ 368 h 45"/>
                <a:gd name="T16" fmla="*/ 2 w 9"/>
                <a:gd name="T17" fmla="*/ 453 h 45"/>
                <a:gd name="T18" fmla="*/ 9 w 9"/>
                <a:gd name="T19" fmla="*/ 453 h 45"/>
                <a:gd name="T20" fmla="*/ 9 w 9"/>
                <a:gd name="T21" fmla="*/ 443 h 45"/>
                <a:gd name="T22" fmla="*/ 8 w 9"/>
                <a:gd name="T23" fmla="*/ 400 h 45"/>
                <a:gd name="T24" fmla="*/ 7 w 9"/>
                <a:gd name="T25" fmla="*/ 353 h 45"/>
                <a:gd name="T26" fmla="*/ 7 w 9"/>
                <a:gd name="T27" fmla="*/ 276 h 45"/>
                <a:gd name="T28" fmla="*/ 6 w 9"/>
                <a:gd name="T29" fmla="*/ 207 h 45"/>
                <a:gd name="T30" fmla="*/ 7 w 9"/>
                <a:gd name="T31" fmla="*/ 140 h 45"/>
                <a:gd name="T32" fmla="*/ 7 w 9"/>
                <a:gd name="T33" fmla="*/ 65 h 45"/>
                <a:gd name="T34" fmla="*/ 9 w 9"/>
                <a:gd name="T35" fmla="*/ 1 h 45"/>
                <a:gd name="T36" fmla="*/ 9 w 9"/>
                <a:gd name="T37" fmla="*/ 1 h 45"/>
                <a:gd name="T38" fmla="*/ 9 w 9"/>
                <a:gd name="T39" fmla="*/ 1 h 45"/>
                <a:gd name="T40" fmla="*/ 9 w 9"/>
                <a:gd name="T41" fmla="*/ 1 h 45"/>
                <a:gd name="T42" fmla="*/ 9 w 9"/>
                <a:gd name="T43" fmla="*/ 0 h 45"/>
                <a:gd name="T44" fmla="*/ 8 w 9"/>
                <a:gd name="T45" fmla="*/ 0 h 45"/>
                <a:gd name="T46" fmla="*/ 7 w 9"/>
                <a:gd name="T47" fmla="*/ 1 h 45"/>
                <a:gd name="T48" fmla="*/ 6 w 9"/>
                <a:gd name="T49" fmla="*/ 1 h 45"/>
                <a:gd name="T50" fmla="*/ 4 w 9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"/>
                <a:gd name="T79" fmla="*/ 0 h 45"/>
                <a:gd name="T80" fmla="*/ 9 w 9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79" name="Freeform 195"/>
            <p:cNvSpPr>
              <a:spLocks/>
            </p:cNvSpPr>
            <p:nvPr/>
          </p:nvSpPr>
          <p:spPr bwMode="auto">
            <a:xfrm>
              <a:off x="1723" y="1375"/>
              <a:ext cx="7" cy="45"/>
            </a:xfrm>
            <a:custGeom>
              <a:avLst/>
              <a:gdLst>
                <a:gd name="T0" fmla="*/ 3 w 7"/>
                <a:gd name="T1" fmla="*/ 21 h 34"/>
                <a:gd name="T2" fmla="*/ 1 w 7"/>
                <a:gd name="T3" fmla="*/ 21 h 34"/>
                <a:gd name="T4" fmla="*/ 1 w 7"/>
                <a:gd name="T5" fmla="*/ 37 h 34"/>
                <a:gd name="T6" fmla="*/ 0 w 7"/>
                <a:gd name="T7" fmla="*/ 60 h 34"/>
                <a:gd name="T8" fmla="*/ 0 w 7"/>
                <a:gd name="T9" fmla="*/ 105 h 34"/>
                <a:gd name="T10" fmla="*/ 0 w 7"/>
                <a:gd name="T11" fmla="*/ 151 h 34"/>
                <a:gd name="T12" fmla="*/ 0 w 7"/>
                <a:gd name="T13" fmla="*/ 200 h 34"/>
                <a:gd name="T14" fmla="*/ 0 w 7"/>
                <a:gd name="T15" fmla="*/ 263 h 34"/>
                <a:gd name="T16" fmla="*/ 1 w 7"/>
                <a:gd name="T17" fmla="*/ 323 h 34"/>
                <a:gd name="T18" fmla="*/ 6 w 7"/>
                <a:gd name="T19" fmla="*/ 323 h 34"/>
                <a:gd name="T20" fmla="*/ 6 w 7"/>
                <a:gd name="T21" fmla="*/ 314 h 34"/>
                <a:gd name="T22" fmla="*/ 6 w 7"/>
                <a:gd name="T23" fmla="*/ 286 h 34"/>
                <a:gd name="T24" fmla="*/ 5 w 7"/>
                <a:gd name="T25" fmla="*/ 244 h 34"/>
                <a:gd name="T26" fmla="*/ 5 w 7"/>
                <a:gd name="T27" fmla="*/ 200 h 34"/>
                <a:gd name="T28" fmla="*/ 5 w 7"/>
                <a:gd name="T29" fmla="*/ 151 h 34"/>
                <a:gd name="T30" fmla="*/ 5 w 7"/>
                <a:gd name="T31" fmla="*/ 105 h 34"/>
                <a:gd name="T32" fmla="*/ 5 w 7"/>
                <a:gd name="T33" fmla="*/ 49 h 34"/>
                <a:gd name="T34" fmla="*/ 7 w 7"/>
                <a:gd name="T35" fmla="*/ 21 h 34"/>
                <a:gd name="T36" fmla="*/ 7 w 7"/>
                <a:gd name="T37" fmla="*/ 21 h 34"/>
                <a:gd name="T38" fmla="*/ 7 w 7"/>
                <a:gd name="T39" fmla="*/ 0 h 34"/>
                <a:gd name="T40" fmla="*/ 6 w 7"/>
                <a:gd name="T41" fmla="*/ 0 h 34"/>
                <a:gd name="T42" fmla="*/ 6 w 7"/>
                <a:gd name="T43" fmla="*/ 0 h 34"/>
                <a:gd name="T44" fmla="*/ 6 w 7"/>
                <a:gd name="T45" fmla="*/ 0 h 34"/>
                <a:gd name="T46" fmla="*/ 5 w 7"/>
                <a:gd name="T47" fmla="*/ 0 h 34"/>
                <a:gd name="T48" fmla="*/ 4 w 7"/>
                <a:gd name="T49" fmla="*/ 0 h 34"/>
                <a:gd name="T50" fmla="*/ 3 w 7"/>
                <a:gd name="T51" fmla="*/ 2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0" name="Freeform 196"/>
            <p:cNvSpPr>
              <a:spLocks/>
            </p:cNvSpPr>
            <p:nvPr/>
          </p:nvSpPr>
          <p:spPr bwMode="auto">
            <a:xfrm>
              <a:off x="1819" y="1333"/>
              <a:ext cx="23" cy="120"/>
            </a:xfrm>
            <a:custGeom>
              <a:avLst/>
              <a:gdLst>
                <a:gd name="T0" fmla="*/ 23 w 23"/>
                <a:gd name="T1" fmla="*/ 1 h 91"/>
                <a:gd name="T2" fmla="*/ 22 w 23"/>
                <a:gd name="T3" fmla="*/ 1 h 91"/>
                <a:gd name="T4" fmla="*/ 21 w 23"/>
                <a:gd name="T5" fmla="*/ 28 h 91"/>
                <a:gd name="T6" fmla="*/ 19 w 23"/>
                <a:gd name="T7" fmla="*/ 78 h 91"/>
                <a:gd name="T8" fmla="*/ 16 w 23"/>
                <a:gd name="T9" fmla="*/ 149 h 91"/>
                <a:gd name="T10" fmla="*/ 15 w 23"/>
                <a:gd name="T11" fmla="*/ 258 h 91"/>
                <a:gd name="T12" fmla="*/ 14 w 23"/>
                <a:gd name="T13" fmla="*/ 397 h 91"/>
                <a:gd name="T14" fmla="*/ 15 w 23"/>
                <a:gd name="T15" fmla="*/ 584 h 91"/>
                <a:gd name="T16" fmla="*/ 17 w 23"/>
                <a:gd name="T17" fmla="*/ 828 h 91"/>
                <a:gd name="T18" fmla="*/ 5 w 23"/>
                <a:gd name="T19" fmla="*/ 828 h 91"/>
                <a:gd name="T20" fmla="*/ 3 w 23"/>
                <a:gd name="T21" fmla="*/ 798 h 91"/>
                <a:gd name="T22" fmla="*/ 2 w 23"/>
                <a:gd name="T23" fmla="*/ 725 h 91"/>
                <a:gd name="T24" fmla="*/ 1 w 23"/>
                <a:gd name="T25" fmla="*/ 638 h 91"/>
                <a:gd name="T26" fmla="*/ 0 w 23"/>
                <a:gd name="T27" fmla="*/ 513 h 91"/>
                <a:gd name="T28" fmla="*/ 0 w 23"/>
                <a:gd name="T29" fmla="*/ 382 h 91"/>
                <a:gd name="T30" fmla="*/ 1 w 23"/>
                <a:gd name="T31" fmla="*/ 247 h 91"/>
                <a:gd name="T32" fmla="*/ 3 w 23"/>
                <a:gd name="T33" fmla="*/ 113 h 91"/>
                <a:gd name="T34" fmla="*/ 7 w 23"/>
                <a:gd name="T35" fmla="*/ 0 h 91"/>
                <a:gd name="T36" fmla="*/ 23 w 23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91"/>
                <a:gd name="T59" fmla="*/ 23 w 23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1" name="Freeform 197"/>
            <p:cNvSpPr>
              <a:spLocks/>
            </p:cNvSpPr>
            <p:nvPr/>
          </p:nvSpPr>
          <p:spPr bwMode="auto">
            <a:xfrm>
              <a:off x="1820" y="1342"/>
              <a:ext cx="19" cy="102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1 h 77"/>
                <a:gd name="T6" fmla="*/ 16 w 19"/>
                <a:gd name="T7" fmla="*/ 65 h 77"/>
                <a:gd name="T8" fmla="*/ 14 w 19"/>
                <a:gd name="T9" fmla="*/ 114 h 77"/>
                <a:gd name="T10" fmla="*/ 13 w 19"/>
                <a:gd name="T11" fmla="*/ 216 h 77"/>
                <a:gd name="T12" fmla="*/ 12 w 19"/>
                <a:gd name="T13" fmla="*/ 350 h 77"/>
                <a:gd name="T14" fmla="*/ 13 w 19"/>
                <a:gd name="T15" fmla="*/ 502 h 77"/>
                <a:gd name="T16" fmla="*/ 14 w 19"/>
                <a:gd name="T17" fmla="*/ 730 h 77"/>
                <a:gd name="T18" fmla="*/ 4 w 19"/>
                <a:gd name="T19" fmla="*/ 730 h 77"/>
                <a:gd name="T20" fmla="*/ 4 w 19"/>
                <a:gd name="T21" fmla="*/ 702 h 77"/>
                <a:gd name="T22" fmla="*/ 2 w 19"/>
                <a:gd name="T23" fmla="*/ 653 h 77"/>
                <a:gd name="T24" fmla="*/ 1 w 19"/>
                <a:gd name="T25" fmla="*/ 552 h 77"/>
                <a:gd name="T26" fmla="*/ 0 w 19"/>
                <a:gd name="T27" fmla="*/ 464 h 77"/>
                <a:gd name="T28" fmla="*/ 0 w 19"/>
                <a:gd name="T29" fmla="*/ 330 h 77"/>
                <a:gd name="T30" fmla="*/ 0 w 19"/>
                <a:gd name="T31" fmla="*/ 201 h 77"/>
                <a:gd name="T32" fmla="*/ 2 w 19"/>
                <a:gd name="T33" fmla="*/ 93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2" name="Freeform 198"/>
            <p:cNvSpPr>
              <a:spLocks/>
            </p:cNvSpPr>
            <p:nvPr/>
          </p:nvSpPr>
          <p:spPr bwMode="auto">
            <a:xfrm>
              <a:off x="1821" y="1349"/>
              <a:ext cx="15" cy="86"/>
            </a:xfrm>
            <a:custGeom>
              <a:avLst/>
              <a:gdLst>
                <a:gd name="T0" fmla="*/ 15 w 15"/>
                <a:gd name="T1" fmla="*/ 0 h 65"/>
                <a:gd name="T2" fmla="*/ 15 w 15"/>
                <a:gd name="T3" fmla="*/ 21 h 65"/>
                <a:gd name="T4" fmla="*/ 14 w 15"/>
                <a:gd name="T5" fmla="*/ 28 h 65"/>
                <a:gd name="T6" fmla="*/ 13 w 15"/>
                <a:gd name="T7" fmla="*/ 60 h 65"/>
                <a:gd name="T8" fmla="*/ 12 w 15"/>
                <a:gd name="T9" fmla="*/ 114 h 65"/>
                <a:gd name="T10" fmla="*/ 11 w 15"/>
                <a:gd name="T11" fmla="*/ 184 h 65"/>
                <a:gd name="T12" fmla="*/ 10 w 15"/>
                <a:gd name="T13" fmla="*/ 287 h 65"/>
                <a:gd name="T14" fmla="*/ 11 w 15"/>
                <a:gd name="T15" fmla="*/ 435 h 65"/>
                <a:gd name="T16" fmla="*/ 12 w 15"/>
                <a:gd name="T17" fmla="*/ 614 h 65"/>
                <a:gd name="T18" fmla="*/ 3 w 15"/>
                <a:gd name="T19" fmla="*/ 614 h 65"/>
                <a:gd name="T20" fmla="*/ 3 w 15"/>
                <a:gd name="T21" fmla="*/ 580 h 65"/>
                <a:gd name="T22" fmla="*/ 1 w 15"/>
                <a:gd name="T23" fmla="*/ 549 h 65"/>
                <a:gd name="T24" fmla="*/ 0 w 15"/>
                <a:gd name="T25" fmla="*/ 466 h 65"/>
                <a:gd name="T26" fmla="*/ 0 w 15"/>
                <a:gd name="T27" fmla="*/ 378 h 65"/>
                <a:gd name="T28" fmla="*/ 0 w 15"/>
                <a:gd name="T29" fmla="*/ 286 h 65"/>
                <a:gd name="T30" fmla="*/ 0 w 15"/>
                <a:gd name="T31" fmla="*/ 179 h 65"/>
                <a:gd name="T32" fmla="*/ 1 w 15"/>
                <a:gd name="T33" fmla="*/ 86 h 65"/>
                <a:gd name="T34" fmla="*/ 5 w 15"/>
                <a:gd name="T35" fmla="*/ 0 h 65"/>
                <a:gd name="T36" fmla="*/ 15 w 15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3" name="Freeform 199"/>
            <p:cNvSpPr>
              <a:spLocks/>
            </p:cNvSpPr>
            <p:nvPr/>
          </p:nvSpPr>
          <p:spPr bwMode="auto">
            <a:xfrm>
              <a:off x="1821" y="1357"/>
              <a:ext cx="13" cy="69"/>
            </a:xfrm>
            <a:custGeom>
              <a:avLst/>
              <a:gdLst>
                <a:gd name="T0" fmla="*/ 13 w 13"/>
                <a:gd name="T1" fmla="*/ 1 h 52"/>
                <a:gd name="T2" fmla="*/ 13 w 13"/>
                <a:gd name="T3" fmla="*/ 1 h 52"/>
                <a:gd name="T4" fmla="*/ 12 w 13"/>
                <a:gd name="T5" fmla="*/ 28 h 52"/>
                <a:gd name="T6" fmla="*/ 11 w 13"/>
                <a:gd name="T7" fmla="*/ 49 h 52"/>
                <a:gd name="T8" fmla="*/ 10 w 13"/>
                <a:gd name="T9" fmla="*/ 96 h 52"/>
                <a:gd name="T10" fmla="*/ 10 w 13"/>
                <a:gd name="T11" fmla="*/ 169 h 52"/>
                <a:gd name="T12" fmla="*/ 8 w 13"/>
                <a:gd name="T13" fmla="*/ 238 h 52"/>
                <a:gd name="T14" fmla="*/ 8 w 13"/>
                <a:gd name="T15" fmla="*/ 352 h 52"/>
                <a:gd name="T16" fmla="*/ 10 w 13"/>
                <a:gd name="T17" fmla="*/ 502 h 52"/>
                <a:gd name="T18" fmla="*/ 3 w 13"/>
                <a:gd name="T19" fmla="*/ 502 h 52"/>
                <a:gd name="T20" fmla="*/ 3 w 13"/>
                <a:gd name="T21" fmla="*/ 491 h 52"/>
                <a:gd name="T22" fmla="*/ 3 w 13"/>
                <a:gd name="T23" fmla="*/ 438 h 52"/>
                <a:gd name="T24" fmla="*/ 1 w 13"/>
                <a:gd name="T25" fmla="*/ 381 h 52"/>
                <a:gd name="T26" fmla="*/ 1 w 13"/>
                <a:gd name="T27" fmla="*/ 305 h 52"/>
                <a:gd name="T28" fmla="*/ 0 w 13"/>
                <a:gd name="T29" fmla="*/ 230 h 52"/>
                <a:gd name="T30" fmla="*/ 1 w 13"/>
                <a:gd name="T31" fmla="*/ 151 h 52"/>
                <a:gd name="T32" fmla="*/ 3 w 13"/>
                <a:gd name="T33" fmla="*/ 65 h 52"/>
                <a:gd name="T34" fmla="*/ 5 w 13"/>
                <a:gd name="T35" fmla="*/ 0 h 52"/>
                <a:gd name="T36" fmla="*/ 13 w 13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52"/>
                <a:gd name="T59" fmla="*/ 13 w 1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4" name="Freeform 200"/>
            <p:cNvSpPr>
              <a:spLocks/>
            </p:cNvSpPr>
            <p:nvPr/>
          </p:nvSpPr>
          <p:spPr bwMode="auto">
            <a:xfrm>
              <a:off x="1822" y="1366"/>
              <a:ext cx="10" cy="50"/>
            </a:xfrm>
            <a:custGeom>
              <a:avLst/>
              <a:gdLst>
                <a:gd name="T0" fmla="*/ 10 w 10"/>
                <a:gd name="T1" fmla="*/ 0 h 38"/>
                <a:gd name="T2" fmla="*/ 10 w 10"/>
                <a:gd name="T3" fmla="*/ 0 h 38"/>
                <a:gd name="T4" fmla="*/ 9 w 10"/>
                <a:gd name="T5" fmla="*/ 21 h 38"/>
                <a:gd name="T6" fmla="*/ 9 w 10"/>
                <a:gd name="T7" fmla="*/ 37 h 38"/>
                <a:gd name="T8" fmla="*/ 7 w 10"/>
                <a:gd name="T9" fmla="*/ 55 h 38"/>
                <a:gd name="T10" fmla="*/ 6 w 10"/>
                <a:gd name="T11" fmla="*/ 95 h 38"/>
                <a:gd name="T12" fmla="*/ 6 w 10"/>
                <a:gd name="T13" fmla="*/ 164 h 38"/>
                <a:gd name="T14" fmla="*/ 6 w 10"/>
                <a:gd name="T15" fmla="*/ 236 h 38"/>
                <a:gd name="T16" fmla="*/ 7 w 10"/>
                <a:gd name="T17" fmla="*/ 341 h 38"/>
                <a:gd name="T18" fmla="*/ 3 w 10"/>
                <a:gd name="T19" fmla="*/ 341 h 38"/>
                <a:gd name="T20" fmla="*/ 2 w 10"/>
                <a:gd name="T21" fmla="*/ 333 h 38"/>
                <a:gd name="T22" fmla="*/ 2 w 10"/>
                <a:gd name="T23" fmla="*/ 296 h 38"/>
                <a:gd name="T24" fmla="*/ 2 w 10"/>
                <a:gd name="T25" fmla="*/ 253 h 38"/>
                <a:gd name="T26" fmla="*/ 0 w 10"/>
                <a:gd name="T27" fmla="*/ 216 h 38"/>
                <a:gd name="T28" fmla="*/ 0 w 10"/>
                <a:gd name="T29" fmla="*/ 150 h 38"/>
                <a:gd name="T30" fmla="*/ 0 w 10"/>
                <a:gd name="T31" fmla="*/ 95 h 38"/>
                <a:gd name="T32" fmla="*/ 2 w 10"/>
                <a:gd name="T33" fmla="*/ 49 h 38"/>
                <a:gd name="T34" fmla="*/ 4 w 10"/>
                <a:gd name="T35" fmla="*/ 0 h 38"/>
                <a:gd name="T36" fmla="*/ 10 w 10"/>
                <a:gd name="T37" fmla="*/ 0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38"/>
                <a:gd name="T59" fmla="*/ 10 w 10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5" name="Freeform 201"/>
            <p:cNvSpPr>
              <a:spLocks/>
            </p:cNvSpPr>
            <p:nvPr/>
          </p:nvSpPr>
          <p:spPr bwMode="auto">
            <a:xfrm>
              <a:off x="1742" y="1351"/>
              <a:ext cx="45" cy="73"/>
            </a:xfrm>
            <a:custGeom>
              <a:avLst/>
              <a:gdLst>
                <a:gd name="T0" fmla="*/ 3 w 45"/>
                <a:gd name="T1" fmla="*/ 49 h 55"/>
                <a:gd name="T2" fmla="*/ 3 w 45"/>
                <a:gd name="T3" fmla="*/ 65 h 55"/>
                <a:gd name="T4" fmla="*/ 2 w 45"/>
                <a:gd name="T5" fmla="*/ 86 h 55"/>
                <a:gd name="T6" fmla="*/ 1 w 45"/>
                <a:gd name="T7" fmla="*/ 135 h 55"/>
                <a:gd name="T8" fmla="*/ 0 w 45"/>
                <a:gd name="T9" fmla="*/ 200 h 55"/>
                <a:gd name="T10" fmla="*/ 0 w 45"/>
                <a:gd name="T11" fmla="*/ 265 h 55"/>
                <a:gd name="T12" fmla="*/ 0 w 45"/>
                <a:gd name="T13" fmla="*/ 350 h 55"/>
                <a:gd name="T14" fmla="*/ 0 w 45"/>
                <a:gd name="T15" fmla="*/ 437 h 55"/>
                <a:gd name="T16" fmla="*/ 2 w 45"/>
                <a:gd name="T17" fmla="*/ 531 h 55"/>
                <a:gd name="T18" fmla="*/ 2 w 45"/>
                <a:gd name="T19" fmla="*/ 531 h 55"/>
                <a:gd name="T20" fmla="*/ 2 w 45"/>
                <a:gd name="T21" fmla="*/ 506 h 55"/>
                <a:gd name="T22" fmla="*/ 2 w 45"/>
                <a:gd name="T23" fmla="*/ 491 h 55"/>
                <a:gd name="T24" fmla="*/ 2 w 45"/>
                <a:gd name="T25" fmla="*/ 467 h 55"/>
                <a:gd name="T26" fmla="*/ 2 w 45"/>
                <a:gd name="T27" fmla="*/ 437 h 55"/>
                <a:gd name="T28" fmla="*/ 3 w 45"/>
                <a:gd name="T29" fmla="*/ 415 h 55"/>
                <a:gd name="T30" fmla="*/ 3 w 45"/>
                <a:gd name="T31" fmla="*/ 362 h 55"/>
                <a:gd name="T32" fmla="*/ 5 w 45"/>
                <a:gd name="T33" fmla="*/ 334 h 55"/>
                <a:gd name="T34" fmla="*/ 6 w 45"/>
                <a:gd name="T35" fmla="*/ 297 h 55"/>
                <a:gd name="T36" fmla="*/ 7 w 45"/>
                <a:gd name="T37" fmla="*/ 265 h 55"/>
                <a:gd name="T38" fmla="*/ 8 w 45"/>
                <a:gd name="T39" fmla="*/ 230 h 55"/>
                <a:gd name="T40" fmla="*/ 10 w 45"/>
                <a:gd name="T41" fmla="*/ 200 h 55"/>
                <a:gd name="T42" fmla="*/ 14 w 45"/>
                <a:gd name="T43" fmla="*/ 173 h 55"/>
                <a:gd name="T44" fmla="*/ 16 w 45"/>
                <a:gd name="T45" fmla="*/ 151 h 55"/>
                <a:gd name="T46" fmla="*/ 21 w 45"/>
                <a:gd name="T47" fmla="*/ 150 h 55"/>
                <a:gd name="T48" fmla="*/ 26 w 45"/>
                <a:gd name="T49" fmla="*/ 135 h 55"/>
                <a:gd name="T50" fmla="*/ 26 w 45"/>
                <a:gd name="T51" fmla="*/ 127 h 55"/>
                <a:gd name="T52" fmla="*/ 26 w 45"/>
                <a:gd name="T53" fmla="*/ 127 h 55"/>
                <a:gd name="T54" fmla="*/ 28 w 45"/>
                <a:gd name="T55" fmla="*/ 113 h 55"/>
                <a:gd name="T56" fmla="*/ 29 w 45"/>
                <a:gd name="T57" fmla="*/ 96 h 55"/>
                <a:gd name="T58" fmla="*/ 33 w 45"/>
                <a:gd name="T59" fmla="*/ 86 h 55"/>
                <a:gd name="T60" fmla="*/ 36 w 45"/>
                <a:gd name="T61" fmla="*/ 65 h 55"/>
                <a:gd name="T62" fmla="*/ 41 w 45"/>
                <a:gd name="T63" fmla="*/ 37 h 55"/>
                <a:gd name="T64" fmla="*/ 45 w 45"/>
                <a:gd name="T65" fmla="*/ 21 h 55"/>
                <a:gd name="T66" fmla="*/ 45 w 45"/>
                <a:gd name="T67" fmla="*/ 21 h 55"/>
                <a:gd name="T68" fmla="*/ 44 w 45"/>
                <a:gd name="T69" fmla="*/ 21 h 55"/>
                <a:gd name="T70" fmla="*/ 43 w 45"/>
                <a:gd name="T71" fmla="*/ 21 h 55"/>
                <a:gd name="T72" fmla="*/ 42 w 45"/>
                <a:gd name="T73" fmla="*/ 21 h 55"/>
                <a:gd name="T74" fmla="*/ 40 w 45"/>
                <a:gd name="T75" fmla="*/ 1 h 55"/>
                <a:gd name="T76" fmla="*/ 37 w 45"/>
                <a:gd name="T77" fmla="*/ 1 h 55"/>
                <a:gd name="T78" fmla="*/ 35 w 45"/>
                <a:gd name="T79" fmla="*/ 1 h 55"/>
                <a:gd name="T80" fmla="*/ 31 w 45"/>
                <a:gd name="T81" fmla="*/ 1 h 55"/>
                <a:gd name="T82" fmla="*/ 28 w 45"/>
                <a:gd name="T83" fmla="*/ 0 h 55"/>
                <a:gd name="T84" fmla="*/ 26 w 45"/>
                <a:gd name="T85" fmla="*/ 1 h 55"/>
                <a:gd name="T86" fmla="*/ 22 w 45"/>
                <a:gd name="T87" fmla="*/ 1 h 55"/>
                <a:gd name="T88" fmla="*/ 19 w 45"/>
                <a:gd name="T89" fmla="*/ 1 h 55"/>
                <a:gd name="T90" fmla="*/ 14 w 45"/>
                <a:gd name="T91" fmla="*/ 21 h 55"/>
                <a:gd name="T92" fmla="*/ 10 w 45"/>
                <a:gd name="T93" fmla="*/ 21 h 55"/>
                <a:gd name="T94" fmla="*/ 7 w 45"/>
                <a:gd name="T95" fmla="*/ 28 h 55"/>
                <a:gd name="T96" fmla="*/ 3 w 45"/>
                <a:gd name="T97" fmla="*/ 49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5"/>
                <a:gd name="T149" fmla="*/ 45 w 45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6" name="Freeform 202"/>
            <p:cNvSpPr>
              <a:spLocks/>
            </p:cNvSpPr>
            <p:nvPr/>
          </p:nvSpPr>
          <p:spPr bwMode="auto">
            <a:xfrm>
              <a:off x="1678" y="1406"/>
              <a:ext cx="37" cy="13"/>
            </a:xfrm>
            <a:custGeom>
              <a:avLst/>
              <a:gdLst>
                <a:gd name="T0" fmla="*/ 0 w 37"/>
                <a:gd name="T1" fmla="*/ 60 h 10"/>
                <a:gd name="T2" fmla="*/ 0 w 37"/>
                <a:gd name="T3" fmla="*/ 60 h 10"/>
                <a:gd name="T4" fmla="*/ 0 w 37"/>
                <a:gd name="T5" fmla="*/ 46 h 10"/>
                <a:gd name="T6" fmla="*/ 1 w 37"/>
                <a:gd name="T7" fmla="*/ 46 h 10"/>
                <a:gd name="T8" fmla="*/ 1 w 37"/>
                <a:gd name="T9" fmla="*/ 35 h 10"/>
                <a:gd name="T10" fmla="*/ 2 w 37"/>
                <a:gd name="T11" fmla="*/ 27 h 10"/>
                <a:gd name="T12" fmla="*/ 3 w 37"/>
                <a:gd name="T13" fmla="*/ 27 h 10"/>
                <a:gd name="T14" fmla="*/ 4 w 37"/>
                <a:gd name="T15" fmla="*/ 21 h 10"/>
                <a:gd name="T16" fmla="*/ 7 w 37"/>
                <a:gd name="T17" fmla="*/ 1 h 10"/>
                <a:gd name="T18" fmla="*/ 9 w 37"/>
                <a:gd name="T19" fmla="*/ 1 h 10"/>
                <a:gd name="T20" fmla="*/ 11 w 37"/>
                <a:gd name="T21" fmla="*/ 0 h 10"/>
                <a:gd name="T22" fmla="*/ 15 w 37"/>
                <a:gd name="T23" fmla="*/ 0 h 10"/>
                <a:gd name="T24" fmla="*/ 18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1 w 37"/>
                <a:gd name="T31" fmla="*/ 21 h 10"/>
                <a:gd name="T32" fmla="*/ 37 w 37"/>
                <a:gd name="T33" fmla="*/ 27 h 10"/>
                <a:gd name="T34" fmla="*/ 37 w 37"/>
                <a:gd name="T35" fmla="*/ 46 h 10"/>
                <a:gd name="T36" fmla="*/ 36 w 37"/>
                <a:gd name="T37" fmla="*/ 46 h 10"/>
                <a:gd name="T38" fmla="*/ 36 w 37"/>
                <a:gd name="T39" fmla="*/ 46 h 10"/>
                <a:gd name="T40" fmla="*/ 34 w 37"/>
                <a:gd name="T41" fmla="*/ 35 h 10"/>
                <a:gd name="T42" fmla="*/ 32 w 37"/>
                <a:gd name="T43" fmla="*/ 35 h 10"/>
                <a:gd name="T44" fmla="*/ 30 w 37"/>
                <a:gd name="T45" fmla="*/ 27 h 10"/>
                <a:gd name="T46" fmla="*/ 28 w 37"/>
                <a:gd name="T47" fmla="*/ 27 h 10"/>
                <a:gd name="T48" fmla="*/ 24 w 37"/>
                <a:gd name="T49" fmla="*/ 27 h 10"/>
                <a:gd name="T50" fmla="*/ 22 w 37"/>
                <a:gd name="T51" fmla="*/ 21 h 10"/>
                <a:gd name="T52" fmla="*/ 18 w 37"/>
                <a:gd name="T53" fmla="*/ 21 h 10"/>
                <a:gd name="T54" fmla="*/ 15 w 37"/>
                <a:gd name="T55" fmla="*/ 21 h 10"/>
                <a:gd name="T56" fmla="*/ 13 w 37"/>
                <a:gd name="T57" fmla="*/ 27 h 10"/>
                <a:gd name="T58" fmla="*/ 9 w 37"/>
                <a:gd name="T59" fmla="*/ 27 h 10"/>
                <a:gd name="T60" fmla="*/ 7 w 37"/>
                <a:gd name="T61" fmla="*/ 35 h 10"/>
                <a:gd name="T62" fmla="*/ 4 w 37"/>
                <a:gd name="T63" fmla="*/ 46 h 10"/>
                <a:gd name="T64" fmla="*/ 2 w 37"/>
                <a:gd name="T65" fmla="*/ 64 h 10"/>
                <a:gd name="T66" fmla="*/ 0 w 37"/>
                <a:gd name="T67" fmla="*/ 83 h 10"/>
                <a:gd name="T68" fmla="*/ 0 w 37"/>
                <a:gd name="T69" fmla="*/ 60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7" name="Freeform 203"/>
            <p:cNvSpPr>
              <a:spLocks/>
            </p:cNvSpPr>
            <p:nvPr/>
          </p:nvSpPr>
          <p:spPr bwMode="auto">
            <a:xfrm>
              <a:off x="1678" y="1372"/>
              <a:ext cx="37" cy="15"/>
            </a:xfrm>
            <a:custGeom>
              <a:avLst/>
              <a:gdLst>
                <a:gd name="T0" fmla="*/ 0 w 37"/>
                <a:gd name="T1" fmla="*/ 89 h 11"/>
                <a:gd name="T2" fmla="*/ 0 w 37"/>
                <a:gd name="T3" fmla="*/ 89 h 11"/>
                <a:gd name="T4" fmla="*/ 0 w 37"/>
                <a:gd name="T5" fmla="*/ 68 h 11"/>
                <a:gd name="T6" fmla="*/ 1 w 37"/>
                <a:gd name="T7" fmla="*/ 68 h 11"/>
                <a:gd name="T8" fmla="*/ 1 w 37"/>
                <a:gd name="T9" fmla="*/ 65 h 11"/>
                <a:gd name="T10" fmla="*/ 2 w 37"/>
                <a:gd name="T11" fmla="*/ 48 h 11"/>
                <a:gd name="T12" fmla="*/ 3 w 37"/>
                <a:gd name="T13" fmla="*/ 48 h 11"/>
                <a:gd name="T14" fmla="*/ 4 w 37"/>
                <a:gd name="T15" fmla="*/ 26 h 11"/>
                <a:gd name="T16" fmla="*/ 7 w 37"/>
                <a:gd name="T17" fmla="*/ 1 h 11"/>
                <a:gd name="T18" fmla="*/ 9 w 37"/>
                <a:gd name="T19" fmla="*/ 1 h 11"/>
                <a:gd name="T20" fmla="*/ 11 w 37"/>
                <a:gd name="T21" fmla="*/ 0 h 11"/>
                <a:gd name="T22" fmla="*/ 15 w 37"/>
                <a:gd name="T23" fmla="*/ 0 h 11"/>
                <a:gd name="T24" fmla="*/ 18 w 37"/>
                <a:gd name="T25" fmla="*/ 0 h 11"/>
                <a:gd name="T26" fmla="*/ 22 w 37"/>
                <a:gd name="T27" fmla="*/ 0 h 11"/>
                <a:gd name="T28" fmla="*/ 27 w 37"/>
                <a:gd name="T29" fmla="*/ 1 h 11"/>
                <a:gd name="T30" fmla="*/ 31 w 37"/>
                <a:gd name="T31" fmla="*/ 26 h 11"/>
                <a:gd name="T32" fmla="*/ 37 w 37"/>
                <a:gd name="T33" fmla="*/ 48 h 11"/>
                <a:gd name="T34" fmla="*/ 37 w 37"/>
                <a:gd name="T35" fmla="*/ 68 h 11"/>
                <a:gd name="T36" fmla="*/ 36 w 37"/>
                <a:gd name="T37" fmla="*/ 68 h 11"/>
                <a:gd name="T38" fmla="*/ 36 w 37"/>
                <a:gd name="T39" fmla="*/ 68 h 11"/>
                <a:gd name="T40" fmla="*/ 34 w 37"/>
                <a:gd name="T41" fmla="*/ 65 h 11"/>
                <a:gd name="T42" fmla="*/ 32 w 37"/>
                <a:gd name="T43" fmla="*/ 65 h 11"/>
                <a:gd name="T44" fmla="*/ 30 w 37"/>
                <a:gd name="T45" fmla="*/ 65 h 11"/>
                <a:gd name="T46" fmla="*/ 28 w 37"/>
                <a:gd name="T47" fmla="*/ 48 h 11"/>
                <a:gd name="T48" fmla="*/ 24 w 37"/>
                <a:gd name="T49" fmla="*/ 48 h 11"/>
                <a:gd name="T50" fmla="*/ 22 w 37"/>
                <a:gd name="T51" fmla="*/ 26 h 11"/>
                <a:gd name="T52" fmla="*/ 18 w 37"/>
                <a:gd name="T53" fmla="*/ 26 h 11"/>
                <a:gd name="T54" fmla="*/ 15 w 37"/>
                <a:gd name="T55" fmla="*/ 26 h 11"/>
                <a:gd name="T56" fmla="*/ 13 w 37"/>
                <a:gd name="T57" fmla="*/ 48 h 11"/>
                <a:gd name="T58" fmla="*/ 9 w 37"/>
                <a:gd name="T59" fmla="*/ 48 h 11"/>
                <a:gd name="T60" fmla="*/ 7 w 37"/>
                <a:gd name="T61" fmla="*/ 65 h 11"/>
                <a:gd name="T62" fmla="*/ 4 w 37"/>
                <a:gd name="T63" fmla="*/ 68 h 11"/>
                <a:gd name="T64" fmla="*/ 2 w 37"/>
                <a:gd name="T65" fmla="*/ 93 h 11"/>
                <a:gd name="T66" fmla="*/ 0 w 37"/>
                <a:gd name="T67" fmla="*/ 127 h 11"/>
                <a:gd name="T68" fmla="*/ 0 w 37"/>
                <a:gd name="T69" fmla="*/ 89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8" name="Freeform 204"/>
            <p:cNvSpPr>
              <a:spLocks/>
            </p:cNvSpPr>
            <p:nvPr/>
          </p:nvSpPr>
          <p:spPr bwMode="auto">
            <a:xfrm>
              <a:off x="1713" y="1357"/>
              <a:ext cx="60" cy="151"/>
            </a:xfrm>
            <a:custGeom>
              <a:avLst/>
              <a:gdLst>
                <a:gd name="T0" fmla="*/ 0 w 60"/>
                <a:gd name="T1" fmla="*/ 0 h 114"/>
                <a:gd name="T2" fmla="*/ 0 w 60"/>
                <a:gd name="T3" fmla="*/ 1044 h 114"/>
                <a:gd name="T4" fmla="*/ 18 w 60"/>
                <a:gd name="T5" fmla="*/ 1081 h 114"/>
                <a:gd name="T6" fmla="*/ 17 w 60"/>
                <a:gd name="T7" fmla="*/ 930 h 114"/>
                <a:gd name="T8" fmla="*/ 60 w 60"/>
                <a:gd name="T9" fmla="*/ 995 h 114"/>
                <a:gd name="T10" fmla="*/ 60 w 60"/>
                <a:gd name="T11" fmla="*/ 946 h 114"/>
                <a:gd name="T12" fmla="*/ 30 w 60"/>
                <a:gd name="T13" fmla="*/ 909 h 114"/>
                <a:gd name="T14" fmla="*/ 29 w 60"/>
                <a:gd name="T15" fmla="*/ 788 h 114"/>
                <a:gd name="T16" fmla="*/ 9 w 60"/>
                <a:gd name="T17" fmla="*/ 788 h 114"/>
                <a:gd name="T18" fmla="*/ 8 w 60"/>
                <a:gd name="T19" fmla="*/ 767 h 114"/>
                <a:gd name="T20" fmla="*/ 7 w 60"/>
                <a:gd name="T21" fmla="*/ 721 h 114"/>
                <a:gd name="T22" fmla="*/ 6 w 60"/>
                <a:gd name="T23" fmla="*/ 653 h 114"/>
                <a:gd name="T24" fmla="*/ 3 w 60"/>
                <a:gd name="T25" fmla="*/ 567 h 114"/>
                <a:gd name="T26" fmla="*/ 2 w 60"/>
                <a:gd name="T27" fmla="*/ 464 h 114"/>
                <a:gd name="T28" fmla="*/ 1 w 60"/>
                <a:gd name="T29" fmla="*/ 323 h 114"/>
                <a:gd name="T30" fmla="*/ 2 w 60"/>
                <a:gd name="T31" fmla="*/ 184 h 114"/>
                <a:gd name="T32" fmla="*/ 6 w 60"/>
                <a:gd name="T33" fmla="*/ 37 h 114"/>
                <a:gd name="T34" fmla="*/ 0 w 60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114"/>
                <a:gd name="T56" fmla="*/ 60 w 60"/>
                <a:gd name="T57" fmla="*/ 114 h 1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89" name="Freeform 205"/>
            <p:cNvSpPr>
              <a:spLocks/>
            </p:cNvSpPr>
            <p:nvPr/>
          </p:nvSpPr>
          <p:spPr bwMode="auto">
            <a:xfrm>
              <a:off x="1743" y="1323"/>
              <a:ext cx="78" cy="20"/>
            </a:xfrm>
            <a:custGeom>
              <a:avLst/>
              <a:gdLst>
                <a:gd name="T0" fmla="*/ 0 w 78"/>
                <a:gd name="T1" fmla="*/ 151 h 15"/>
                <a:gd name="T2" fmla="*/ 0 w 78"/>
                <a:gd name="T3" fmla="*/ 151 h 15"/>
                <a:gd name="T4" fmla="*/ 2 w 78"/>
                <a:gd name="T5" fmla="*/ 140 h 15"/>
                <a:gd name="T6" fmla="*/ 4 w 78"/>
                <a:gd name="T7" fmla="*/ 140 h 15"/>
                <a:gd name="T8" fmla="*/ 7 w 78"/>
                <a:gd name="T9" fmla="*/ 116 h 15"/>
                <a:gd name="T10" fmla="*/ 11 w 78"/>
                <a:gd name="T11" fmla="*/ 113 h 15"/>
                <a:gd name="T12" fmla="*/ 14 w 78"/>
                <a:gd name="T13" fmla="*/ 97 h 15"/>
                <a:gd name="T14" fmla="*/ 19 w 78"/>
                <a:gd name="T15" fmla="*/ 87 h 15"/>
                <a:gd name="T16" fmla="*/ 23 w 78"/>
                <a:gd name="T17" fmla="*/ 85 h 15"/>
                <a:gd name="T18" fmla="*/ 29 w 78"/>
                <a:gd name="T19" fmla="*/ 85 h 15"/>
                <a:gd name="T20" fmla="*/ 35 w 78"/>
                <a:gd name="T21" fmla="*/ 65 h 15"/>
                <a:gd name="T22" fmla="*/ 42 w 78"/>
                <a:gd name="T23" fmla="*/ 65 h 15"/>
                <a:gd name="T24" fmla="*/ 48 w 78"/>
                <a:gd name="T25" fmla="*/ 49 h 15"/>
                <a:gd name="T26" fmla="*/ 55 w 78"/>
                <a:gd name="T27" fmla="*/ 65 h 15"/>
                <a:gd name="T28" fmla="*/ 62 w 78"/>
                <a:gd name="T29" fmla="*/ 65 h 15"/>
                <a:gd name="T30" fmla="*/ 69 w 78"/>
                <a:gd name="T31" fmla="*/ 85 h 15"/>
                <a:gd name="T32" fmla="*/ 76 w 78"/>
                <a:gd name="T33" fmla="*/ 87 h 15"/>
                <a:gd name="T34" fmla="*/ 78 w 78"/>
                <a:gd name="T35" fmla="*/ 0 h 15"/>
                <a:gd name="T36" fmla="*/ 78 w 78"/>
                <a:gd name="T37" fmla="*/ 0 h 15"/>
                <a:gd name="T38" fmla="*/ 76 w 78"/>
                <a:gd name="T39" fmla="*/ 0 h 15"/>
                <a:gd name="T40" fmla="*/ 74 w 78"/>
                <a:gd name="T41" fmla="*/ 0 h 15"/>
                <a:gd name="T42" fmla="*/ 70 w 78"/>
                <a:gd name="T43" fmla="*/ 0 h 15"/>
                <a:gd name="T44" fmla="*/ 65 w 78"/>
                <a:gd name="T45" fmla="*/ 0 h 15"/>
                <a:gd name="T46" fmla="*/ 61 w 78"/>
                <a:gd name="T47" fmla="*/ 0 h 15"/>
                <a:gd name="T48" fmla="*/ 56 w 78"/>
                <a:gd name="T49" fmla="*/ 0 h 15"/>
                <a:gd name="T50" fmla="*/ 50 w 78"/>
                <a:gd name="T51" fmla="*/ 1 h 15"/>
                <a:gd name="T52" fmla="*/ 43 w 78"/>
                <a:gd name="T53" fmla="*/ 1 h 15"/>
                <a:gd name="T54" fmla="*/ 37 w 78"/>
                <a:gd name="T55" fmla="*/ 1 h 15"/>
                <a:gd name="T56" fmla="*/ 30 w 78"/>
                <a:gd name="T57" fmla="*/ 21 h 15"/>
                <a:gd name="T58" fmla="*/ 25 w 78"/>
                <a:gd name="T59" fmla="*/ 28 h 15"/>
                <a:gd name="T60" fmla="*/ 18 w 78"/>
                <a:gd name="T61" fmla="*/ 37 h 15"/>
                <a:gd name="T62" fmla="*/ 12 w 78"/>
                <a:gd name="T63" fmla="*/ 49 h 15"/>
                <a:gd name="T64" fmla="*/ 6 w 78"/>
                <a:gd name="T65" fmla="*/ 65 h 15"/>
                <a:gd name="T66" fmla="*/ 0 w 78"/>
                <a:gd name="T67" fmla="*/ 85 h 15"/>
                <a:gd name="T68" fmla="*/ 0 w 78"/>
                <a:gd name="T69" fmla="*/ 151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15"/>
                <a:gd name="T107" fmla="*/ 78 w 78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0" name="Freeform 206"/>
            <p:cNvSpPr>
              <a:spLocks/>
            </p:cNvSpPr>
            <p:nvPr/>
          </p:nvSpPr>
          <p:spPr bwMode="auto">
            <a:xfrm>
              <a:off x="1698" y="1510"/>
              <a:ext cx="131" cy="59"/>
            </a:xfrm>
            <a:custGeom>
              <a:avLst/>
              <a:gdLst>
                <a:gd name="T0" fmla="*/ 54 w 131"/>
                <a:gd name="T1" fmla="*/ 455 h 44"/>
                <a:gd name="T2" fmla="*/ 56 w 131"/>
                <a:gd name="T3" fmla="*/ 437 h 44"/>
                <a:gd name="T4" fmla="*/ 56 w 131"/>
                <a:gd name="T5" fmla="*/ 437 h 44"/>
                <a:gd name="T6" fmla="*/ 57 w 131"/>
                <a:gd name="T7" fmla="*/ 437 h 44"/>
                <a:gd name="T8" fmla="*/ 59 w 131"/>
                <a:gd name="T9" fmla="*/ 429 h 44"/>
                <a:gd name="T10" fmla="*/ 60 w 131"/>
                <a:gd name="T11" fmla="*/ 429 h 44"/>
                <a:gd name="T12" fmla="*/ 63 w 131"/>
                <a:gd name="T13" fmla="*/ 418 h 44"/>
                <a:gd name="T14" fmla="*/ 65 w 131"/>
                <a:gd name="T15" fmla="*/ 408 h 44"/>
                <a:gd name="T16" fmla="*/ 67 w 131"/>
                <a:gd name="T17" fmla="*/ 390 h 44"/>
                <a:gd name="T18" fmla="*/ 71 w 131"/>
                <a:gd name="T19" fmla="*/ 373 h 44"/>
                <a:gd name="T20" fmla="*/ 73 w 131"/>
                <a:gd name="T21" fmla="*/ 359 h 44"/>
                <a:gd name="T22" fmla="*/ 75 w 131"/>
                <a:gd name="T23" fmla="*/ 342 h 44"/>
                <a:gd name="T24" fmla="*/ 78 w 131"/>
                <a:gd name="T25" fmla="*/ 312 h 44"/>
                <a:gd name="T26" fmla="*/ 80 w 131"/>
                <a:gd name="T27" fmla="*/ 304 h 44"/>
                <a:gd name="T28" fmla="*/ 81 w 131"/>
                <a:gd name="T29" fmla="*/ 278 h 44"/>
                <a:gd name="T30" fmla="*/ 84 w 131"/>
                <a:gd name="T31" fmla="*/ 274 h 44"/>
                <a:gd name="T32" fmla="*/ 85 w 131"/>
                <a:gd name="T33" fmla="*/ 243 h 44"/>
                <a:gd name="T34" fmla="*/ 0 w 131"/>
                <a:gd name="T35" fmla="*/ 21 h 44"/>
                <a:gd name="T36" fmla="*/ 5 w 131"/>
                <a:gd name="T37" fmla="*/ 0 h 44"/>
                <a:gd name="T38" fmla="*/ 131 w 131"/>
                <a:gd name="T39" fmla="*/ 339 h 44"/>
                <a:gd name="T40" fmla="*/ 126 w 131"/>
                <a:gd name="T41" fmla="*/ 359 h 44"/>
                <a:gd name="T42" fmla="*/ 89 w 131"/>
                <a:gd name="T43" fmla="*/ 268 h 44"/>
                <a:gd name="T44" fmla="*/ 89 w 131"/>
                <a:gd name="T45" fmla="*/ 268 h 44"/>
                <a:gd name="T46" fmla="*/ 89 w 131"/>
                <a:gd name="T47" fmla="*/ 274 h 44"/>
                <a:gd name="T48" fmla="*/ 88 w 131"/>
                <a:gd name="T49" fmla="*/ 274 h 44"/>
                <a:gd name="T50" fmla="*/ 88 w 131"/>
                <a:gd name="T51" fmla="*/ 278 h 44"/>
                <a:gd name="T52" fmla="*/ 87 w 131"/>
                <a:gd name="T53" fmla="*/ 295 h 44"/>
                <a:gd name="T54" fmla="*/ 86 w 131"/>
                <a:gd name="T55" fmla="*/ 304 h 44"/>
                <a:gd name="T56" fmla="*/ 85 w 131"/>
                <a:gd name="T57" fmla="*/ 312 h 44"/>
                <a:gd name="T58" fmla="*/ 82 w 131"/>
                <a:gd name="T59" fmla="*/ 339 h 44"/>
                <a:gd name="T60" fmla="*/ 80 w 131"/>
                <a:gd name="T61" fmla="*/ 342 h 44"/>
                <a:gd name="T62" fmla="*/ 78 w 131"/>
                <a:gd name="T63" fmla="*/ 359 h 44"/>
                <a:gd name="T64" fmla="*/ 75 w 131"/>
                <a:gd name="T65" fmla="*/ 373 h 44"/>
                <a:gd name="T66" fmla="*/ 72 w 131"/>
                <a:gd name="T67" fmla="*/ 390 h 44"/>
                <a:gd name="T68" fmla="*/ 70 w 131"/>
                <a:gd name="T69" fmla="*/ 418 h 44"/>
                <a:gd name="T70" fmla="*/ 65 w 131"/>
                <a:gd name="T71" fmla="*/ 429 h 44"/>
                <a:gd name="T72" fmla="*/ 61 w 131"/>
                <a:gd name="T73" fmla="*/ 437 h 44"/>
                <a:gd name="T74" fmla="*/ 57 w 131"/>
                <a:gd name="T75" fmla="*/ 459 h 44"/>
                <a:gd name="T76" fmla="*/ 54 w 131"/>
                <a:gd name="T77" fmla="*/ 455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1"/>
                <a:gd name="T118" fmla="*/ 0 h 44"/>
                <a:gd name="T119" fmla="*/ 131 w 131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1" name="Freeform 207"/>
            <p:cNvSpPr>
              <a:spLocks/>
            </p:cNvSpPr>
            <p:nvPr/>
          </p:nvSpPr>
          <p:spPr bwMode="auto">
            <a:xfrm>
              <a:off x="1670" y="1526"/>
              <a:ext cx="135" cy="52"/>
            </a:xfrm>
            <a:custGeom>
              <a:avLst/>
              <a:gdLst>
                <a:gd name="T0" fmla="*/ 0 w 135"/>
                <a:gd name="T1" fmla="*/ 0 h 39"/>
                <a:gd name="T2" fmla="*/ 131 w 135"/>
                <a:gd name="T3" fmla="*/ 389 h 39"/>
                <a:gd name="T4" fmla="*/ 135 w 135"/>
                <a:gd name="T5" fmla="*/ 389 h 39"/>
                <a:gd name="T6" fmla="*/ 4 w 135"/>
                <a:gd name="T7" fmla="*/ 0 h 39"/>
                <a:gd name="T8" fmla="*/ 0 w 135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9"/>
                <a:gd name="T17" fmla="*/ 135 w 135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2" name="Freeform 208"/>
            <p:cNvSpPr>
              <a:spLocks/>
            </p:cNvSpPr>
            <p:nvPr/>
          </p:nvSpPr>
          <p:spPr bwMode="auto">
            <a:xfrm>
              <a:off x="1693" y="1518"/>
              <a:ext cx="132" cy="48"/>
            </a:xfrm>
            <a:custGeom>
              <a:avLst/>
              <a:gdLst>
                <a:gd name="T0" fmla="*/ 0 w 132"/>
                <a:gd name="T1" fmla="*/ 0 h 36"/>
                <a:gd name="T2" fmla="*/ 129 w 132"/>
                <a:gd name="T3" fmla="*/ 357 h 36"/>
                <a:gd name="T4" fmla="*/ 132 w 132"/>
                <a:gd name="T5" fmla="*/ 353 h 36"/>
                <a:gd name="T6" fmla="*/ 3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3" name="Freeform 209"/>
            <p:cNvSpPr>
              <a:spLocks/>
            </p:cNvSpPr>
            <p:nvPr/>
          </p:nvSpPr>
          <p:spPr bwMode="auto">
            <a:xfrm>
              <a:off x="1682" y="1521"/>
              <a:ext cx="133" cy="52"/>
            </a:xfrm>
            <a:custGeom>
              <a:avLst/>
              <a:gdLst>
                <a:gd name="T0" fmla="*/ 0 w 133"/>
                <a:gd name="T1" fmla="*/ 0 h 39"/>
                <a:gd name="T2" fmla="*/ 131 w 133"/>
                <a:gd name="T3" fmla="*/ 389 h 39"/>
                <a:gd name="T4" fmla="*/ 133 w 133"/>
                <a:gd name="T5" fmla="*/ 389 h 39"/>
                <a:gd name="T6" fmla="*/ 4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4" name="Line 210"/>
            <p:cNvSpPr>
              <a:spLocks noChangeShapeType="1"/>
            </p:cNvSpPr>
            <p:nvPr/>
          </p:nvSpPr>
          <p:spPr bwMode="auto">
            <a:xfrm>
              <a:off x="2019" y="1934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5" name="Freeform 211"/>
            <p:cNvSpPr>
              <a:spLocks/>
            </p:cNvSpPr>
            <p:nvPr/>
          </p:nvSpPr>
          <p:spPr bwMode="auto">
            <a:xfrm>
              <a:off x="3471" y="1423"/>
              <a:ext cx="1198" cy="954"/>
            </a:xfrm>
            <a:custGeom>
              <a:avLst/>
              <a:gdLst>
                <a:gd name="T0" fmla="*/ 1142 w 1198"/>
                <a:gd name="T1" fmla="*/ 28 h 719"/>
                <a:gd name="T2" fmla="*/ 1116 w 1198"/>
                <a:gd name="T3" fmla="*/ 0 h 719"/>
                <a:gd name="T4" fmla="*/ 1082 w 1198"/>
                <a:gd name="T5" fmla="*/ 65 h 719"/>
                <a:gd name="T6" fmla="*/ 1036 w 1198"/>
                <a:gd name="T7" fmla="*/ 228 h 719"/>
                <a:gd name="T8" fmla="*/ 956 w 1198"/>
                <a:gd name="T9" fmla="*/ 533 h 719"/>
                <a:gd name="T10" fmla="*/ 904 w 1198"/>
                <a:gd name="T11" fmla="*/ 702 h 719"/>
                <a:gd name="T12" fmla="*/ 866 w 1198"/>
                <a:gd name="T13" fmla="*/ 738 h 719"/>
                <a:gd name="T14" fmla="*/ 798 w 1198"/>
                <a:gd name="T15" fmla="*/ 723 h 719"/>
                <a:gd name="T16" fmla="*/ 719 w 1198"/>
                <a:gd name="T17" fmla="*/ 620 h 719"/>
                <a:gd name="T18" fmla="*/ 632 w 1198"/>
                <a:gd name="T19" fmla="*/ 533 h 719"/>
                <a:gd name="T20" fmla="*/ 574 w 1198"/>
                <a:gd name="T21" fmla="*/ 556 h 719"/>
                <a:gd name="T22" fmla="*/ 524 w 1198"/>
                <a:gd name="T23" fmla="*/ 620 h 719"/>
                <a:gd name="T24" fmla="*/ 464 w 1198"/>
                <a:gd name="T25" fmla="*/ 731 h 719"/>
                <a:gd name="T26" fmla="*/ 398 w 1198"/>
                <a:gd name="T27" fmla="*/ 856 h 719"/>
                <a:gd name="T28" fmla="*/ 274 w 1198"/>
                <a:gd name="T29" fmla="*/ 1121 h 719"/>
                <a:gd name="T30" fmla="*/ 190 w 1198"/>
                <a:gd name="T31" fmla="*/ 1383 h 719"/>
                <a:gd name="T32" fmla="*/ 131 w 1198"/>
                <a:gd name="T33" fmla="*/ 1621 h 719"/>
                <a:gd name="T34" fmla="*/ 82 w 1198"/>
                <a:gd name="T35" fmla="*/ 1903 h 719"/>
                <a:gd name="T36" fmla="*/ 47 w 1198"/>
                <a:gd name="T37" fmla="*/ 2230 h 719"/>
                <a:gd name="T38" fmla="*/ 23 w 1198"/>
                <a:gd name="T39" fmla="*/ 2618 h 719"/>
                <a:gd name="T40" fmla="*/ 8 w 1198"/>
                <a:gd name="T41" fmla="*/ 3103 h 719"/>
                <a:gd name="T42" fmla="*/ 1 w 1198"/>
                <a:gd name="T43" fmla="*/ 3636 h 719"/>
                <a:gd name="T44" fmla="*/ 0 w 1198"/>
                <a:gd name="T45" fmla="*/ 4169 h 719"/>
                <a:gd name="T46" fmla="*/ 6 w 1198"/>
                <a:gd name="T47" fmla="*/ 4696 h 719"/>
                <a:gd name="T48" fmla="*/ 17 w 1198"/>
                <a:gd name="T49" fmla="*/ 5176 h 719"/>
                <a:gd name="T50" fmla="*/ 33 w 1198"/>
                <a:gd name="T51" fmla="*/ 5587 h 719"/>
                <a:gd name="T52" fmla="*/ 51 w 1198"/>
                <a:gd name="T53" fmla="*/ 5910 h 719"/>
                <a:gd name="T54" fmla="*/ 77 w 1198"/>
                <a:gd name="T55" fmla="*/ 6130 h 719"/>
                <a:gd name="T56" fmla="*/ 110 w 1198"/>
                <a:gd name="T57" fmla="*/ 6296 h 719"/>
                <a:gd name="T58" fmla="*/ 159 w 1198"/>
                <a:gd name="T59" fmla="*/ 6440 h 719"/>
                <a:gd name="T60" fmla="*/ 248 w 1198"/>
                <a:gd name="T61" fmla="*/ 6560 h 719"/>
                <a:gd name="T62" fmla="*/ 342 w 1198"/>
                <a:gd name="T63" fmla="*/ 6646 h 719"/>
                <a:gd name="T64" fmla="*/ 401 w 1198"/>
                <a:gd name="T65" fmla="*/ 6731 h 719"/>
                <a:gd name="T66" fmla="*/ 492 w 1198"/>
                <a:gd name="T67" fmla="*/ 6820 h 719"/>
                <a:gd name="T68" fmla="*/ 631 w 1198"/>
                <a:gd name="T69" fmla="*/ 6884 h 719"/>
                <a:gd name="T70" fmla="*/ 708 w 1198"/>
                <a:gd name="T71" fmla="*/ 6910 h 719"/>
                <a:gd name="T72" fmla="*/ 753 w 1198"/>
                <a:gd name="T73" fmla="*/ 6910 h 719"/>
                <a:gd name="T74" fmla="*/ 791 w 1198"/>
                <a:gd name="T75" fmla="*/ 6910 h 719"/>
                <a:gd name="T76" fmla="*/ 824 w 1198"/>
                <a:gd name="T77" fmla="*/ 6896 h 719"/>
                <a:gd name="T78" fmla="*/ 876 w 1198"/>
                <a:gd name="T79" fmla="*/ 6845 h 719"/>
                <a:gd name="T80" fmla="*/ 931 w 1198"/>
                <a:gd name="T81" fmla="*/ 6731 h 719"/>
                <a:gd name="T82" fmla="*/ 977 w 1198"/>
                <a:gd name="T83" fmla="*/ 6602 h 719"/>
                <a:gd name="T84" fmla="*/ 1029 w 1198"/>
                <a:gd name="T85" fmla="*/ 6459 h 719"/>
                <a:gd name="T86" fmla="*/ 1096 w 1198"/>
                <a:gd name="T87" fmla="*/ 6265 h 719"/>
                <a:gd name="T88" fmla="*/ 1142 w 1198"/>
                <a:gd name="T89" fmla="*/ 6024 h 719"/>
                <a:gd name="T90" fmla="*/ 1168 w 1198"/>
                <a:gd name="T91" fmla="*/ 5765 h 719"/>
                <a:gd name="T92" fmla="*/ 1188 w 1198"/>
                <a:gd name="T93" fmla="*/ 5322 h 719"/>
                <a:gd name="T94" fmla="*/ 1196 w 1198"/>
                <a:gd name="T95" fmla="*/ 4787 h 719"/>
                <a:gd name="T96" fmla="*/ 1197 w 1198"/>
                <a:gd name="T97" fmla="*/ 4162 h 719"/>
                <a:gd name="T98" fmla="*/ 1196 w 1198"/>
                <a:gd name="T99" fmla="*/ 3472 h 719"/>
                <a:gd name="T100" fmla="*/ 1196 w 1198"/>
                <a:gd name="T101" fmla="*/ 3082 h 719"/>
                <a:gd name="T102" fmla="*/ 1197 w 1198"/>
                <a:gd name="T103" fmla="*/ 2607 h 719"/>
                <a:gd name="T104" fmla="*/ 1197 w 1198"/>
                <a:gd name="T105" fmla="*/ 1591 h 719"/>
                <a:gd name="T106" fmla="*/ 1194 w 1198"/>
                <a:gd name="T107" fmla="*/ 992 h 719"/>
                <a:gd name="T108" fmla="*/ 1186 w 1198"/>
                <a:gd name="T109" fmla="*/ 581 h 719"/>
                <a:gd name="T110" fmla="*/ 1173 w 1198"/>
                <a:gd name="T111" fmla="*/ 265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lvl="0" algn="ctr"/>
              <a:r>
                <a:rPr lang="en-US" sz="1600" dirty="0">
                  <a:solidFill>
                    <a:srgbClr val="000000"/>
                  </a:solidFill>
                  <a:latin typeface="Arial"/>
                </a:rPr>
                <a:t>External Network</a:t>
              </a:r>
            </a:p>
          </p:txBody>
        </p:sp>
        <p:sp>
          <p:nvSpPr>
            <p:cNvPr id="16596" name="Line 212"/>
            <p:cNvSpPr>
              <a:spLocks noChangeShapeType="1"/>
            </p:cNvSpPr>
            <p:nvPr/>
          </p:nvSpPr>
          <p:spPr bwMode="auto">
            <a:xfrm flipV="1">
              <a:off x="2688" y="1919"/>
              <a:ext cx="1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597" name="Group 213"/>
            <p:cNvGrpSpPr>
              <a:grpSpLocks/>
            </p:cNvGrpSpPr>
            <p:nvPr/>
          </p:nvGrpSpPr>
          <p:grpSpPr bwMode="auto">
            <a:xfrm>
              <a:off x="2818" y="1471"/>
              <a:ext cx="278" cy="915"/>
              <a:chOff x="2550" y="2912"/>
              <a:chExt cx="278" cy="690"/>
            </a:xfrm>
          </p:grpSpPr>
          <p:sp>
            <p:nvSpPr>
              <p:cNvPr id="16629" name="Freeform 214"/>
              <p:cNvSpPr>
                <a:spLocks/>
              </p:cNvSpPr>
              <p:nvPr/>
            </p:nvSpPr>
            <p:spPr bwMode="auto">
              <a:xfrm>
                <a:off x="2578" y="2963"/>
                <a:ext cx="138" cy="638"/>
              </a:xfrm>
              <a:custGeom>
                <a:avLst/>
                <a:gdLst>
                  <a:gd name="T0" fmla="*/ 0 w 138"/>
                  <a:gd name="T1" fmla="*/ 485 h 638"/>
                  <a:gd name="T2" fmla="*/ 138 w 138"/>
                  <a:gd name="T3" fmla="*/ 638 h 638"/>
                  <a:gd name="T4" fmla="*/ 138 w 138"/>
                  <a:gd name="T5" fmla="*/ 77 h 638"/>
                  <a:gd name="T6" fmla="*/ 116 w 138"/>
                  <a:gd name="T7" fmla="*/ 49 h 638"/>
                  <a:gd name="T8" fmla="*/ 0 w 138"/>
                  <a:gd name="T9" fmla="*/ 0 h 638"/>
                  <a:gd name="T10" fmla="*/ 0 w 138"/>
                  <a:gd name="T11" fmla="*/ 485 h 6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"/>
                  <a:gd name="T19" fmla="*/ 0 h 638"/>
                  <a:gd name="T20" fmla="*/ 138 w 138"/>
                  <a:gd name="T21" fmla="*/ 638 h 6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" h="638">
                    <a:moveTo>
                      <a:pt x="0" y="485"/>
                    </a:moveTo>
                    <a:lnTo>
                      <a:pt x="138" y="638"/>
                    </a:lnTo>
                    <a:lnTo>
                      <a:pt x="138" y="77"/>
                    </a:lnTo>
                    <a:lnTo>
                      <a:pt x="116" y="49"/>
                    </a:lnTo>
                    <a:lnTo>
                      <a:pt x="0" y="0"/>
                    </a:lnTo>
                    <a:lnTo>
                      <a:pt x="0" y="48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30" name="Rectangle 215"/>
              <p:cNvSpPr>
                <a:spLocks noChangeArrowheads="1"/>
              </p:cNvSpPr>
              <p:nvPr/>
            </p:nvSpPr>
            <p:spPr bwMode="auto">
              <a:xfrm>
                <a:off x="2716" y="3035"/>
                <a:ext cx="84" cy="56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31" name="Freeform 216"/>
              <p:cNvSpPr>
                <a:spLocks/>
              </p:cNvSpPr>
              <p:nvPr/>
            </p:nvSpPr>
            <p:spPr bwMode="auto">
              <a:xfrm>
                <a:off x="2713" y="3035"/>
                <a:ext cx="86" cy="64"/>
              </a:xfrm>
              <a:custGeom>
                <a:avLst/>
                <a:gdLst>
                  <a:gd name="T0" fmla="*/ 0 w 86"/>
                  <a:gd name="T1" fmla="*/ 0 h 64"/>
                  <a:gd name="T2" fmla="*/ 86 w 86"/>
                  <a:gd name="T3" fmla="*/ 0 h 64"/>
                  <a:gd name="T4" fmla="*/ 86 w 86"/>
                  <a:gd name="T5" fmla="*/ 64 h 64"/>
                  <a:gd name="T6" fmla="*/ 0 w 86"/>
                  <a:gd name="T7" fmla="*/ 30 h 64"/>
                  <a:gd name="T8" fmla="*/ 0 w 86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64"/>
                  <a:gd name="T17" fmla="*/ 86 w 8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64">
                    <a:moveTo>
                      <a:pt x="0" y="0"/>
                    </a:moveTo>
                    <a:lnTo>
                      <a:pt x="86" y="0"/>
                    </a:lnTo>
                    <a:lnTo>
                      <a:pt x="86" y="64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32" name="Rectangle 217"/>
              <p:cNvSpPr>
                <a:spLocks noChangeArrowheads="1"/>
              </p:cNvSpPr>
              <p:nvPr/>
            </p:nvSpPr>
            <p:spPr bwMode="auto">
              <a:xfrm>
                <a:off x="2716" y="3118"/>
                <a:ext cx="41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33" name="Rectangle 218"/>
              <p:cNvSpPr>
                <a:spLocks noChangeArrowheads="1"/>
              </p:cNvSpPr>
              <p:nvPr/>
            </p:nvSpPr>
            <p:spPr bwMode="auto">
              <a:xfrm>
                <a:off x="2759" y="3117"/>
                <a:ext cx="43" cy="34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34" name="Rectangle 219"/>
              <p:cNvSpPr>
                <a:spLocks noChangeArrowheads="1"/>
              </p:cNvSpPr>
              <p:nvPr/>
            </p:nvSpPr>
            <p:spPr bwMode="auto">
              <a:xfrm>
                <a:off x="2737" y="3080"/>
                <a:ext cx="43" cy="32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35" name="Rectangle 220"/>
              <p:cNvSpPr>
                <a:spLocks noChangeArrowheads="1"/>
              </p:cNvSpPr>
              <p:nvPr/>
            </p:nvSpPr>
            <p:spPr bwMode="auto">
              <a:xfrm>
                <a:off x="2781" y="3080"/>
                <a:ext cx="21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36" name="Rectangle 221"/>
              <p:cNvSpPr>
                <a:spLocks noChangeArrowheads="1"/>
              </p:cNvSpPr>
              <p:nvPr/>
            </p:nvSpPr>
            <p:spPr bwMode="auto">
              <a:xfrm>
                <a:off x="2712" y="3080"/>
                <a:ext cx="22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37" name="Rectangle 222"/>
              <p:cNvSpPr>
                <a:spLocks noChangeArrowheads="1"/>
              </p:cNvSpPr>
              <p:nvPr/>
            </p:nvSpPr>
            <p:spPr bwMode="auto">
              <a:xfrm>
                <a:off x="2715" y="3041"/>
                <a:ext cx="43" cy="34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38" name="Rectangle 223"/>
              <p:cNvSpPr>
                <a:spLocks noChangeArrowheads="1"/>
              </p:cNvSpPr>
              <p:nvPr/>
            </p:nvSpPr>
            <p:spPr bwMode="auto">
              <a:xfrm>
                <a:off x="2760" y="3042"/>
                <a:ext cx="43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39" name="Rectangle 224"/>
              <p:cNvSpPr>
                <a:spLocks noChangeArrowheads="1"/>
              </p:cNvSpPr>
              <p:nvPr/>
            </p:nvSpPr>
            <p:spPr bwMode="auto">
              <a:xfrm>
                <a:off x="2715" y="3193"/>
                <a:ext cx="40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40" name="Rectangle 225"/>
              <p:cNvSpPr>
                <a:spLocks noChangeArrowheads="1"/>
              </p:cNvSpPr>
              <p:nvPr/>
            </p:nvSpPr>
            <p:spPr bwMode="auto">
              <a:xfrm>
                <a:off x="2759" y="3193"/>
                <a:ext cx="42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41" name="Rectangle 226"/>
              <p:cNvSpPr>
                <a:spLocks noChangeArrowheads="1"/>
              </p:cNvSpPr>
              <p:nvPr/>
            </p:nvSpPr>
            <p:spPr bwMode="auto">
              <a:xfrm>
                <a:off x="2780" y="3155"/>
                <a:ext cx="22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42" name="Rectangle 227"/>
              <p:cNvSpPr>
                <a:spLocks noChangeArrowheads="1"/>
              </p:cNvSpPr>
              <p:nvPr/>
            </p:nvSpPr>
            <p:spPr bwMode="auto">
              <a:xfrm>
                <a:off x="2716" y="3155"/>
                <a:ext cx="17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43" name="Rectangle 228"/>
              <p:cNvSpPr>
                <a:spLocks noChangeArrowheads="1"/>
              </p:cNvSpPr>
              <p:nvPr/>
            </p:nvSpPr>
            <p:spPr bwMode="auto">
              <a:xfrm>
                <a:off x="2715" y="3266"/>
                <a:ext cx="40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44" name="Rectangle 229"/>
              <p:cNvSpPr>
                <a:spLocks noChangeArrowheads="1"/>
              </p:cNvSpPr>
              <p:nvPr/>
            </p:nvSpPr>
            <p:spPr bwMode="auto">
              <a:xfrm>
                <a:off x="2759" y="3266"/>
                <a:ext cx="42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45" name="Rectangle 230"/>
              <p:cNvSpPr>
                <a:spLocks noChangeArrowheads="1"/>
              </p:cNvSpPr>
              <p:nvPr/>
            </p:nvSpPr>
            <p:spPr bwMode="auto">
              <a:xfrm>
                <a:off x="2737" y="3229"/>
                <a:ext cx="42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46" name="Rectangle 231"/>
              <p:cNvSpPr>
                <a:spLocks noChangeArrowheads="1"/>
              </p:cNvSpPr>
              <p:nvPr/>
            </p:nvSpPr>
            <p:spPr bwMode="auto">
              <a:xfrm>
                <a:off x="2780" y="3229"/>
                <a:ext cx="22" cy="32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47" name="Rectangle 232"/>
              <p:cNvSpPr>
                <a:spLocks noChangeArrowheads="1"/>
              </p:cNvSpPr>
              <p:nvPr/>
            </p:nvSpPr>
            <p:spPr bwMode="auto">
              <a:xfrm>
                <a:off x="2715" y="3229"/>
                <a:ext cx="18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48" name="Rectangle 233"/>
              <p:cNvSpPr>
                <a:spLocks noChangeArrowheads="1"/>
              </p:cNvSpPr>
              <p:nvPr/>
            </p:nvSpPr>
            <p:spPr bwMode="auto">
              <a:xfrm>
                <a:off x="2715" y="3342"/>
                <a:ext cx="40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49" name="Rectangle 234"/>
              <p:cNvSpPr>
                <a:spLocks noChangeArrowheads="1"/>
              </p:cNvSpPr>
              <p:nvPr/>
            </p:nvSpPr>
            <p:spPr bwMode="auto">
              <a:xfrm>
                <a:off x="2759" y="3342"/>
                <a:ext cx="42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50" name="Rectangle 235"/>
              <p:cNvSpPr>
                <a:spLocks noChangeArrowheads="1"/>
              </p:cNvSpPr>
              <p:nvPr/>
            </p:nvSpPr>
            <p:spPr bwMode="auto">
              <a:xfrm>
                <a:off x="2736" y="3304"/>
                <a:ext cx="43" cy="33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51" name="Rectangle 236"/>
              <p:cNvSpPr>
                <a:spLocks noChangeArrowheads="1"/>
              </p:cNvSpPr>
              <p:nvPr/>
            </p:nvSpPr>
            <p:spPr bwMode="auto">
              <a:xfrm>
                <a:off x="2780" y="3304"/>
                <a:ext cx="21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52" name="Rectangle 237"/>
              <p:cNvSpPr>
                <a:spLocks noChangeArrowheads="1"/>
              </p:cNvSpPr>
              <p:nvPr/>
            </p:nvSpPr>
            <p:spPr bwMode="auto">
              <a:xfrm>
                <a:off x="2716" y="3304"/>
                <a:ext cx="17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53" name="Rectangle 238"/>
              <p:cNvSpPr>
                <a:spLocks noChangeArrowheads="1"/>
              </p:cNvSpPr>
              <p:nvPr/>
            </p:nvSpPr>
            <p:spPr bwMode="auto">
              <a:xfrm>
                <a:off x="2715" y="3417"/>
                <a:ext cx="42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54" name="Rectangle 239"/>
              <p:cNvSpPr>
                <a:spLocks noChangeArrowheads="1"/>
              </p:cNvSpPr>
              <p:nvPr/>
            </p:nvSpPr>
            <p:spPr bwMode="auto">
              <a:xfrm>
                <a:off x="2759" y="3416"/>
                <a:ext cx="43" cy="34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55" name="Rectangle 240"/>
              <p:cNvSpPr>
                <a:spLocks noChangeArrowheads="1"/>
              </p:cNvSpPr>
              <p:nvPr/>
            </p:nvSpPr>
            <p:spPr bwMode="auto">
              <a:xfrm>
                <a:off x="2737" y="3379"/>
                <a:ext cx="43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56" name="Rectangle 241"/>
              <p:cNvSpPr>
                <a:spLocks noChangeArrowheads="1"/>
              </p:cNvSpPr>
              <p:nvPr/>
            </p:nvSpPr>
            <p:spPr bwMode="auto">
              <a:xfrm>
                <a:off x="2781" y="3379"/>
                <a:ext cx="21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57" name="Rectangle 242"/>
              <p:cNvSpPr>
                <a:spLocks noChangeArrowheads="1"/>
              </p:cNvSpPr>
              <p:nvPr/>
            </p:nvSpPr>
            <p:spPr bwMode="auto">
              <a:xfrm>
                <a:off x="2715" y="3492"/>
                <a:ext cx="40" cy="33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58" name="Rectangle 243"/>
              <p:cNvSpPr>
                <a:spLocks noChangeArrowheads="1"/>
              </p:cNvSpPr>
              <p:nvPr/>
            </p:nvSpPr>
            <p:spPr bwMode="auto">
              <a:xfrm>
                <a:off x="2759" y="3492"/>
                <a:ext cx="42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59" name="Rectangle 244"/>
              <p:cNvSpPr>
                <a:spLocks noChangeArrowheads="1"/>
              </p:cNvSpPr>
              <p:nvPr/>
            </p:nvSpPr>
            <p:spPr bwMode="auto">
              <a:xfrm>
                <a:off x="2737" y="3455"/>
                <a:ext cx="42" cy="31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60" name="Rectangle 245"/>
              <p:cNvSpPr>
                <a:spLocks noChangeArrowheads="1"/>
              </p:cNvSpPr>
              <p:nvPr/>
            </p:nvSpPr>
            <p:spPr bwMode="auto">
              <a:xfrm>
                <a:off x="2780" y="3453"/>
                <a:ext cx="22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61" name="Rectangle 246"/>
              <p:cNvSpPr>
                <a:spLocks noChangeArrowheads="1"/>
              </p:cNvSpPr>
              <p:nvPr/>
            </p:nvSpPr>
            <p:spPr bwMode="auto">
              <a:xfrm>
                <a:off x="2716" y="3453"/>
                <a:ext cx="17" cy="33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62" name="Rectangle 247"/>
              <p:cNvSpPr>
                <a:spLocks noChangeArrowheads="1"/>
              </p:cNvSpPr>
              <p:nvPr/>
            </p:nvSpPr>
            <p:spPr bwMode="auto">
              <a:xfrm>
                <a:off x="2715" y="3566"/>
                <a:ext cx="40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63" name="Rectangle 248"/>
              <p:cNvSpPr>
                <a:spLocks noChangeArrowheads="1"/>
              </p:cNvSpPr>
              <p:nvPr/>
            </p:nvSpPr>
            <p:spPr bwMode="auto">
              <a:xfrm>
                <a:off x="2759" y="3566"/>
                <a:ext cx="42" cy="32"/>
              </a:xfrm>
              <a:prstGeom prst="rect">
                <a:avLst/>
              </a:prstGeom>
              <a:solidFill>
                <a:srgbClr val="4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64" name="Rectangle 249"/>
              <p:cNvSpPr>
                <a:spLocks noChangeArrowheads="1"/>
              </p:cNvSpPr>
              <p:nvPr/>
            </p:nvSpPr>
            <p:spPr bwMode="auto">
              <a:xfrm>
                <a:off x="2737" y="3528"/>
                <a:ext cx="42" cy="32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65" name="Rectangle 250"/>
              <p:cNvSpPr>
                <a:spLocks noChangeArrowheads="1"/>
              </p:cNvSpPr>
              <p:nvPr/>
            </p:nvSpPr>
            <p:spPr bwMode="auto">
              <a:xfrm>
                <a:off x="2780" y="3528"/>
                <a:ext cx="22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66" name="Rectangle 251"/>
              <p:cNvSpPr>
                <a:spLocks noChangeArrowheads="1"/>
              </p:cNvSpPr>
              <p:nvPr/>
            </p:nvSpPr>
            <p:spPr bwMode="auto">
              <a:xfrm>
                <a:off x="2715" y="3528"/>
                <a:ext cx="18" cy="32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667" name="Freeform 252"/>
              <p:cNvSpPr>
                <a:spLocks/>
              </p:cNvSpPr>
              <p:nvPr/>
            </p:nvSpPr>
            <p:spPr bwMode="auto">
              <a:xfrm>
                <a:off x="2704" y="3555"/>
                <a:ext cx="12" cy="41"/>
              </a:xfrm>
              <a:custGeom>
                <a:avLst/>
                <a:gdLst>
                  <a:gd name="T0" fmla="*/ 12 w 12"/>
                  <a:gd name="T1" fmla="*/ 11 h 41"/>
                  <a:gd name="T2" fmla="*/ 12 w 12"/>
                  <a:gd name="T3" fmla="*/ 41 h 41"/>
                  <a:gd name="T4" fmla="*/ 0 w 12"/>
                  <a:gd name="T5" fmla="*/ 29 h 41"/>
                  <a:gd name="T6" fmla="*/ 0 w 12"/>
                  <a:gd name="T7" fmla="*/ 0 h 41"/>
                  <a:gd name="T8" fmla="*/ 12 w 12"/>
                  <a:gd name="T9" fmla="*/ 1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41"/>
                  <a:gd name="T17" fmla="*/ 12 w 1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41">
                    <a:moveTo>
                      <a:pt x="12" y="11"/>
                    </a:moveTo>
                    <a:lnTo>
                      <a:pt x="12" y="4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12" y="1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8" name="Freeform 253"/>
              <p:cNvSpPr>
                <a:spLocks/>
              </p:cNvSpPr>
              <p:nvPr/>
            </p:nvSpPr>
            <p:spPr bwMode="auto">
              <a:xfrm>
                <a:off x="2667" y="3513"/>
                <a:ext cx="35" cy="70"/>
              </a:xfrm>
              <a:custGeom>
                <a:avLst/>
                <a:gdLst>
                  <a:gd name="T0" fmla="*/ 35 w 35"/>
                  <a:gd name="T1" fmla="*/ 40 h 70"/>
                  <a:gd name="T2" fmla="*/ 35 w 35"/>
                  <a:gd name="T3" fmla="*/ 70 h 70"/>
                  <a:gd name="T4" fmla="*/ 0 w 35"/>
                  <a:gd name="T5" fmla="*/ 30 h 70"/>
                  <a:gd name="T6" fmla="*/ 0 w 35"/>
                  <a:gd name="T7" fmla="*/ 0 h 70"/>
                  <a:gd name="T8" fmla="*/ 35 w 35"/>
                  <a:gd name="T9" fmla="*/ 4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70"/>
                  <a:gd name="T17" fmla="*/ 35 w 35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70">
                    <a:moveTo>
                      <a:pt x="35" y="40"/>
                    </a:moveTo>
                    <a:lnTo>
                      <a:pt x="35" y="7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40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9" name="Freeform 254"/>
              <p:cNvSpPr>
                <a:spLocks/>
              </p:cNvSpPr>
              <p:nvPr/>
            </p:nvSpPr>
            <p:spPr bwMode="auto">
              <a:xfrm>
                <a:off x="2631" y="3474"/>
                <a:ext cx="35" cy="67"/>
              </a:xfrm>
              <a:custGeom>
                <a:avLst/>
                <a:gdLst>
                  <a:gd name="T0" fmla="*/ 35 w 35"/>
                  <a:gd name="T1" fmla="*/ 39 h 67"/>
                  <a:gd name="T2" fmla="*/ 35 w 35"/>
                  <a:gd name="T3" fmla="*/ 67 h 67"/>
                  <a:gd name="T4" fmla="*/ 0 w 35"/>
                  <a:gd name="T5" fmla="*/ 28 h 67"/>
                  <a:gd name="T6" fmla="*/ 0 w 35"/>
                  <a:gd name="T7" fmla="*/ 0 h 67"/>
                  <a:gd name="T8" fmla="*/ 35 w 35"/>
                  <a:gd name="T9" fmla="*/ 39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67"/>
                  <a:gd name="T17" fmla="*/ 35 w 35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67">
                    <a:moveTo>
                      <a:pt x="35" y="39"/>
                    </a:moveTo>
                    <a:lnTo>
                      <a:pt x="35" y="67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39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0" name="Freeform 255"/>
              <p:cNvSpPr>
                <a:spLocks/>
              </p:cNvSpPr>
              <p:nvPr/>
            </p:nvSpPr>
            <p:spPr bwMode="auto">
              <a:xfrm>
                <a:off x="2594" y="3435"/>
                <a:ext cx="34" cy="65"/>
              </a:xfrm>
              <a:custGeom>
                <a:avLst/>
                <a:gdLst>
                  <a:gd name="T0" fmla="*/ 34 w 34"/>
                  <a:gd name="T1" fmla="*/ 37 h 65"/>
                  <a:gd name="T2" fmla="*/ 34 w 34"/>
                  <a:gd name="T3" fmla="*/ 65 h 65"/>
                  <a:gd name="T4" fmla="*/ 0 w 34"/>
                  <a:gd name="T5" fmla="*/ 28 h 65"/>
                  <a:gd name="T6" fmla="*/ 0 w 34"/>
                  <a:gd name="T7" fmla="*/ 0 h 65"/>
                  <a:gd name="T8" fmla="*/ 34 w 34"/>
                  <a:gd name="T9" fmla="*/ 37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65"/>
                  <a:gd name="T17" fmla="*/ 34 w 34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65">
                    <a:moveTo>
                      <a:pt x="34" y="37"/>
                    </a:moveTo>
                    <a:lnTo>
                      <a:pt x="34" y="6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37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1" name="Freeform 256"/>
              <p:cNvSpPr>
                <a:spLocks/>
              </p:cNvSpPr>
              <p:nvPr/>
            </p:nvSpPr>
            <p:spPr bwMode="auto">
              <a:xfrm>
                <a:off x="2575" y="3414"/>
                <a:ext cx="17" cy="46"/>
              </a:xfrm>
              <a:custGeom>
                <a:avLst/>
                <a:gdLst>
                  <a:gd name="T0" fmla="*/ 17 w 17"/>
                  <a:gd name="T1" fmla="*/ 18 h 46"/>
                  <a:gd name="T2" fmla="*/ 17 w 17"/>
                  <a:gd name="T3" fmla="*/ 46 h 46"/>
                  <a:gd name="T4" fmla="*/ 0 w 17"/>
                  <a:gd name="T5" fmla="*/ 27 h 46"/>
                  <a:gd name="T6" fmla="*/ 0 w 17"/>
                  <a:gd name="T7" fmla="*/ 0 h 46"/>
                  <a:gd name="T8" fmla="*/ 17 w 17"/>
                  <a:gd name="T9" fmla="*/ 18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6"/>
                  <a:gd name="T17" fmla="*/ 17 w 17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6">
                    <a:moveTo>
                      <a:pt x="17" y="18"/>
                    </a:moveTo>
                    <a:lnTo>
                      <a:pt x="17" y="46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2" name="Freeform 257"/>
              <p:cNvSpPr>
                <a:spLocks/>
              </p:cNvSpPr>
              <p:nvPr/>
            </p:nvSpPr>
            <p:spPr bwMode="auto">
              <a:xfrm>
                <a:off x="2704" y="3036"/>
                <a:ext cx="12" cy="36"/>
              </a:xfrm>
              <a:custGeom>
                <a:avLst/>
                <a:gdLst>
                  <a:gd name="T0" fmla="*/ 12 w 12"/>
                  <a:gd name="T1" fmla="*/ 5 h 36"/>
                  <a:gd name="T2" fmla="*/ 12 w 12"/>
                  <a:gd name="T3" fmla="*/ 36 h 36"/>
                  <a:gd name="T4" fmla="*/ 0 w 12"/>
                  <a:gd name="T5" fmla="*/ 31 h 36"/>
                  <a:gd name="T6" fmla="*/ 0 w 12"/>
                  <a:gd name="T7" fmla="*/ 0 h 36"/>
                  <a:gd name="T8" fmla="*/ 12 w 12"/>
                  <a:gd name="T9" fmla="*/ 5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6"/>
                  <a:gd name="T17" fmla="*/ 12 w 1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6">
                    <a:moveTo>
                      <a:pt x="12" y="5"/>
                    </a:moveTo>
                    <a:lnTo>
                      <a:pt x="12" y="36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3" name="Freeform 258"/>
              <p:cNvSpPr>
                <a:spLocks/>
              </p:cNvSpPr>
              <p:nvPr/>
            </p:nvSpPr>
            <p:spPr bwMode="auto">
              <a:xfrm>
                <a:off x="2667" y="3016"/>
                <a:ext cx="35" cy="49"/>
              </a:xfrm>
              <a:custGeom>
                <a:avLst/>
                <a:gdLst>
                  <a:gd name="T0" fmla="*/ 35 w 35"/>
                  <a:gd name="T1" fmla="*/ 19 h 49"/>
                  <a:gd name="T2" fmla="*/ 35 w 35"/>
                  <a:gd name="T3" fmla="*/ 49 h 49"/>
                  <a:gd name="T4" fmla="*/ 0 w 35"/>
                  <a:gd name="T5" fmla="*/ 30 h 49"/>
                  <a:gd name="T6" fmla="*/ 0 w 35"/>
                  <a:gd name="T7" fmla="*/ 0 h 49"/>
                  <a:gd name="T8" fmla="*/ 35 w 35"/>
                  <a:gd name="T9" fmla="*/ 1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9"/>
                  <a:gd name="T17" fmla="*/ 35 w 35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9">
                    <a:moveTo>
                      <a:pt x="35" y="19"/>
                    </a:moveTo>
                    <a:lnTo>
                      <a:pt x="35" y="49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19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4" name="Freeform 259"/>
              <p:cNvSpPr>
                <a:spLocks/>
              </p:cNvSpPr>
              <p:nvPr/>
            </p:nvSpPr>
            <p:spPr bwMode="auto">
              <a:xfrm>
                <a:off x="2631" y="2997"/>
                <a:ext cx="35" cy="46"/>
              </a:xfrm>
              <a:custGeom>
                <a:avLst/>
                <a:gdLst>
                  <a:gd name="T0" fmla="*/ 35 w 35"/>
                  <a:gd name="T1" fmla="*/ 18 h 46"/>
                  <a:gd name="T2" fmla="*/ 35 w 35"/>
                  <a:gd name="T3" fmla="*/ 46 h 46"/>
                  <a:gd name="T4" fmla="*/ 0 w 35"/>
                  <a:gd name="T5" fmla="*/ 28 h 46"/>
                  <a:gd name="T6" fmla="*/ 0 w 35"/>
                  <a:gd name="T7" fmla="*/ 0 h 46"/>
                  <a:gd name="T8" fmla="*/ 35 w 35"/>
                  <a:gd name="T9" fmla="*/ 18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6"/>
                  <a:gd name="T17" fmla="*/ 35 w 3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6">
                    <a:moveTo>
                      <a:pt x="35" y="18"/>
                    </a:moveTo>
                    <a:lnTo>
                      <a:pt x="35" y="4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1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5" name="Freeform 260"/>
              <p:cNvSpPr>
                <a:spLocks/>
              </p:cNvSpPr>
              <p:nvPr/>
            </p:nvSpPr>
            <p:spPr bwMode="auto">
              <a:xfrm>
                <a:off x="2594" y="2977"/>
                <a:ext cx="34" cy="46"/>
              </a:xfrm>
              <a:custGeom>
                <a:avLst/>
                <a:gdLst>
                  <a:gd name="T0" fmla="*/ 34 w 34"/>
                  <a:gd name="T1" fmla="*/ 18 h 46"/>
                  <a:gd name="T2" fmla="*/ 34 w 34"/>
                  <a:gd name="T3" fmla="*/ 46 h 46"/>
                  <a:gd name="T4" fmla="*/ 0 w 34"/>
                  <a:gd name="T5" fmla="*/ 28 h 46"/>
                  <a:gd name="T6" fmla="*/ 0 w 34"/>
                  <a:gd name="T7" fmla="*/ 0 h 46"/>
                  <a:gd name="T8" fmla="*/ 34 w 34"/>
                  <a:gd name="T9" fmla="*/ 18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6"/>
                  <a:gd name="T17" fmla="*/ 34 w 34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6">
                    <a:moveTo>
                      <a:pt x="34" y="18"/>
                    </a:moveTo>
                    <a:lnTo>
                      <a:pt x="34" y="4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6" name="Freeform 261"/>
              <p:cNvSpPr>
                <a:spLocks/>
              </p:cNvSpPr>
              <p:nvPr/>
            </p:nvSpPr>
            <p:spPr bwMode="auto">
              <a:xfrm>
                <a:off x="2575" y="2966"/>
                <a:ext cx="17" cy="36"/>
              </a:xfrm>
              <a:custGeom>
                <a:avLst/>
                <a:gdLst>
                  <a:gd name="T0" fmla="*/ 17 w 17"/>
                  <a:gd name="T1" fmla="*/ 10 h 36"/>
                  <a:gd name="T2" fmla="*/ 17 w 17"/>
                  <a:gd name="T3" fmla="*/ 36 h 36"/>
                  <a:gd name="T4" fmla="*/ 0 w 17"/>
                  <a:gd name="T5" fmla="*/ 28 h 36"/>
                  <a:gd name="T6" fmla="*/ 0 w 17"/>
                  <a:gd name="T7" fmla="*/ 0 h 36"/>
                  <a:gd name="T8" fmla="*/ 17 w 17"/>
                  <a:gd name="T9" fmla="*/ 1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6"/>
                  <a:gd name="T17" fmla="*/ 17 w 17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6">
                    <a:moveTo>
                      <a:pt x="17" y="10"/>
                    </a:moveTo>
                    <a:lnTo>
                      <a:pt x="17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7" name="Freeform 262"/>
              <p:cNvSpPr>
                <a:spLocks/>
              </p:cNvSpPr>
              <p:nvPr/>
            </p:nvSpPr>
            <p:spPr bwMode="auto">
              <a:xfrm>
                <a:off x="2667" y="3087"/>
                <a:ext cx="35" cy="52"/>
              </a:xfrm>
              <a:custGeom>
                <a:avLst/>
                <a:gdLst>
                  <a:gd name="T0" fmla="*/ 35 w 35"/>
                  <a:gd name="T1" fmla="*/ 22 h 52"/>
                  <a:gd name="T2" fmla="*/ 35 w 35"/>
                  <a:gd name="T3" fmla="*/ 52 h 52"/>
                  <a:gd name="T4" fmla="*/ 0 w 35"/>
                  <a:gd name="T5" fmla="*/ 29 h 52"/>
                  <a:gd name="T6" fmla="*/ 0 w 35"/>
                  <a:gd name="T7" fmla="*/ 0 h 52"/>
                  <a:gd name="T8" fmla="*/ 35 w 35"/>
                  <a:gd name="T9" fmla="*/ 22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52"/>
                  <a:gd name="T17" fmla="*/ 35 w 35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52">
                    <a:moveTo>
                      <a:pt x="35" y="22"/>
                    </a:moveTo>
                    <a:lnTo>
                      <a:pt x="35" y="52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5" y="22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8" name="Freeform 263"/>
              <p:cNvSpPr>
                <a:spLocks/>
              </p:cNvSpPr>
              <p:nvPr/>
            </p:nvSpPr>
            <p:spPr bwMode="auto">
              <a:xfrm>
                <a:off x="2631" y="3064"/>
                <a:ext cx="35" cy="52"/>
              </a:xfrm>
              <a:custGeom>
                <a:avLst/>
                <a:gdLst>
                  <a:gd name="T0" fmla="*/ 35 w 35"/>
                  <a:gd name="T1" fmla="*/ 23 h 52"/>
                  <a:gd name="T2" fmla="*/ 35 w 35"/>
                  <a:gd name="T3" fmla="*/ 52 h 52"/>
                  <a:gd name="T4" fmla="*/ 0 w 35"/>
                  <a:gd name="T5" fmla="*/ 30 h 52"/>
                  <a:gd name="T6" fmla="*/ 0 w 35"/>
                  <a:gd name="T7" fmla="*/ 0 h 52"/>
                  <a:gd name="T8" fmla="*/ 35 w 35"/>
                  <a:gd name="T9" fmla="*/ 23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52"/>
                  <a:gd name="T17" fmla="*/ 35 w 35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52">
                    <a:moveTo>
                      <a:pt x="35" y="23"/>
                    </a:moveTo>
                    <a:lnTo>
                      <a:pt x="35" y="52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23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79" name="Freeform 264"/>
              <p:cNvSpPr>
                <a:spLocks/>
              </p:cNvSpPr>
              <p:nvPr/>
            </p:nvSpPr>
            <p:spPr bwMode="auto">
              <a:xfrm>
                <a:off x="2594" y="3042"/>
                <a:ext cx="34" cy="49"/>
              </a:xfrm>
              <a:custGeom>
                <a:avLst/>
                <a:gdLst>
                  <a:gd name="T0" fmla="*/ 34 w 34"/>
                  <a:gd name="T1" fmla="*/ 21 h 49"/>
                  <a:gd name="T2" fmla="*/ 34 w 34"/>
                  <a:gd name="T3" fmla="*/ 49 h 49"/>
                  <a:gd name="T4" fmla="*/ 0 w 34"/>
                  <a:gd name="T5" fmla="*/ 27 h 49"/>
                  <a:gd name="T6" fmla="*/ 0 w 34"/>
                  <a:gd name="T7" fmla="*/ 0 h 49"/>
                  <a:gd name="T8" fmla="*/ 34 w 34"/>
                  <a:gd name="T9" fmla="*/ 21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9"/>
                  <a:gd name="T17" fmla="*/ 34 w 34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9">
                    <a:moveTo>
                      <a:pt x="34" y="21"/>
                    </a:moveTo>
                    <a:lnTo>
                      <a:pt x="34" y="49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0" name="Freeform 265"/>
              <p:cNvSpPr>
                <a:spLocks/>
              </p:cNvSpPr>
              <p:nvPr/>
            </p:nvSpPr>
            <p:spPr bwMode="auto">
              <a:xfrm>
                <a:off x="2575" y="3030"/>
                <a:ext cx="17" cy="39"/>
              </a:xfrm>
              <a:custGeom>
                <a:avLst/>
                <a:gdLst>
                  <a:gd name="T0" fmla="*/ 17 w 17"/>
                  <a:gd name="T1" fmla="*/ 11 h 39"/>
                  <a:gd name="T2" fmla="*/ 17 w 17"/>
                  <a:gd name="T3" fmla="*/ 39 h 39"/>
                  <a:gd name="T4" fmla="*/ 0 w 17"/>
                  <a:gd name="T5" fmla="*/ 27 h 39"/>
                  <a:gd name="T6" fmla="*/ 0 w 17"/>
                  <a:gd name="T7" fmla="*/ 0 h 39"/>
                  <a:gd name="T8" fmla="*/ 17 w 17"/>
                  <a:gd name="T9" fmla="*/ 1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9"/>
                  <a:gd name="T17" fmla="*/ 17 w 17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9">
                    <a:moveTo>
                      <a:pt x="17" y="11"/>
                    </a:moveTo>
                    <a:lnTo>
                      <a:pt x="17" y="39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1" name="Freeform 266"/>
              <p:cNvSpPr>
                <a:spLocks/>
              </p:cNvSpPr>
              <p:nvPr/>
            </p:nvSpPr>
            <p:spPr bwMode="auto">
              <a:xfrm>
                <a:off x="2704" y="3185"/>
                <a:ext cx="12" cy="38"/>
              </a:xfrm>
              <a:custGeom>
                <a:avLst/>
                <a:gdLst>
                  <a:gd name="T0" fmla="*/ 12 w 12"/>
                  <a:gd name="T1" fmla="*/ 8 h 38"/>
                  <a:gd name="T2" fmla="*/ 12 w 12"/>
                  <a:gd name="T3" fmla="*/ 38 h 38"/>
                  <a:gd name="T4" fmla="*/ 0 w 12"/>
                  <a:gd name="T5" fmla="*/ 30 h 38"/>
                  <a:gd name="T6" fmla="*/ 0 w 12"/>
                  <a:gd name="T7" fmla="*/ 0 h 38"/>
                  <a:gd name="T8" fmla="*/ 12 w 12"/>
                  <a:gd name="T9" fmla="*/ 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8"/>
                  <a:gd name="T17" fmla="*/ 12 w 12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8">
                    <a:moveTo>
                      <a:pt x="12" y="8"/>
                    </a:moveTo>
                    <a:lnTo>
                      <a:pt x="12" y="38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2" name="Freeform 267"/>
              <p:cNvSpPr>
                <a:spLocks/>
              </p:cNvSpPr>
              <p:nvPr/>
            </p:nvSpPr>
            <p:spPr bwMode="auto">
              <a:xfrm>
                <a:off x="2667" y="3158"/>
                <a:ext cx="35" cy="55"/>
              </a:xfrm>
              <a:custGeom>
                <a:avLst/>
                <a:gdLst>
                  <a:gd name="T0" fmla="*/ 35 w 35"/>
                  <a:gd name="T1" fmla="*/ 24 h 55"/>
                  <a:gd name="T2" fmla="*/ 35 w 35"/>
                  <a:gd name="T3" fmla="*/ 55 h 55"/>
                  <a:gd name="T4" fmla="*/ 0 w 35"/>
                  <a:gd name="T5" fmla="*/ 30 h 55"/>
                  <a:gd name="T6" fmla="*/ 0 w 35"/>
                  <a:gd name="T7" fmla="*/ 0 h 55"/>
                  <a:gd name="T8" fmla="*/ 35 w 35"/>
                  <a:gd name="T9" fmla="*/ 24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55"/>
                  <a:gd name="T17" fmla="*/ 35 w 35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55">
                    <a:moveTo>
                      <a:pt x="35" y="24"/>
                    </a:moveTo>
                    <a:lnTo>
                      <a:pt x="35" y="55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24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3" name="Freeform 268"/>
              <p:cNvSpPr>
                <a:spLocks/>
              </p:cNvSpPr>
              <p:nvPr/>
            </p:nvSpPr>
            <p:spPr bwMode="auto">
              <a:xfrm>
                <a:off x="2631" y="3132"/>
                <a:ext cx="35" cy="54"/>
              </a:xfrm>
              <a:custGeom>
                <a:avLst/>
                <a:gdLst>
                  <a:gd name="T0" fmla="*/ 35 w 35"/>
                  <a:gd name="T1" fmla="*/ 26 h 54"/>
                  <a:gd name="T2" fmla="*/ 35 w 35"/>
                  <a:gd name="T3" fmla="*/ 54 h 54"/>
                  <a:gd name="T4" fmla="*/ 0 w 35"/>
                  <a:gd name="T5" fmla="*/ 28 h 54"/>
                  <a:gd name="T6" fmla="*/ 0 w 35"/>
                  <a:gd name="T7" fmla="*/ 0 h 54"/>
                  <a:gd name="T8" fmla="*/ 35 w 35"/>
                  <a:gd name="T9" fmla="*/ 26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54"/>
                  <a:gd name="T17" fmla="*/ 35 w 35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54">
                    <a:moveTo>
                      <a:pt x="35" y="26"/>
                    </a:moveTo>
                    <a:lnTo>
                      <a:pt x="35" y="5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26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4" name="Freeform 269"/>
              <p:cNvSpPr>
                <a:spLocks/>
              </p:cNvSpPr>
              <p:nvPr/>
            </p:nvSpPr>
            <p:spPr bwMode="auto">
              <a:xfrm>
                <a:off x="2594" y="3108"/>
                <a:ext cx="34" cy="52"/>
              </a:xfrm>
              <a:custGeom>
                <a:avLst/>
                <a:gdLst>
                  <a:gd name="T0" fmla="*/ 34 w 34"/>
                  <a:gd name="T1" fmla="*/ 24 h 52"/>
                  <a:gd name="T2" fmla="*/ 34 w 34"/>
                  <a:gd name="T3" fmla="*/ 52 h 52"/>
                  <a:gd name="T4" fmla="*/ 0 w 34"/>
                  <a:gd name="T5" fmla="*/ 28 h 52"/>
                  <a:gd name="T6" fmla="*/ 0 w 34"/>
                  <a:gd name="T7" fmla="*/ 0 h 52"/>
                  <a:gd name="T8" fmla="*/ 34 w 34"/>
                  <a:gd name="T9" fmla="*/ 24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52"/>
                  <a:gd name="T17" fmla="*/ 34 w 34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52">
                    <a:moveTo>
                      <a:pt x="34" y="24"/>
                    </a:moveTo>
                    <a:lnTo>
                      <a:pt x="34" y="5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5" name="Freeform 270"/>
              <p:cNvSpPr>
                <a:spLocks/>
              </p:cNvSpPr>
              <p:nvPr/>
            </p:nvSpPr>
            <p:spPr bwMode="auto">
              <a:xfrm>
                <a:off x="2575" y="3095"/>
                <a:ext cx="17" cy="38"/>
              </a:xfrm>
              <a:custGeom>
                <a:avLst/>
                <a:gdLst>
                  <a:gd name="T0" fmla="*/ 17 w 17"/>
                  <a:gd name="T1" fmla="*/ 10 h 38"/>
                  <a:gd name="T2" fmla="*/ 17 w 17"/>
                  <a:gd name="T3" fmla="*/ 38 h 38"/>
                  <a:gd name="T4" fmla="*/ 0 w 17"/>
                  <a:gd name="T5" fmla="*/ 27 h 38"/>
                  <a:gd name="T6" fmla="*/ 0 w 17"/>
                  <a:gd name="T7" fmla="*/ 0 h 38"/>
                  <a:gd name="T8" fmla="*/ 17 w 17"/>
                  <a:gd name="T9" fmla="*/ 1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8"/>
                  <a:gd name="T17" fmla="*/ 17 w 1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8">
                    <a:moveTo>
                      <a:pt x="17" y="10"/>
                    </a:moveTo>
                    <a:lnTo>
                      <a:pt x="17" y="38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6" name="Freeform 271"/>
              <p:cNvSpPr>
                <a:spLocks/>
              </p:cNvSpPr>
              <p:nvPr/>
            </p:nvSpPr>
            <p:spPr bwMode="auto">
              <a:xfrm>
                <a:off x="2704" y="3257"/>
                <a:ext cx="11" cy="40"/>
              </a:xfrm>
              <a:custGeom>
                <a:avLst/>
                <a:gdLst>
                  <a:gd name="T0" fmla="*/ 11 w 11"/>
                  <a:gd name="T1" fmla="*/ 9 h 40"/>
                  <a:gd name="T2" fmla="*/ 11 w 11"/>
                  <a:gd name="T3" fmla="*/ 40 h 40"/>
                  <a:gd name="T4" fmla="*/ 0 w 11"/>
                  <a:gd name="T5" fmla="*/ 32 h 40"/>
                  <a:gd name="T6" fmla="*/ 0 w 11"/>
                  <a:gd name="T7" fmla="*/ 0 h 40"/>
                  <a:gd name="T8" fmla="*/ 11 w 11"/>
                  <a:gd name="T9" fmla="*/ 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40"/>
                  <a:gd name="T17" fmla="*/ 11 w 11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40">
                    <a:moveTo>
                      <a:pt x="11" y="9"/>
                    </a:moveTo>
                    <a:lnTo>
                      <a:pt x="11" y="40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1" y="9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7" name="Freeform 272"/>
              <p:cNvSpPr>
                <a:spLocks/>
              </p:cNvSpPr>
              <p:nvPr/>
            </p:nvSpPr>
            <p:spPr bwMode="auto">
              <a:xfrm>
                <a:off x="2667" y="3229"/>
                <a:ext cx="35" cy="57"/>
              </a:xfrm>
              <a:custGeom>
                <a:avLst/>
                <a:gdLst>
                  <a:gd name="T0" fmla="*/ 35 w 35"/>
                  <a:gd name="T1" fmla="*/ 27 h 57"/>
                  <a:gd name="T2" fmla="*/ 35 w 35"/>
                  <a:gd name="T3" fmla="*/ 57 h 57"/>
                  <a:gd name="T4" fmla="*/ 0 w 35"/>
                  <a:gd name="T5" fmla="*/ 29 h 57"/>
                  <a:gd name="T6" fmla="*/ 0 w 35"/>
                  <a:gd name="T7" fmla="*/ 0 h 57"/>
                  <a:gd name="T8" fmla="*/ 35 w 35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57"/>
                  <a:gd name="T17" fmla="*/ 35 w 35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57">
                    <a:moveTo>
                      <a:pt x="35" y="27"/>
                    </a:moveTo>
                    <a:lnTo>
                      <a:pt x="35" y="57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5" y="27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8" name="Freeform 273"/>
              <p:cNvSpPr>
                <a:spLocks/>
              </p:cNvSpPr>
              <p:nvPr/>
            </p:nvSpPr>
            <p:spPr bwMode="auto">
              <a:xfrm>
                <a:off x="2631" y="3201"/>
                <a:ext cx="35" cy="56"/>
              </a:xfrm>
              <a:custGeom>
                <a:avLst/>
                <a:gdLst>
                  <a:gd name="T0" fmla="*/ 35 w 35"/>
                  <a:gd name="T1" fmla="*/ 28 h 56"/>
                  <a:gd name="T2" fmla="*/ 35 w 35"/>
                  <a:gd name="T3" fmla="*/ 56 h 56"/>
                  <a:gd name="T4" fmla="*/ 0 w 35"/>
                  <a:gd name="T5" fmla="*/ 28 h 56"/>
                  <a:gd name="T6" fmla="*/ 0 w 35"/>
                  <a:gd name="T7" fmla="*/ 0 h 56"/>
                  <a:gd name="T8" fmla="*/ 35 w 35"/>
                  <a:gd name="T9" fmla="*/ 28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56"/>
                  <a:gd name="T17" fmla="*/ 35 w 3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56">
                    <a:moveTo>
                      <a:pt x="35" y="28"/>
                    </a:moveTo>
                    <a:lnTo>
                      <a:pt x="35" y="5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2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9" name="Freeform 274"/>
              <p:cNvSpPr>
                <a:spLocks/>
              </p:cNvSpPr>
              <p:nvPr/>
            </p:nvSpPr>
            <p:spPr bwMode="auto">
              <a:xfrm>
                <a:off x="2594" y="3172"/>
                <a:ext cx="34" cy="56"/>
              </a:xfrm>
              <a:custGeom>
                <a:avLst/>
                <a:gdLst>
                  <a:gd name="T0" fmla="*/ 34 w 34"/>
                  <a:gd name="T1" fmla="*/ 28 h 56"/>
                  <a:gd name="T2" fmla="*/ 34 w 34"/>
                  <a:gd name="T3" fmla="*/ 56 h 56"/>
                  <a:gd name="T4" fmla="*/ 0 w 34"/>
                  <a:gd name="T5" fmla="*/ 28 h 56"/>
                  <a:gd name="T6" fmla="*/ 0 w 34"/>
                  <a:gd name="T7" fmla="*/ 0 h 56"/>
                  <a:gd name="T8" fmla="*/ 34 w 34"/>
                  <a:gd name="T9" fmla="*/ 28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56"/>
                  <a:gd name="T17" fmla="*/ 34 w 34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56">
                    <a:moveTo>
                      <a:pt x="34" y="28"/>
                    </a:moveTo>
                    <a:lnTo>
                      <a:pt x="34" y="5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0" name="Freeform 275"/>
              <p:cNvSpPr>
                <a:spLocks/>
              </p:cNvSpPr>
              <p:nvPr/>
            </p:nvSpPr>
            <p:spPr bwMode="auto">
              <a:xfrm>
                <a:off x="2575" y="3158"/>
                <a:ext cx="17" cy="41"/>
              </a:xfrm>
              <a:custGeom>
                <a:avLst/>
                <a:gdLst>
                  <a:gd name="T0" fmla="*/ 17 w 17"/>
                  <a:gd name="T1" fmla="*/ 13 h 41"/>
                  <a:gd name="T2" fmla="*/ 17 w 17"/>
                  <a:gd name="T3" fmla="*/ 41 h 41"/>
                  <a:gd name="T4" fmla="*/ 0 w 17"/>
                  <a:gd name="T5" fmla="*/ 25 h 41"/>
                  <a:gd name="T6" fmla="*/ 0 w 17"/>
                  <a:gd name="T7" fmla="*/ 0 h 41"/>
                  <a:gd name="T8" fmla="*/ 17 w 17"/>
                  <a:gd name="T9" fmla="*/ 13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1"/>
                  <a:gd name="T17" fmla="*/ 17 w 1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1">
                    <a:moveTo>
                      <a:pt x="17" y="13"/>
                    </a:moveTo>
                    <a:lnTo>
                      <a:pt x="17" y="4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1" name="Freeform 276"/>
              <p:cNvSpPr>
                <a:spLocks/>
              </p:cNvSpPr>
              <p:nvPr/>
            </p:nvSpPr>
            <p:spPr bwMode="auto">
              <a:xfrm>
                <a:off x="2704" y="3332"/>
                <a:ext cx="12" cy="41"/>
              </a:xfrm>
              <a:custGeom>
                <a:avLst/>
                <a:gdLst>
                  <a:gd name="T0" fmla="*/ 12 w 12"/>
                  <a:gd name="T1" fmla="*/ 10 h 41"/>
                  <a:gd name="T2" fmla="*/ 12 w 12"/>
                  <a:gd name="T3" fmla="*/ 41 h 41"/>
                  <a:gd name="T4" fmla="*/ 0 w 12"/>
                  <a:gd name="T5" fmla="*/ 30 h 41"/>
                  <a:gd name="T6" fmla="*/ 0 w 12"/>
                  <a:gd name="T7" fmla="*/ 0 h 41"/>
                  <a:gd name="T8" fmla="*/ 12 w 12"/>
                  <a:gd name="T9" fmla="*/ 1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41"/>
                  <a:gd name="T17" fmla="*/ 12 w 12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41">
                    <a:moveTo>
                      <a:pt x="12" y="10"/>
                    </a:moveTo>
                    <a:lnTo>
                      <a:pt x="12" y="41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2" name="Freeform 277"/>
              <p:cNvSpPr>
                <a:spLocks/>
              </p:cNvSpPr>
              <p:nvPr/>
            </p:nvSpPr>
            <p:spPr bwMode="auto">
              <a:xfrm>
                <a:off x="2667" y="3300"/>
                <a:ext cx="35" cy="59"/>
              </a:xfrm>
              <a:custGeom>
                <a:avLst/>
                <a:gdLst>
                  <a:gd name="T0" fmla="*/ 35 w 35"/>
                  <a:gd name="T1" fmla="*/ 30 h 59"/>
                  <a:gd name="T2" fmla="*/ 35 w 35"/>
                  <a:gd name="T3" fmla="*/ 59 h 59"/>
                  <a:gd name="T4" fmla="*/ 0 w 35"/>
                  <a:gd name="T5" fmla="*/ 30 h 59"/>
                  <a:gd name="T6" fmla="*/ 0 w 35"/>
                  <a:gd name="T7" fmla="*/ 0 h 59"/>
                  <a:gd name="T8" fmla="*/ 35 w 35"/>
                  <a:gd name="T9" fmla="*/ 3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59"/>
                  <a:gd name="T17" fmla="*/ 35 w 35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59">
                    <a:moveTo>
                      <a:pt x="35" y="30"/>
                    </a:moveTo>
                    <a:lnTo>
                      <a:pt x="35" y="59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3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3" name="Freeform 278"/>
              <p:cNvSpPr>
                <a:spLocks/>
              </p:cNvSpPr>
              <p:nvPr/>
            </p:nvSpPr>
            <p:spPr bwMode="auto">
              <a:xfrm>
                <a:off x="2631" y="3269"/>
                <a:ext cx="35" cy="59"/>
              </a:xfrm>
              <a:custGeom>
                <a:avLst/>
                <a:gdLst>
                  <a:gd name="T0" fmla="*/ 35 w 35"/>
                  <a:gd name="T1" fmla="*/ 30 h 59"/>
                  <a:gd name="T2" fmla="*/ 35 w 35"/>
                  <a:gd name="T3" fmla="*/ 59 h 59"/>
                  <a:gd name="T4" fmla="*/ 0 w 35"/>
                  <a:gd name="T5" fmla="*/ 28 h 59"/>
                  <a:gd name="T6" fmla="*/ 0 w 35"/>
                  <a:gd name="T7" fmla="*/ 0 h 59"/>
                  <a:gd name="T8" fmla="*/ 35 w 35"/>
                  <a:gd name="T9" fmla="*/ 30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59"/>
                  <a:gd name="T17" fmla="*/ 35 w 35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59">
                    <a:moveTo>
                      <a:pt x="35" y="30"/>
                    </a:moveTo>
                    <a:lnTo>
                      <a:pt x="35" y="59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3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4" name="Freeform 279"/>
              <p:cNvSpPr>
                <a:spLocks/>
              </p:cNvSpPr>
              <p:nvPr/>
            </p:nvSpPr>
            <p:spPr bwMode="auto">
              <a:xfrm>
                <a:off x="2594" y="3237"/>
                <a:ext cx="34" cy="59"/>
              </a:xfrm>
              <a:custGeom>
                <a:avLst/>
                <a:gdLst>
                  <a:gd name="T0" fmla="*/ 34 w 34"/>
                  <a:gd name="T1" fmla="*/ 31 h 59"/>
                  <a:gd name="T2" fmla="*/ 34 w 34"/>
                  <a:gd name="T3" fmla="*/ 59 h 59"/>
                  <a:gd name="T4" fmla="*/ 0 w 34"/>
                  <a:gd name="T5" fmla="*/ 28 h 59"/>
                  <a:gd name="T6" fmla="*/ 0 w 34"/>
                  <a:gd name="T7" fmla="*/ 0 h 59"/>
                  <a:gd name="T8" fmla="*/ 34 w 34"/>
                  <a:gd name="T9" fmla="*/ 31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59"/>
                  <a:gd name="T17" fmla="*/ 34 w 34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59">
                    <a:moveTo>
                      <a:pt x="34" y="31"/>
                    </a:moveTo>
                    <a:lnTo>
                      <a:pt x="34" y="59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3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5" name="Freeform 280"/>
              <p:cNvSpPr>
                <a:spLocks/>
              </p:cNvSpPr>
              <p:nvPr/>
            </p:nvSpPr>
            <p:spPr bwMode="auto">
              <a:xfrm>
                <a:off x="2575" y="3222"/>
                <a:ext cx="17" cy="42"/>
              </a:xfrm>
              <a:custGeom>
                <a:avLst/>
                <a:gdLst>
                  <a:gd name="T0" fmla="*/ 17 w 17"/>
                  <a:gd name="T1" fmla="*/ 14 h 42"/>
                  <a:gd name="T2" fmla="*/ 17 w 17"/>
                  <a:gd name="T3" fmla="*/ 42 h 42"/>
                  <a:gd name="T4" fmla="*/ 0 w 17"/>
                  <a:gd name="T5" fmla="*/ 27 h 42"/>
                  <a:gd name="T6" fmla="*/ 0 w 17"/>
                  <a:gd name="T7" fmla="*/ 0 h 42"/>
                  <a:gd name="T8" fmla="*/ 17 w 17"/>
                  <a:gd name="T9" fmla="*/ 14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2"/>
                  <a:gd name="T17" fmla="*/ 17 w 17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2">
                    <a:moveTo>
                      <a:pt x="17" y="14"/>
                    </a:moveTo>
                    <a:lnTo>
                      <a:pt x="17" y="42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6" name="Freeform 281"/>
              <p:cNvSpPr>
                <a:spLocks/>
              </p:cNvSpPr>
              <p:nvPr/>
            </p:nvSpPr>
            <p:spPr bwMode="auto">
              <a:xfrm>
                <a:off x="2704" y="3408"/>
                <a:ext cx="11" cy="38"/>
              </a:xfrm>
              <a:custGeom>
                <a:avLst/>
                <a:gdLst>
                  <a:gd name="T0" fmla="*/ 11 w 11"/>
                  <a:gd name="T1" fmla="*/ 8 h 38"/>
                  <a:gd name="T2" fmla="*/ 11 w 11"/>
                  <a:gd name="T3" fmla="*/ 38 h 38"/>
                  <a:gd name="T4" fmla="*/ 0 w 11"/>
                  <a:gd name="T5" fmla="*/ 27 h 38"/>
                  <a:gd name="T6" fmla="*/ 0 w 11"/>
                  <a:gd name="T7" fmla="*/ 0 h 38"/>
                  <a:gd name="T8" fmla="*/ 11 w 11"/>
                  <a:gd name="T9" fmla="*/ 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38"/>
                  <a:gd name="T17" fmla="*/ 11 w 11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38">
                    <a:moveTo>
                      <a:pt x="11" y="8"/>
                    </a:moveTo>
                    <a:lnTo>
                      <a:pt x="11" y="38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7" name="Freeform 282"/>
              <p:cNvSpPr>
                <a:spLocks/>
              </p:cNvSpPr>
              <p:nvPr/>
            </p:nvSpPr>
            <p:spPr bwMode="auto">
              <a:xfrm>
                <a:off x="2667" y="3372"/>
                <a:ext cx="35" cy="63"/>
              </a:xfrm>
              <a:custGeom>
                <a:avLst/>
                <a:gdLst>
                  <a:gd name="T0" fmla="*/ 35 w 35"/>
                  <a:gd name="T1" fmla="*/ 32 h 63"/>
                  <a:gd name="T2" fmla="*/ 35 w 35"/>
                  <a:gd name="T3" fmla="*/ 63 h 63"/>
                  <a:gd name="T4" fmla="*/ 0 w 35"/>
                  <a:gd name="T5" fmla="*/ 29 h 63"/>
                  <a:gd name="T6" fmla="*/ 0 w 35"/>
                  <a:gd name="T7" fmla="*/ 0 h 63"/>
                  <a:gd name="T8" fmla="*/ 35 w 35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63"/>
                  <a:gd name="T17" fmla="*/ 35 w 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63">
                    <a:moveTo>
                      <a:pt x="35" y="32"/>
                    </a:moveTo>
                    <a:lnTo>
                      <a:pt x="35" y="63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8" name="Freeform 283"/>
              <p:cNvSpPr>
                <a:spLocks/>
              </p:cNvSpPr>
              <p:nvPr/>
            </p:nvSpPr>
            <p:spPr bwMode="auto">
              <a:xfrm>
                <a:off x="2631" y="3338"/>
                <a:ext cx="35" cy="60"/>
              </a:xfrm>
              <a:custGeom>
                <a:avLst/>
                <a:gdLst>
                  <a:gd name="T0" fmla="*/ 35 w 35"/>
                  <a:gd name="T1" fmla="*/ 32 h 60"/>
                  <a:gd name="T2" fmla="*/ 35 w 35"/>
                  <a:gd name="T3" fmla="*/ 60 h 60"/>
                  <a:gd name="T4" fmla="*/ 0 w 35"/>
                  <a:gd name="T5" fmla="*/ 28 h 60"/>
                  <a:gd name="T6" fmla="*/ 0 w 35"/>
                  <a:gd name="T7" fmla="*/ 0 h 60"/>
                  <a:gd name="T8" fmla="*/ 35 w 35"/>
                  <a:gd name="T9" fmla="*/ 32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60"/>
                  <a:gd name="T17" fmla="*/ 35 w 35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60">
                    <a:moveTo>
                      <a:pt x="35" y="32"/>
                    </a:moveTo>
                    <a:lnTo>
                      <a:pt x="35" y="6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9" name="Freeform 284"/>
              <p:cNvSpPr>
                <a:spLocks/>
              </p:cNvSpPr>
              <p:nvPr/>
            </p:nvSpPr>
            <p:spPr bwMode="auto">
              <a:xfrm>
                <a:off x="2593" y="3302"/>
                <a:ext cx="35" cy="61"/>
              </a:xfrm>
              <a:custGeom>
                <a:avLst/>
                <a:gdLst>
                  <a:gd name="T0" fmla="*/ 35 w 35"/>
                  <a:gd name="T1" fmla="*/ 35 h 61"/>
                  <a:gd name="T2" fmla="*/ 35 w 35"/>
                  <a:gd name="T3" fmla="*/ 61 h 61"/>
                  <a:gd name="T4" fmla="*/ 0 w 35"/>
                  <a:gd name="T5" fmla="*/ 29 h 61"/>
                  <a:gd name="T6" fmla="*/ 0 w 35"/>
                  <a:gd name="T7" fmla="*/ 0 h 61"/>
                  <a:gd name="T8" fmla="*/ 35 w 35"/>
                  <a:gd name="T9" fmla="*/ 35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61"/>
                  <a:gd name="T17" fmla="*/ 35 w 35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61">
                    <a:moveTo>
                      <a:pt x="35" y="35"/>
                    </a:moveTo>
                    <a:lnTo>
                      <a:pt x="35" y="6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5" y="3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0" name="Freeform 285"/>
              <p:cNvSpPr>
                <a:spLocks/>
              </p:cNvSpPr>
              <p:nvPr/>
            </p:nvSpPr>
            <p:spPr bwMode="auto">
              <a:xfrm>
                <a:off x="2575" y="3286"/>
                <a:ext cx="17" cy="42"/>
              </a:xfrm>
              <a:custGeom>
                <a:avLst/>
                <a:gdLst>
                  <a:gd name="T0" fmla="*/ 17 w 17"/>
                  <a:gd name="T1" fmla="*/ 14 h 42"/>
                  <a:gd name="T2" fmla="*/ 17 w 17"/>
                  <a:gd name="T3" fmla="*/ 42 h 42"/>
                  <a:gd name="T4" fmla="*/ 0 w 17"/>
                  <a:gd name="T5" fmla="*/ 26 h 42"/>
                  <a:gd name="T6" fmla="*/ 0 w 17"/>
                  <a:gd name="T7" fmla="*/ 0 h 42"/>
                  <a:gd name="T8" fmla="*/ 17 w 17"/>
                  <a:gd name="T9" fmla="*/ 14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2"/>
                  <a:gd name="T17" fmla="*/ 17 w 17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2">
                    <a:moveTo>
                      <a:pt x="17" y="14"/>
                    </a:moveTo>
                    <a:lnTo>
                      <a:pt x="17" y="4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1" name="Freeform 286"/>
              <p:cNvSpPr>
                <a:spLocks/>
              </p:cNvSpPr>
              <p:nvPr/>
            </p:nvSpPr>
            <p:spPr bwMode="auto">
              <a:xfrm>
                <a:off x="2704" y="3479"/>
                <a:ext cx="11" cy="44"/>
              </a:xfrm>
              <a:custGeom>
                <a:avLst/>
                <a:gdLst>
                  <a:gd name="T0" fmla="*/ 11 w 11"/>
                  <a:gd name="T1" fmla="*/ 13 h 44"/>
                  <a:gd name="T2" fmla="*/ 11 w 11"/>
                  <a:gd name="T3" fmla="*/ 44 h 44"/>
                  <a:gd name="T4" fmla="*/ 0 w 11"/>
                  <a:gd name="T5" fmla="*/ 32 h 44"/>
                  <a:gd name="T6" fmla="*/ 0 w 11"/>
                  <a:gd name="T7" fmla="*/ 0 h 44"/>
                  <a:gd name="T8" fmla="*/ 11 w 11"/>
                  <a:gd name="T9" fmla="*/ 13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44"/>
                  <a:gd name="T17" fmla="*/ 11 w 11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44">
                    <a:moveTo>
                      <a:pt x="11" y="13"/>
                    </a:moveTo>
                    <a:lnTo>
                      <a:pt x="11" y="44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1" y="13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2" name="Freeform 287"/>
              <p:cNvSpPr>
                <a:spLocks/>
              </p:cNvSpPr>
              <p:nvPr/>
            </p:nvSpPr>
            <p:spPr bwMode="auto">
              <a:xfrm>
                <a:off x="2667" y="3443"/>
                <a:ext cx="35" cy="65"/>
              </a:xfrm>
              <a:custGeom>
                <a:avLst/>
                <a:gdLst>
                  <a:gd name="T0" fmla="*/ 35 w 35"/>
                  <a:gd name="T1" fmla="*/ 35 h 65"/>
                  <a:gd name="T2" fmla="*/ 35 w 35"/>
                  <a:gd name="T3" fmla="*/ 65 h 65"/>
                  <a:gd name="T4" fmla="*/ 0 w 35"/>
                  <a:gd name="T5" fmla="*/ 29 h 65"/>
                  <a:gd name="T6" fmla="*/ 0 w 35"/>
                  <a:gd name="T7" fmla="*/ 0 h 65"/>
                  <a:gd name="T8" fmla="*/ 35 w 35"/>
                  <a:gd name="T9" fmla="*/ 35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65"/>
                  <a:gd name="T17" fmla="*/ 35 w 35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65">
                    <a:moveTo>
                      <a:pt x="35" y="35"/>
                    </a:moveTo>
                    <a:lnTo>
                      <a:pt x="35" y="65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5" y="3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3" name="Freeform 288"/>
              <p:cNvSpPr>
                <a:spLocks/>
              </p:cNvSpPr>
              <p:nvPr/>
            </p:nvSpPr>
            <p:spPr bwMode="auto">
              <a:xfrm>
                <a:off x="2631" y="3405"/>
                <a:ext cx="35" cy="65"/>
              </a:xfrm>
              <a:custGeom>
                <a:avLst/>
                <a:gdLst>
                  <a:gd name="T0" fmla="*/ 35 w 35"/>
                  <a:gd name="T1" fmla="*/ 37 h 65"/>
                  <a:gd name="T2" fmla="*/ 35 w 35"/>
                  <a:gd name="T3" fmla="*/ 65 h 65"/>
                  <a:gd name="T4" fmla="*/ 0 w 35"/>
                  <a:gd name="T5" fmla="*/ 30 h 65"/>
                  <a:gd name="T6" fmla="*/ 0 w 35"/>
                  <a:gd name="T7" fmla="*/ 0 h 65"/>
                  <a:gd name="T8" fmla="*/ 35 w 35"/>
                  <a:gd name="T9" fmla="*/ 37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65"/>
                  <a:gd name="T17" fmla="*/ 35 w 35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65">
                    <a:moveTo>
                      <a:pt x="35" y="37"/>
                    </a:moveTo>
                    <a:lnTo>
                      <a:pt x="35" y="65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37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4" name="Freeform 289"/>
              <p:cNvSpPr>
                <a:spLocks/>
              </p:cNvSpPr>
              <p:nvPr/>
            </p:nvSpPr>
            <p:spPr bwMode="auto">
              <a:xfrm>
                <a:off x="2594" y="3369"/>
                <a:ext cx="34" cy="63"/>
              </a:xfrm>
              <a:custGeom>
                <a:avLst/>
                <a:gdLst>
                  <a:gd name="T0" fmla="*/ 34 w 34"/>
                  <a:gd name="T1" fmla="*/ 35 h 63"/>
                  <a:gd name="T2" fmla="*/ 34 w 34"/>
                  <a:gd name="T3" fmla="*/ 63 h 63"/>
                  <a:gd name="T4" fmla="*/ 0 w 34"/>
                  <a:gd name="T5" fmla="*/ 28 h 63"/>
                  <a:gd name="T6" fmla="*/ 0 w 34"/>
                  <a:gd name="T7" fmla="*/ 0 h 63"/>
                  <a:gd name="T8" fmla="*/ 34 w 34"/>
                  <a:gd name="T9" fmla="*/ 35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63"/>
                  <a:gd name="T17" fmla="*/ 34 w 3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63">
                    <a:moveTo>
                      <a:pt x="34" y="35"/>
                    </a:moveTo>
                    <a:lnTo>
                      <a:pt x="34" y="63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35"/>
                    </a:ln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5" name="Freeform 290"/>
              <p:cNvSpPr>
                <a:spLocks/>
              </p:cNvSpPr>
              <p:nvPr/>
            </p:nvSpPr>
            <p:spPr bwMode="auto">
              <a:xfrm>
                <a:off x="2575" y="3352"/>
                <a:ext cx="17" cy="44"/>
              </a:xfrm>
              <a:custGeom>
                <a:avLst/>
                <a:gdLst>
                  <a:gd name="T0" fmla="*/ 17 w 17"/>
                  <a:gd name="T1" fmla="*/ 16 h 44"/>
                  <a:gd name="T2" fmla="*/ 17 w 17"/>
                  <a:gd name="T3" fmla="*/ 44 h 44"/>
                  <a:gd name="T4" fmla="*/ 0 w 17"/>
                  <a:gd name="T5" fmla="*/ 24 h 44"/>
                  <a:gd name="T6" fmla="*/ 0 w 17"/>
                  <a:gd name="T7" fmla="*/ 0 h 44"/>
                  <a:gd name="T8" fmla="*/ 17 w 17"/>
                  <a:gd name="T9" fmla="*/ 16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4"/>
                  <a:gd name="T17" fmla="*/ 17 w 17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4">
                    <a:moveTo>
                      <a:pt x="17" y="16"/>
                    </a:moveTo>
                    <a:lnTo>
                      <a:pt x="17" y="4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7" y="16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6" name="Freeform 291"/>
              <p:cNvSpPr>
                <a:spLocks/>
              </p:cNvSpPr>
              <p:nvPr/>
            </p:nvSpPr>
            <p:spPr bwMode="auto">
              <a:xfrm>
                <a:off x="2575" y="3383"/>
                <a:ext cx="29" cy="55"/>
              </a:xfrm>
              <a:custGeom>
                <a:avLst/>
                <a:gdLst>
                  <a:gd name="T0" fmla="*/ 29 w 29"/>
                  <a:gd name="T1" fmla="*/ 30 h 55"/>
                  <a:gd name="T2" fmla="*/ 29 w 29"/>
                  <a:gd name="T3" fmla="*/ 55 h 55"/>
                  <a:gd name="T4" fmla="*/ 0 w 29"/>
                  <a:gd name="T5" fmla="*/ 27 h 55"/>
                  <a:gd name="T6" fmla="*/ 0 w 29"/>
                  <a:gd name="T7" fmla="*/ 0 h 55"/>
                  <a:gd name="T8" fmla="*/ 29 w 29"/>
                  <a:gd name="T9" fmla="*/ 3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55"/>
                  <a:gd name="T17" fmla="*/ 29 w 2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55">
                    <a:moveTo>
                      <a:pt x="29" y="30"/>
                    </a:moveTo>
                    <a:lnTo>
                      <a:pt x="29" y="55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7" name="Freeform 292"/>
              <p:cNvSpPr>
                <a:spLocks/>
              </p:cNvSpPr>
              <p:nvPr/>
            </p:nvSpPr>
            <p:spPr bwMode="auto">
              <a:xfrm>
                <a:off x="2676" y="3486"/>
                <a:ext cx="39" cy="71"/>
              </a:xfrm>
              <a:custGeom>
                <a:avLst/>
                <a:gdLst>
                  <a:gd name="T0" fmla="*/ 39 w 39"/>
                  <a:gd name="T1" fmla="*/ 43 h 71"/>
                  <a:gd name="T2" fmla="*/ 39 w 39"/>
                  <a:gd name="T3" fmla="*/ 71 h 71"/>
                  <a:gd name="T4" fmla="*/ 0 w 39"/>
                  <a:gd name="T5" fmla="*/ 30 h 71"/>
                  <a:gd name="T6" fmla="*/ 0 w 39"/>
                  <a:gd name="T7" fmla="*/ 0 h 71"/>
                  <a:gd name="T8" fmla="*/ 39 w 39"/>
                  <a:gd name="T9" fmla="*/ 43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71"/>
                  <a:gd name="T17" fmla="*/ 39 w 39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71">
                    <a:moveTo>
                      <a:pt x="39" y="43"/>
                    </a:moveTo>
                    <a:lnTo>
                      <a:pt x="39" y="71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9" y="43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8" name="Freeform 293"/>
              <p:cNvSpPr>
                <a:spLocks/>
              </p:cNvSpPr>
              <p:nvPr/>
            </p:nvSpPr>
            <p:spPr bwMode="auto">
              <a:xfrm>
                <a:off x="2642" y="3451"/>
                <a:ext cx="32" cy="64"/>
              </a:xfrm>
              <a:custGeom>
                <a:avLst/>
                <a:gdLst>
                  <a:gd name="T0" fmla="*/ 32 w 32"/>
                  <a:gd name="T1" fmla="*/ 34 h 64"/>
                  <a:gd name="T2" fmla="*/ 32 w 32"/>
                  <a:gd name="T3" fmla="*/ 64 h 64"/>
                  <a:gd name="T4" fmla="*/ 0 w 32"/>
                  <a:gd name="T5" fmla="*/ 29 h 64"/>
                  <a:gd name="T6" fmla="*/ 0 w 32"/>
                  <a:gd name="T7" fmla="*/ 0 h 64"/>
                  <a:gd name="T8" fmla="*/ 32 w 32"/>
                  <a:gd name="T9" fmla="*/ 3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64"/>
                  <a:gd name="T17" fmla="*/ 32 w 3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64">
                    <a:moveTo>
                      <a:pt x="32" y="34"/>
                    </a:moveTo>
                    <a:lnTo>
                      <a:pt x="32" y="64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2" y="3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09" name="Freeform 294"/>
              <p:cNvSpPr>
                <a:spLocks/>
              </p:cNvSpPr>
              <p:nvPr/>
            </p:nvSpPr>
            <p:spPr bwMode="auto">
              <a:xfrm>
                <a:off x="2606" y="3415"/>
                <a:ext cx="34" cy="62"/>
              </a:xfrm>
              <a:custGeom>
                <a:avLst/>
                <a:gdLst>
                  <a:gd name="T0" fmla="*/ 34 w 34"/>
                  <a:gd name="T1" fmla="*/ 34 h 62"/>
                  <a:gd name="T2" fmla="*/ 34 w 34"/>
                  <a:gd name="T3" fmla="*/ 62 h 62"/>
                  <a:gd name="T4" fmla="*/ 0 w 34"/>
                  <a:gd name="T5" fmla="*/ 26 h 62"/>
                  <a:gd name="T6" fmla="*/ 0 w 34"/>
                  <a:gd name="T7" fmla="*/ 0 h 62"/>
                  <a:gd name="T8" fmla="*/ 34 w 34"/>
                  <a:gd name="T9" fmla="*/ 34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62"/>
                  <a:gd name="T17" fmla="*/ 34 w 3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62">
                    <a:moveTo>
                      <a:pt x="34" y="34"/>
                    </a:moveTo>
                    <a:lnTo>
                      <a:pt x="34" y="6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4" y="3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0" name="Freeform 295"/>
              <p:cNvSpPr>
                <a:spLocks/>
              </p:cNvSpPr>
              <p:nvPr/>
            </p:nvSpPr>
            <p:spPr bwMode="auto">
              <a:xfrm>
                <a:off x="2575" y="2999"/>
                <a:ext cx="30" cy="44"/>
              </a:xfrm>
              <a:custGeom>
                <a:avLst/>
                <a:gdLst>
                  <a:gd name="T0" fmla="*/ 30 w 30"/>
                  <a:gd name="T1" fmla="*/ 17 h 44"/>
                  <a:gd name="T2" fmla="*/ 30 w 30"/>
                  <a:gd name="T3" fmla="*/ 44 h 44"/>
                  <a:gd name="T4" fmla="*/ 0 w 30"/>
                  <a:gd name="T5" fmla="*/ 27 h 44"/>
                  <a:gd name="T6" fmla="*/ 0 w 30"/>
                  <a:gd name="T7" fmla="*/ 0 h 44"/>
                  <a:gd name="T8" fmla="*/ 30 w 30"/>
                  <a:gd name="T9" fmla="*/ 17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44"/>
                  <a:gd name="T17" fmla="*/ 30 w 30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44">
                    <a:moveTo>
                      <a:pt x="30" y="17"/>
                    </a:moveTo>
                    <a:lnTo>
                      <a:pt x="30" y="44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1" name="Freeform 296"/>
              <p:cNvSpPr>
                <a:spLocks/>
              </p:cNvSpPr>
              <p:nvPr/>
            </p:nvSpPr>
            <p:spPr bwMode="auto">
              <a:xfrm>
                <a:off x="2643" y="3037"/>
                <a:ext cx="33" cy="50"/>
              </a:xfrm>
              <a:custGeom>
                <a:avLst/>
                <a:gdLst>
                  <a:gd name="T0" fmla="*/ 33 w 33"/>
                  <a:gd name="T1" fmla="*/ 19 h 50"/>
                  <a:gd name="T2" fmla="*/ 33 w 33"/>
                  <a:gd name="T3" fmla="*/ 50 h 50"/>
                  <a:gd name="T4" fmla="*/ 0 w 33"/>
                  <a:gd name="T5" fmla="*/ 30 h 50"/>
                  <a:gd name="T6" fmla="*/ 0 w 33"/>
                  <a:gd name="T7" fmla="*/ 0 h 50"/>
                  <a:gd name="T8" fmla="*/ 33 w 33"/>
                  <a:gd name="T9" fmla="*/ 19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50"/>
                  <a:gd name="T17" fmla="*/ 33 w 33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50">
                    <a:moveTo>
                      <a:pt x="33" y="19"/>
                    </a:moveTo>
                    <a:lnTo>
                      <a:pt x="33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3" y="19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2" name="Freeform 297"/>
              <p:cNvSpPr>
                <a:spLocks/>
              </p:cNvSpPr>
              <p:nvPr/>
            </p:nvSpPr>
            <p:spPr bwMode="auto">
              <a:xfrm>
                <a:off x="2607" y="3016"/>
                <a:ext cx="34" cy="49"/>
              </a:xfrm>
              <a:custGeom>
                <a:avLst/>
                <a:gdLst>
                  <a:gd name="T0" fmla="*/ 34 w 34"/>
                  <a:gd name="T1" fmla="*/ 21 h 49"/>
                  <a:gd name="T2" fmla="*/ 34 w 34"/>
                  <a:gd name="T3" fmla="*/ 49 h 49"/>
                  <a:gd name="T4" fmla="*/ 0 w 34"/>
                  <a:gd name="T5" fmla="*/ 28 h 49"/>
                  <a:gd name="T6" fmla="*/ 0 w 34"/>
                  <a:gd name="T7" fmla="*/ 0 h 49"/>
                  <a:gd name="T8" fmla="*/ 34 w 34"/>
                  <a:gd name="T9" fmla="*/ 21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49"/>
                  <a:gd name="T17" fmla="*/ 34 w 34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49">
                    <a:moveTo>
                      <a:pt x="34" y="21"/>
                    </a:moveTo>
                    <a:lnTo>
                      <a:pt x="34" y="49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3" name="Freeform 298"/>
              <p:cNvSpPr>
                <a:spLocks/>
              </p:cNvSpPr>
              <p:nvPr/>
            </p:nvSpPr>
            <p:spPr bwMode="auto">
              <a:xfrm>
                <a:off x="2575" y="3062"/>
                <a:ext cx="30" cy="48"/>
              </a:xfrm>
              <a:custGeom>
                <a:avLst/>
                <a:gdLst>
                  <a:gd name="T0" fmla="*/ 30 w 30"/>
                  <a:gd name="T1" fmla="*/ 21 h 48"/>
                  <a:gd name="T2" fmla="*/ 30 w 30"/>
                  <a:gd name="T3" fmla="*/ 48 h 48"/>
                  <a:gd name="T4" fmla="*/ 0 w 30"/>
                  <a:gd name="T5" fmla="*/ 27 h 48"/>
                  <a:gd name="T6" fmla="*/ 0 w 30"/>
                  <a:gd name="T7" fmla="*/ 0 h 48"/>
                  <a:gd name="T8" fmla="*/ 30 w 30"/>
                  <a:gd name="T9" fmla="*/ 21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48"/>
                  <a:gd name="T17" fmla="*/ 30 w 3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48">
                    <a:moveTo>
                      <a:pt x="30" y="21"/>
                    </a:moveTo>
                    <a:lnTo>
                      <a:pt x="30" y="48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4" name="Freeform 299"/>
              <p:cNvSpPr>
                <a:spLocks/>
              </p:cNvSpPr>
              <p:nvPr/>
            </p:nvSpPr>
            <p:spPr bwMode="auto">
              <a:xfrm>
                <a:off x="2677" y="3130"/>
                <a:ext cx="39" cy="56"/>
              </a:xfrm>
              <a:custGeom>
                <a:avLst/>
                <a:gdLst>
                  <a:gd name="T0" fmla="*/ 39 w 39"/>
                  <a:gd name="T1" fmla="*/ 25 h 56"/>
                  <a:gd name="T2" fmla="*/ 39 w 39"/>
                  <a:gd name="T3" fmla="*/ 56 h 56"/>
                  <a:gd name="T4" fmla="*/ 0 w 39"/>
                  <a:gd name="T5" fmla="*/ 30 h 56"/>
                  <a:gd name="T6" fmla="*/ 0 w 39"/>
                  <a:gd name="T7" fmla="*/ 0 h 56"/>
                  <a:gd name="T8" fmla="*/ 39 w 39"/>
                  <a:gd name="T9" fmla="*/ 25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56"/>
                  <a:gd name="T17" fmla="*/ 39 w 3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56">
                    <a:moveTo>
                      <a:pt x="39" y="25"/>
                    </a:moveTo>
                    <a:lnTo>
                      <a:pt x="39" y="56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9" y="2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5" name="Freeform 300"/>
              <p:cNvSpPr>
                <a:spLocks/>
              </p:cNvSpPr>
              <p:nvPr/>
            </p:nvSpPr>
            <p:spPr bwMode="auto">
              <a:xfrm>
                <a:off x="2643" y="3108"/>
                <a:ext cx="33" cy="51"/>
              </a:xfrm>
              <a:custGeom>
                <a:avLst/>
                <a:gdLst>
                  <a:gd name="T0" fmla="*/ 33 w 33"/>
                  <a:gd name="T1" fmla="*/ 21 h 51"/>
                  <a:gd name="T2" fmla="*/ 33 w 33"/>
                  <a:gd name="T3" fmla="*/ 51 h 51"/>
                  <a:gd name="T4" fmla="*/ 0 w 33"/>
                  <a:gd name="T5" fmla="*/ 29 h 51"/>
                  <a:gd name="T6" fmla="*/ 0 w 33"/>
                  <a:gd name="T7" fmla="*/ 0 h 51"/>
                  <a:gd name="T8" fmla="*/ 33 w 33"/>
                  <a:gd name="T9" fmla="*/ 21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51"/>
                  <a:gd name="T17" fmla="*/ 33 w 33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51">
                    <a:moveTo>
                      <a:pt x="33" y="21"/>
                    </a:moveTo>
                    <a:lnTo>
                      <a:pt x="33" y="5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3" y="2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6" name="Freeform 301"/>
              <p:cNvSpPr>
                <a:spLocks/>
              </p:cNvSpPr>
              <p:nvPr/>
            </p:nvSpPr>
            <p:spPr bwMode="auto">
              <a:xfrm>
                <a:off x="2607" y="3084"/>
                <a:ext cx="34" cy="50"/>
              </a:xfrm>
              <a:custGeom>
                <a:avLst/>
                <a:gdLst>
                  <a:gd name="T0" fmla="*/ 34 w 34"/>
                  <a:gd name="T1" fmla="*/ 22 h 50"/>
                  <a:gd name="T2" fmla="*/ 34 w 34"/>
                  <a:gd name="T3" fmla="*/ 50 h 50"/>
                  <a:gd name="T4" fmla="*/ 0 w 34"/>
                  <a:gd name="T5" fmla="*/ 27 h 50"/>
                  <a:gd name="T6" fmla="*/ 0 w 34"/>
                  <a:gd name="T7" fmla="*/ 0 h 50"/>
                  <a:gd name="T8" fmla="*/ 34 w 34"/>
                  <a:gd name="T9" fmla="*/ 22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50"/>
                  <a:gd name="T17" fmla="*/ 34 w 34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50">
                    <a:moveTo>
                      <a:pt x="34" y="22"/>
                    </a:moveTo>
                    <a:lnTo>
                      <a:pt x="34" y="50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4" y="22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7" name="Freeform 302"/>
              <p:cNvSpPr>
                <a:spLocks/>
              </p:cNvSpPr>
              <p:nvPr/>
            </p:nvSpPr>
            <p:spPr bwMode="auto">
              <a:xfrm>
                <a:off x="2575" y="3126"/>
                <a:ext cx="30" cy="49"/>
              </a:xfrm>
              <a:custGeom>
                <a:avLst/>
                <a:gdLst>
                  <a:gd name="T0" fmla="*/ 30 w 30"/>
                  <a:gd name="T1" fmla="*/ 24 h 49"/>
                  <a:gd name="T2" fmla="*/ 30 w 30"/>
                  <a:gd name="T3" fmla="*/ 49 h 49"/>
                  <a:gd name="T4" fmla="*/ 0 w 30"/>
                  <a:gd name="T5" fmla="*/ 27 h 49"/>
                  <a:gd name="T6" fmla="*/ 0 w 30"/>
                  <a:gd name="T7" fmla="*/ 0 h 49"/>
                  <a:gd name="T8" fmla="*/ 30 w 30"/>
                  <a:gd name="T9" fmla="*/ 24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49"/>
                  <a:gd name="T17" fmla="*/ 30 w 30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49">
                    <a:moveTo>
                      <a:pt x="30" y="24"/>
                    </a:moveTo>
                    <a:lnTo>
                      <a:pt x="30" y="49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8" name="Freeform 303"/>
              <p:cNvSpPr>
                <a:spLocks/>
              </p:cNvSpPr>
              <p:nvPr/>
            </p:nvSpPr>
            <p:spPr bwMode="auto">
              <a:xfrm>
                <a:off x="2643" y="3176"/>
                <a:ext cx="33" cy="54"/>
              </a:xfrm>
              <a:custGeom>
                <a:avLst/>
                <a:gdLst>
                  <a:gd name="T0" fmla="*/ 33 w 33"/>
                  <a:gd name="T1" fmla="*/ 24 h 54"/>
                  <a:gd name="T2" fmla="*/ 33 w 33"/>
                  <a:gd name="T3" fmla="*/ 54 h 54"/>
                  <a:gd name="T4" fmla="*/ 0 w 33"/>
                  <a:gd name="T5" fmla="*/ 30 h 54"/>
                  <a:gd name="T6" fmla="*/ 0 w 33"/>
                  <a:gd name="T7" fmla="*/ 0 h 54"/>
                  <a:gd name="T8" fmla="*/ 33 w 33"/>
                  <a:gd name="T9" fmla="*/ 2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54"/>
                  <a:gd name="T17" fmla="*/ 33 w 33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54">
                    <a:moveTo>
                      <a:pt x="33" y="24"/>
                    </a:moveTo>
                    <a:lnTo>
                      <a:pt x="33" y="54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19" name="Freeform 304"/>
              <p:cNvSpPr>
                <a:spLocks/>
              </p:cNvSpPr>
              <p:nvPr/>
            </p:nvSpPr>
            <p:spPr bwMode="auto">
              <a:xfrm>
                <a:off x="2607" y="3150"/>
                <a:ext cx="34" cy="53"/>
              </a:xfrm>
              <a:custGeom>
                <a:avLst/>
                <a:gdLst>
                  <a:gd name="T0" fmla="*/ 34 w 34"/>
                  <a:gd name="T1" fmla="*/ 25 h 53"/>
                  <a:gd name="T2" fmla="*/ 34 w 34"/>
                  <a:gd name="T3" fmla="*/ 53 h 53"/>
                  <a:gd name="T4" fmla="*/ 0 w 34"/>
                  <a:gd name="T5" fmla="*/ 28 h 53"/>
                  <a:gd name="T6" fmla="*/ 0 w 34"/>
                  <a:gd name="T7" fmla="*/ 0 h 53"/>
                  <a:gd name="T8" fmla="*/ 34 w 34"/>
                  <a:gd name="T9" fmla="*/ 25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53"/>
                  <a:gd name="T17" fmla="*/ 34 w 34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53">
                    <a:moveTo>
                      <a:pt x="34" y="25"/>
                    </a:moveTo>
                    <a:lnTo>
                      <a:pt x="34" y="53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2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0" name="Freeform 305"/>
              <p:cNvSpPr>
                <a:spLocks/>
              </p:cNvSpPr>
              <p:nvPr/>
            </p:nvSpPr>
            <p:spPr bwMode="auto">
              <a:xfrm>
                <a:off x="2575" y="3191"/>
                <a:ext cx="29" cy="50"/>
              </a:xfrm>
              <a:custGeom>
                <a:avLst/>
                <a:gdLst>
                  <a:gd name="T0" fmla="*/ 29 w 29"/>
                  <a:gd name="T1" fmla="*/ 23 h 50"/>
                  <a:gd name="T2" fmla="*/ 29 w 29"/>
                  <a:gd name="T3" fmla="*/ 50 h 50"/>
                  <a:gd name="T4" fmla="*/ 0 w 29"/>
                  <a:gd name="T5" fmla="*/ 26 h 50"/>
                  <a:gd name="T6" fmla="*/ 0 w 29"/>
                  <a:gd name="T7" fmla="*/ 0 h 50"/>
                  <a:gd name="T8" fmla="*/ 29 w 29"/>
                  <a:gd name="T9" fmla="*/ 23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50"/>
                  <a:gd name="T17" fmla="*/ 29 w 29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50">
                    <a:moveTo>
                      <a:pt x="29" y="23"/>
                    </a:moveTo>
                    <a:lnTo>
                      <a:pt x="29" y="5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29" y="23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1" name="Freeform 306"/>
              <p:cNvSpPr>
                <a:spLocks/>
              </p:cNvSpPr>
              <p:nvPr/>
            </p:nvSpPr>
            <p:spPr bwMode="auto">
              <a:xfrm>
                <a:off x="2676" y="3271"/>
                <a:ext cx="40" cy="63"/>
              </a:xfrm>
              <a:custGeom>
                <a:avLst/>
                <a:gdLst>
                  <a:gd name="T0" fmla="*/ 40 w 40"/>
                  <a:gd name="T1" fmla="*/ 33 h 63"/>
                  <a:gd name="T2" fmla="*/ 40 w 40"/>
                  <a:gd name="T3" fmla="*/ 63 h 63"/>
                  <a:gd name="T4" fmla="*/ 0 w 40"/>
                  <a:gd name="T5" fmla="*/ 32 h 63"/>
                  <a:gd name="T6" fmla="*/ 0 w 40"/>
                  <a:gd name="T7" fmla="*/ 0 h 63"/>
                  <a:gd name="T8" fmla="*/ 40 w 40"/>
                  <a:gd name="T9" fmla="*/ 33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63"/>
                  <a:gd name="T17" fmla="*/ 40 w 40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63">
                    <a:moveTo>
                      <a:pt x="40" y="33"/>
                    </a:moveTo>
                    <a:lnTo>
                      <a:pt x="40" y="63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2" name="Freeform 307"/>
              <p:cNvSpPr>
                <a:spLocks/>
              </p:cNvSpPr>
              <p:nvPr/>
            </p:nvSpPr>
            <p:spPr bwMode="auto">
              <a:xfrm>
                <a:off x="2642" y="3244"/>
                <a:ext cx="32" cy="58"/>
              </a:xfrm>
              <a:custGeom>
                <a:avLst/>
                <a:gdLst>
                  <a:gd name="T0" fmla="*/ 32 w 32"/>
                  <a:gd name="T1" fmla="*/ 26 h 58"/>
                  <a:gd name="T2" fmla="*/ 32 w 32"/>
                  <a:gd name="T3" fmla="*/ 58 h 58"/>
                  <a:gd name="T4" fmla="*/ 0 w 32"/>
                  <a:gd name="T5" fmla="*/ 29 h 58"/>
                  <a:gd name="T6" fmla="*/ 0 w 32"/>
                  <a:gd name="T7" fmla="*/ 0 h 58"/>
                  <a:gd name="T8" fmla="*/ 32 w 32"/>
                  <a:gd name="T9" fmla="*/ 26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58"/>
                  <a:gd name="T17" fmla="*/ 32 w 3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58">
                    <a:moveTo>
                      <a:pt x="32" y="26"/>
                    </a:moveTo>
                    <a:lnTo>
                      <a:pt x="32" y="58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2" y="26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3" name="Freeform 308"/>
              <p:cNvSpPr>
                <a:spLocks/>
              </p:cNvSpPr>
              <p:nvPr/>
            </p:nvSpPr>
            <p:spPr bwMode="auto">
              <a:xfrm>
                <a:off x="2606" y="3215"/>
                <a:ext cx="34" cy="56"/>
              </a:xfrm>
              <a:custGeom>
                <a:avLst/>
                <a:gdLst>
                  <a:gd name="T0" fmla="*/ 34 w 34"/>
                  <a:gd name="T1" fmla="*/ 28 h 56"/>
                  <a:gd name="T2" fmla="*/ 34 w 34"/>
                  <a:gd name="T3" fmla="*/ 56 h 56"/>
                  <a:gd name="T4" fmla="*/ 0 w 34"/>
                  <a:gd name="T5" fmla="*/ 29 h 56"/>
                  <a:gd name="T6" fmla="*/ 0 w 34"/>
                  <a:gd name="T7" fmla="*/ 0 h 56"/>
                  <a:gd name="T8" fmla="*/ 34 w 34"/>
                  <a:gd name="T9" fmla="*/ 28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56"/>
                  <a:gd name="T17" fmla="*/ 34 w 34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56">
                    <a:moveTo>
                      <a:pt x="34" y="28"/>
                    </a:moveTo>
                    <a:lnTo>
                      <a:pt x="34" y="56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4" name="Freeform 309"/>
              <p:cNvSpPr>
                <a:spLocks/>
              </p:cNvSpPr>
              <p:nvPr/>
            </p:nvSpPr>
            <p:spPr bwMode="auto">
              <a:xfrm>
                <a:off x="2575" y="3255"/>
                <a:ext cx="29" cy="51"/>
              </a:xfrm>
              <a:custGeom>
                <a:avLst/>
                <a:gdLst>
                  <a:gd name="T0" fmla="*/ 29 w 29"/>
                  <a:gd name="T1" fmla="*/ 24 h 51"/>
                  <a:gd name="T2" fmla="*/ 29 w 29"/>
                  <a:gd name="T3" fmla="*/ 51 h 51"/>
                  <a:gd name="T4" fmla="*/ 0 w 29"/>
                  <a:gd name="T5" fmla="*/ 25 h 51"/>
                  <a:gd name="T6" fmla="*/ 0 w 29"/>
                  <a:gd name="T7" fmla="*/ 0 h 51"/>
                  <a:gd name="T8" fmla="*/ 29 w 29"/>
                  <a:gd name="T9" fmla="*/ 24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51"/>
                  <a:gd name="T17" fmla="*/ 29 w 29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51">
                    <a:moveTo>
                      <a:pt x="29" y="24"/>
                    </a:moveTo>
                    <a:lnTo>
                      <a:pt x="29" y="5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5" name="Freeform 310"/>
              <p:cNvSpPr>
                <a:spLocks/>
              </p:cNvSpPr>
              <p:nvPr/>
            </p:nvSpPr>
            <p:spPr bwMode="auto">
              <a:xfrm>
                <a:off x="2676" y="3344"/>
                <a:ext cx="40" cy="64"/>
              </a:xfrm>
              <a:custGeom>
                <a:avLst/>
                <a:gdLst>
                  <a:gd name="T0" fmla="*/ 40 w 40"/>
                  <a:gd name="T1" fmla="*/ 35 h 64"/>
                  <a:gd name="T2" fmla="*/ 40 w 40"/>
                  <a:gd name="T3" fmla="*/ 64 h 64"/>
                  <a:gd name="T4" fmla="*/ 0 w 40"/>
                  <a:gd name="T5" fmla="*/ 30 h 64"/>
                  <a:gd name="T6" fmla="*/ 0 w 40"/>
                  <a:gd name="T7" fmla="*/ 0 h 64"/>
                  <a:gd name="T8" fmla="*/ 40 w 40"/>
                  <a:gd name="T9" fmla="*/ 35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64"/>
                  <a:gd name="T17" fmla="*/ 40 w 4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64">
                    <a:moveTo>
                      <a:pt x="40" y="35"/>
                    </a:moveTo>
                    <a:lnTo>
                      <a:pt x="40" y="64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6" name="Freeform 311"/>
              <p:cNvSpPr>
                <a:spLocks/>
              </p:cNvSpPr>
              <p:nvPr/>
            </p:nvSpPr>
            <p:spPr bwMode="auto">
              <a:xfrm>
                <a:off x="2642" y="3313"/>
                <a:ext cx="32" cy="60"/>
              </a:xfrm>
              <a:custGeom>
                <a:avLst/>
                <a:gdLst>
                  <a:gd name="T0" fmla="*/ 32 w 32"/>
                  <a:gd name="T1" fmla="*/ 29 h 60"/>
                  <a:gd name="T2" fmla="*/ 32 w 32"/>
                  <a:gd name="T3" fmla="*/ 60 h 60"/>
                  <a:gd name="T4" fmla="*/ 0 w 32"/>
                  <a:gd name="T5" fmla="*/ 29 h 60"/>
                  <a:gd name="T6" fmla="*/ 0 w 32"/>
                  <a:gd name="T7" fmla="*/ 0 h 60"/>
                  <a:gd name="T8" fmla="*/ 32 w 32"/>
                  <a:gd name="T9" fmla="*/ 29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60"/>
                  <a:gd name="T17" fmla="*/ 32 w 32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60">
                    <a:moveTo>
                      <a:pt x="32" y="29"/>
                    </a:moveTo>
                    <a:lnTo>
                      <a:pt x="32" y="60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2" y="29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7" name="Freeform 312"/>
              <p:cNvSpPr>
                <a:spLocks/>
              </p:cNvSpPr>
              <p:nvPr/>
            </p:nvSpPr>
            <p:spPr bwMode="auto">
              <a:xfrm>
                <a:off x="2606" y="3280"/>
                <a:ext cx="34" cy="60"/>
              </a:xfrm>
              <a:custGeom>
                <a:avLst/>
                <a:gdLst>
                  <a:gd name="T0" fmla="*/ 34 w 34"/>
                  <a:gd name="T1" fmla="*/ 32 h 60"/>
                  <a:gd name="T2" fmla="*/ 34 w 34"/>
                  <a:gd name="T3" fmla="*/ 60 h 60"/>
                  <a:gd name="T4" fmla="*/ 0 w 34"/>
                  <a:gd name="T5" fmla="*/ 30 h 60"/>
                  <a:gd name="T6" fmla="*/ 0 w 34"/>
                  <a:gd name="T7" fmla="*/ 0 h 60"/>
                  <a:gd name="T8" fmla="*/ 34 w 34"/>
                  <a:gd name="T9" fmla="*/ 32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60"/>
                  <a:gd name="T17" fmla="*/ 34 w 34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60">
                    <a:moveTo>
                      <a:pt x="34" y="32"/>
                    </a:moveTo>
                    <a:lnTo>
                      <a:pt x="34" y="6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4" y="32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8" name="Freeform 313"/>
              <p:cNvSpPr>
                <a:spLocks/>
              </p:cNvSpPr>
              <p:nvPr/>
            </p:nvSpPr>
            <p:spPr bwMode="auto">
              <a:xfrm>
                <a:off x="2575" y="3318"/>
                <a:ext cx="29" cy="56"/>
              </a:xfrm>
              <a:custGeom>
                <a:avLst/>
                <a:gdLst>
                  <a:gd name="T0" fmla="*/ 29 w 29"/>
                  <a:gd name="T1" fmla="*/ 29 h 56"/>
                  <a:gd name="T2" fmla="*/ 29 w 29"/>
                  <a:gd name="T3" fmla="*/ 56 h 56"/>
                  <a:gd name="T4" fmla="*/ 0 w 29"/>
                  <a:gd name="T5" fmla="*/ 28 h 56"/>
                  <a:gd name="T6" fmla="*/ 0 w 29"/>
                  <a:gd name="T7" fmla="*/ 0 h 56"/>
                  <a:gd name="T8" fmla="*/ 29 w 29"/>
                  <a:gd name="T9" fmla="*/ 29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56"/>
                  <a:gd name="T17" fmla="*/ 29 w 2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56">
                    <a:moveTo>
                      <a:pt x="29" y="29"/>
                    </a:moveTo>
                    <a:lnTo>
                      <a:pt x="29" y="5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29" name="Freeform 314"/>
              <p:cNvSpPr>
                <a:spLocks/>
              </p:cNvSpPr>
              <p:nvPr/>
            </p:nvSpPr>
            <p:spPr bwMode="auto">
              <a:xfrm>
                <a:off x="2676" y="3415"/>
                <a:ext cx="40" cy="70"/>
              </a:xfrm>
              <a:custGeom>
                <a:avLst/>
                <a:gdLst>
                  <a:gd name="T0" fmla="*/ 40 w 40"/>
                  <a:gd name="T1" fmla="*/ 38 h 70"/>
                  <a:gd name="T2" fmla="*/ 40 w 40"/>
                  <a:gd name="T3" fmla="*/ 70 h 70"/>
                  <a:gd name="T4" fmla="*/ 0 w 40"/>
                  <a:gd name="T5" fmla="*/ 31 h 70"/>
                  <a:gd name="T6" fmla="*/ 0 w 40"/>
                  <a:gd name="T7" fmla="*/ 0 h 70"/>
                  <a:gd name="T8" fmla="*/ 40 w 40"/>
                  <a:gd name="T9" fmla="*/ 38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70"/>
                  <a:gd name="T17" fmla="*/ 40 w 40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70">
                    <a:moveTo>
                      <a:pt x="40" y="38"/>
                    </a:moveTo>
                    <a:lnTo>
                      <a:pt x="40" y="70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40" y="3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0" name="Freeform 315"/>
              <p:cNvSpPr>
                <a:spLocks/>
              </p:cNvSpPr>
              <p:nvPr/>
            </p:nvSpPr>
            <p:spPr bwMode="auto">
              <a:xfrm>
                <a:off x="2642" y="3383"/>
                <a:ext cx="32" cy="62"/>
              </a:xfrm>
              <a:custGeom>
                <a:avLst/>
                <a:gdLst>
                  <a:gd name="T0" fmla="*/ 32 w 32"/>
                  <a:gd name="T1" fmla="*/ 31 h 62"/>
                  <a:gd name="T2" fmla="*/ 32 w 32"/>
                  <a:gd name="T3" fmla="*/ 62 h 62"/>
                  <a:gd name="T4" fmla="*/ 0 w 32"/>
                  <a:gd name="T5" fmla="*/ 30 h 62"/>
                  <a:gd name="T6" fmla="*/ 0 w 32"/>
                  <a:gd name="T7" fmla="*/ 0 h 62"/>
                  <a:gd name="T8" fmla="*/ 32 w 32"/>
                  <a:gd name="T9" fmla="*/ 31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62"/>
                  <a:gd name="T17" fmla="*/ 32 w 32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62">
                    <a:moveTo>
                      <a:pt x="32" y="31"/>
                    </a:moveTo>
                    <a:lnTo>
                      <a:pt x="32" y="62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2" y="31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1" name="Freeform 316"/>
              <p:cNvSpPr>
                <a:spLocks/>
              </p:cNvSpPr>
              <p:nvPr/>
            </p:nvSpPr>
            <p:spPr bwMode="auto">
              <a:xfrm>
                <a:off x="2606" y="3348"/>
                <a:ext cx="34" cy="62"/>
              </a:xfrm>
              <a:custGeom>
                <a:avLst/>
                <a:gdLst>
                  <a:gd name="T0" fmla="*/ 34 w 34"/>
                  <a:gd name="T1" fmla="*/ 34 h 62"/>
                  <a:gd name="T2" fmla="*/ 34 w 34"/>
                  <a:gd name="T3" fmla="*/ 62 h 62"/>
                  <a:gd name="T4" fmla="*/ 0 w 34"/>
                  <a:gd name="T5" fmla="*/ 28 h 62"/>
                  <a:gd name="T6" fmla="*/ 0 w 34"/>
                  <a:gd name="T7" fmla="*/ 0 h 62"/>
                  <a:gd name="T8" fmla="*/ 34 w 34"/>
                  <a:gd name="T9" fmla="*/ 34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62"/>
                  <a:gd name="T17" fmla="*/ 34 w 3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62">
                    <a:moveTo>
                      <a:pt x="34" y="34"/>
                    </a:moveTo>
                    <a:lnTo>
                      <a:pt x="34" y="6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3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2" name="Freeform 317"/>
              <p:cNvSpPr>
                <a:spLocks/>
              </p:cNvSpPr>
              <p:nvPr/>
            </p:nvSpPr>
            <p:spPr bwMode="auto">
              <a:xfrm>
                <a:off x="2677" y="3057"/>
                <a:ext cx="38" cy="54"/>
              </a:xfrm>
              <a:custGeom>
                <a:avLst/>
                <a:gdLst>
                  <a:gd name="T0" fmla="*/ 38 w 38"/>
                  <a:gd name="T1" fmla="*/ 23 h 54"/>
                  <a:gd name="T2" fmla="*/ 38 w 38"/>
                  <a:gd name="T3" fmla="*/ 54 h 54"/>
                  <a:gd name="T4" fmla="*/ 0 w 38"/>
                  <a:gd name="T5" fmla="*/ 31 h 54"/>
                  <a:gd name="T6" fmla="*/ 0 w 38"/>
                  <a:gd name="T7" fmla="*/ 0 h 54"/>
                  <a:gd name="T8" fmla="*/ 38 w 38"/>
                  <a:gd name="T9" fmla="*/ 23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54"/>
                  <a:gd name="T17" fmla="*/ 38 w 38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54">
                    <a:moveTo>
                      <a:pt x="38" y="23"/>
                    </a:moveTo>
                    <a:lnTo>
                      <a:pt x="38" y="54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8" y="23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3" name="Freeform 318"/>
              <p:cNvSpPr>
                <a:spLocks/>
              </p:cNvSpPr>
              <p:nvPr/>
            </p:nvSpPr>
            <p:spPr bwMode="auto">
              <a:xfrm>
                <a:off x="2704" y="3110"/>
                <a:ext cx="12" cy="38"/>
              </a:xfrm>
              <a:custGeom>
                <a:avLst/>
                <a:gdLst>
                  <a:gd name="T0" fmla="*/ 12 w 12"/>
                  <a:gd name="T1" fmla="*/ 8 h 38"/>
                  <a:gd name="T2" fmla="*/ 12 w 12"/>
                  <a:gd name="T3" fmla="*/ 38 h 38"/>
                  <a:gd name="T4" fmla="*/ 0 w 12"/>
                  <a:gd name="T5" fmla="*/ 30 h 38"/>
                  <a:gd name="T6" fmla="*/ 0 w 12"/>
                  <a:gd name="T7" fmla="*/ 0 h 38"/>
                  <a:gd name="T8" fmla="*/ 12 w 12"/>
                  <a:gd name="T9" fmla="*/ 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8"/>
                  <a:gd name="T17" fmla="*/ 12 w 12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8">
                    <a:moveTo>
                      <a:pt x="12" y="8"/>
                    </a:moveTo>
                    <a:lnTo>
                      <a:pt x="12" y="38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4" name="Freeform 319"/>
              <p:cNvSpPr>
                <a:spLocks/>
              </p:cNvSpPr>
              <p:nvPr/>
            </p:nvSpPr>
            <p:spPr bwMode="auto">
              <a:xfrm>
                <a:off x="2677" y="3201"/>
                <a:ext cx="38" cy="58"/>
              </a:xfrm>
              <a:custGeom>
                <a:avLst/>
                <a:gdLst>
                  <a:gd name="T0" fmla="*/ 38 w 38"/>
                  <a:gd name="T1" fmla="*/ 27 h 58"/>
                  <a:gd name="T2" fmla="*/ 38 w 38"/>
                  <a:gd name="T3" fmla="*/ 58 h 58"/>
                  <a:gd name="T4" fmla="*/ 0 w 38"/>
                  <a:gd name="T5" fmla="*/ 30 h 58"/>
                  <a:gd name="T6" fmla="*/ 0 w 38"/>
                  <a:gd name="T7" fmla="*/ 0 h 58"/>
                  <a:gd name="T8" fmla="*/ 38 w 38"/>
                  <a:gd name="T9" fmla="*/ 27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58"/>
                  <a:gd name="T17" fmla="*/ 38 w 38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58">
                    <a:moveTo>
                      <a:pt x="38" y="27"/>
                    </a:moveTo>
                    <a:lnTo>
                      <a:pt x="38" y="58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8" y="27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5" name="Rectangle 320"/>
              <p:cNvSpPr>
                <a:spLocks noChangeArrowheads="1"/>
              </p:cNvSpPr>
              <p:nvPr/>
            </p:nvSpPr>
            <p:spPr bwMode="auto">
              <a:xfrm>
                <a:off x="2715" y="3379"/>
                <a:ext cx="18" cy="32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6736" name="Freeform 321"/>
              <p:cNvSpPr>
                <a:spLocks/>
              </p:cNvSpPr>
              <p:nvPr/>
            </p:nvSpPr>
            <p:spPr bwMode="auto">
              <a:xfrm>
                <a:off x="2550" y="2912"/>
                <a:ext cx="278" cy="79"/>
              </a:xfrm>
              <a:custGeom>
                <a:avLst/>
                <a:gdLst>
                  <a:gd name="T0" fmla="*/ 0 w 278"/>
                  <a:gd name="T1" fmla="*/ 0 h 79"/>
                  <a:gd name="T2" fmla="*/ 119 w 278"/>
                  <a:gd name="T3" fmla="*/ 6 h 79"/>
                  <a:gd name="T4" fmla="*/ 278 w 278"/>
                  <a:gd name="T5" fmla="*/ 75 h 79"/>
                  <a:gd name="T6" fmla="*/ 168 w 278"/>
                  <a:gd name="T7" fmla="*/ 79 h 79"/>
                  <a:gd name="T8" fmla="*/ 0 w 278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8"/>
                  <a:gd name="T16" fmla="*/ 0 h 79"/>
                  <a:gd name="T17" fmla="*/ 278 w 278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8" h="79">
                    <a:moveTo>
                      <a:pt x="0" y="0"/>
                    </a:moveTo>
                    <a:lnTo>
                      <a:pt x="119" y="6"/>
                    </a:lnTo>
                    <a:lnTo>
                      <a:pt x="278" y="75"/>
                    </a:lnTo>
                    <a:lnTo>
                      <a:pt x="168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7" name="Freeform 322"/>
              <p:cNvSpPr>
                <a:spLocks/>
              </p:cNvSpPr>
              <p:nvPr/>
            </p:nvSpPr>
            <p:spPr bwMode="auto">
              <a:xfrm>
                <a:off x="2719" y="2985"/>
                <a:ext cx="108" cy="59"/>
              </a:xfrm>
              <a:custGeom>
                <a:avLst/>
                <a:gdLst>
                  <a:gd name="T0" fmla="*/ 1 w 108"/>
                  <a:gd name="T1" fmla="*/ 1 h 59"/>
                  <a:gd name="T2" fmla="*/ 108 w 108"/>
                  <a:gd name="T3" fmla="*/ 0 h 59"/>
                  <a:gd name="T4" fmla="*/ 108 w 108"/>
                  <a:gd name="T5" fmla="*/ 59 h 59"/>
                  <a:gd name="T6" fmla="*/ 0 w 108"/>
                  <a:gd name="T7" fmla="*/ 59 h 59"/>
                  <a:gd name="T8" fmla="*/ 1 w 108"/>
                  <a:gd name="T9" fmla="*/ 1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59"/>
                  <a:gd name="T17" fmla="*/ 108 w 108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59">
                    <a:moveTo>
                      <a:pt x="1" y="1"/>
                    </a:moveTo>
                    <a:lnTo>
                      <a:pt x="108" y="0"/>
                    </a:lnTo>
                    <a:lnTo>
                      <a:pt x="108" y="59"/>
                    </a:lnTo>
                    <a:lnTo>
                      <a:pt x="0" y="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8" name="Freeform 323"/>
              <p:cNvSpPr>
                <a:spLocks/>
              </p:cNvSpPr>
              <p:nvPr/>
            </p:nvSpPr>
            <p:spPr bwMode="auto">
              <a:xfrm>
                <a:off x="2551" y="2912"/>
                <a:ext cx="172" cy="131"/>
              </a:xfrm>
              <a:custGeom>
                <a:avLst/>
                <a:gdLst>
                  <a:gd name="T0" fmla="*/ 0 w 172"/>
                  <a:gd name="T1" fmla="*/ 0 h 131"/>
                  <a:gd name="T2" fmla="*/ 0 w 172"/>
                  <a:gd name="T3" fmla="*/ 45 h 131"/>
                  <a:gd name="T4" fmla="*/ 172 w 172"/>
                  <a:gd name="T5" fmla="*/ 131 h 131"/>
                  <a:gd name="T6" fmla="*/ 172 w 172"/>
                  <a:gd name="T7" fmla="*/ 73 h 131"/>
                  <a:gd name="T8" fmla="*/ 0 w 172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"/>
                  <a:gd name="T16" fmla="*/ 0 h 131"/>
                  <a:gd name="T17" fmla="*/ 172 w 17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" h="131">
                    <a:moveTo>
                      <a:pt x="0" y="0"/>
                    </a:moveTo>
                    <a:lnTo>
                      <a:pt x="0" y="45"/>
                    </a:lnTo>
                    <a:lnTo>
                      <a:pt x="172" y="131"/>
                    </a:lnTo>
                    <a:lnTo>
                      <a:pt x="172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98" name="Line 324"/>
            <p:cNvSpPr>
              <a:spLocks noChangeShapeType="1"/>
            </p:cNvSpPr>
            <p:nvPr/>
          </p:nvSpPr>
          <p:spPr bwMode="auto">
            <a:xfrm>
              <a:off x="3068" y="193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599" name="Group 327"/>
            <p:cNvGrpSpPr>
              <a:grpSpLocks/>
            </p:cNvGrpSpPr>
            <p:nvPr/>
          </p:nvGrpSpPr>
          <p:grpSpPr bwMode="auto">
            <a:xfrm>
              <a:off x="2218" y="1172"/>
              <a:ext cx="493" cy="360"/>
              <a:chOff x="1160" y="2192"/>
              <a:chExt cx="589" cy="440"/>
            </a:xfrm>
          </p:grpSpPr>
          <p:pic>
            <p:nvPicPr>
              <p:cNvPr id="16611" name="Picture 328" descr="31u_bnrz[1]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12" name="AutoShape 329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3" name="Freeform 330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0 w 247"/>
                  <a:gd name="T1" fmla="*/ 1 h 203"/>
                  <a:gd name="T2" fmla="*/ 0 w 247"/>
                  <a:gd name="T3" fmla="*/ 1 h 203"/>
                  <a:gd name="T4" fmla="*/ 0 w 247"/>
                  <a:gd name="T5" fmla="*/ 1 h 203"/>
                  <a:gd name="T6" fmla="*/ 0 w 247"/>
                  <a:gd name="T7" fmla="*/ 1 h 203"/>
                  <a:gd name="T8" fmla="*/ 0 w 247"/>
                  <a:gd name="T9" fmla="*/ 1 h 203"/>
                  <a:gd name="T10" fmla="*/ 0 w 247"/>
                  <a:gd name="T11" fmla="*/ 1 h 203"/>
                  <a:gd name="T12" fmla="*/ 0 w 247"/>
                  <a:gd name="T13" fmla="*/ 1 h 203"/>
                  <a:gd name="T14" fmla="*/ 0 w 247"/>
                  <a:gd name="T15" fmla="*/ 1 h 203"/>
                  <a:gd name="T16" fmla="*/ 0 w 247"/>
                  <a:gd name="T17" fmla="*/ 1 h 203"/>
                  <a:gd name="T18" fmla="*/ 0 w 247"/>
                  <a:gd name="T19" fmla="*/ 1 h 203"/>
                  <a:gd name="T20" fmla="*/ 0 w 247"/>
                  <a:gd name="T21" fmla="*/ 1 h 203"/>
                  <a:gd name="T22" fmla="*/ 0 w 247"/>
                  <a:gd name="T23" fmla="*/ 1 h 203"/>
                  <a:gd name="T24" fmla="*/ 0 w 247"/>
                  <a:gd name="T25" fmla="*/ 1 h 203"/>
                  <a:gd name="T26" fmla="*/ 0 w 247"/>
                  <a:gd name="T27" fmla="*/ 1 h 203"/>
                  <a:gd name="T28" fmla="*/ 0 w 247"/>
                  <a:gd name="T29" fmla="*/ 1 h 203"/>
                  <a:gd name="T30" fmla="*/ 0 w 247"/>
                  <a:gd name="T31" fmla="*/ 1 h 203"/>
                  <a:gd name="T32" fmla="*/ 0 w 247"/>
                  <a:gd name="T33" fmla="*/ 1 h 203"/>
                  <a:gd name="T34" fmla="*/ 0 w 247"/>
                  <a:gd name="T35" fmla="*/ 1 h 203"/>
                  <a:gd name="T36" fmla="*/ 0 w 247"/>
                  <a:gd name="T37" fmla="*/ 1 h 203"/>
                  <a:gd name="T38" fmla="*/ 0 w 247"/>
                  <a:gd name="T39" fmla="*/ 1 h 203"/>
                  <a:gd name="T40" fmla="*/ 0 w 247"/>
                  <a:gd name="T41" fmla="*/ 1 h 203"/>
                  <a:gd name="T42" fmla="*/ 0 w 247"/>
                  <a:gd name="T43" fmla="*/ 1 h 203"/>
                  <a:gd name="T44" fmla="*/ 0 w 247"/>
                  <a:gd name="T45" fmla="*/ 1 h 203"/>
                  <a:gd name="T46" fmla="*/ 0 w 247"/>
                  <a:gd name="T47" fmla="*/ 1 h 203"/>
                  <a:gd name="T48" fmla="*/ 0 w 247"/>
                  <a:gd name="T49" fmla="*/ 1 h 203"/>
                  <a:gd name="T50" fmla="*/ 0 w 247"/>
                  <a:gd name="T51" fmla="*/ 1 h 203"/>
                  <a:gd name="T52" fmla="*/ 0 w 247"/>
                  <a:gd name="T53" fmla="*/ 1 h 203"/>
                  <a:gd name="T54" fmla="*/ 0 w 247"/>
                  <a:gd name="T55" fmla="*/ 1 h 203"/>
                  <a:gd name="T56" fmla="*/ 0 w 247"/>
                  <a:gd name="T57" fmla="*/ 1 h 203"/>
                  <a:gd name="T58" fmla="*/ 0 w 247"/>
                  <a:gd name="T59" fmla="*/ 1 h 203"/>
                  <a:gd name="T60" fmla="*/ 0 w 247"/>
                  <a:gd name="T61" fmla="*/ 1 h 203"/>
                  <a:gd name="T62" fmla="*/ 0 w 247"/>
                  <a:gd name="T63" fmla="*/ 1 h 203"/>
                  <a:gd name="T64" fmla="*/ 0 w 247"/>
                  <a:gd name="T65" fmla="*/ 1 h 203"/>
                  <a:gd name="T66" fmla="*/ 0 w 247"/>
                  <a:gd name="T67" fmla="*/ 1 h 203"/>
                  <a:gd name="T68" fmla="*/ 0 w 247"/>
                  <a:gd name="T69" fmla="*/ 1 h 203"/>
                  <a:gd name="T70" fmla="*/ 0 w 247"/>
                  <a:gd name="T71" fmla="*/ 1 h 203"/>
                  <a:gd name="T72" fmla="*/ 0 w 247"/>
                  <a:gd name="T73" fmla="*/ 1 h 203"/>
                  <a:gd name="T74" fmla="*/ 0 w 247"/>
                  <a:gd name="T75" fmla="*/ 1 h 203"/>
                  <a:gd name="T76" fmla="*/ 0 w 247"/>
                  <a:gd name="T77" fmla="*/ 1 h 203"/>
                  <a:gd name="T78" fmla="*/ 0 w 247"/>
                  <a:gd name="T79" fmla="*/ 1 h 203"/>
                  <a:gd name="T80" fmla="*/ 0 w 247"/>
                  <a:gd name="T81" fmla="*/ 1 h 203"/>
                  <a:gd name="T82" fmla="*/ 0 w 247"/>
                  <a:gd name="T83" fmla="*/ 1 h 203"/>
                  <a:gd name="T84" fmla="*/ 0 w 247"/>
                  <a:gd name="T85" fmla="*/ 0 h 203"/>
                  <a:gd name="T86" fmla="*/ 0 w 247"/>
                  <a:gd name="T87" fmla="*/ 1 h 203"/>
                  <a:gd name="T88" fmla="*/ 0 w 247"/>
                  <a:gd name="T89" fmla="*/ 1 h 203"/>
                  <a:gd name="T90" fmla="*/ 0 w 247"/>
                  <a:gd name="T91" fmla="*/ 1 h 203"/>
                  <a:gd name="T92" fmla="*/ 0 w 247"/>
                  <a:gd name="T93" fmla="*/ 1 h 203"/>
                  <a:gd name="T94" fmla="*/ 0 w 247"/>
                  <a:gd name="T95" fmla="*/ 1 h 203"/>
                  <a:gd name="T96" fmla="*/ 0 w 247"/>
                  <a:gd name="T97" fmla="*/ 1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4" name="Freeform 331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0 w 158"/>
                  <a:gd name="T1" fmla="*/ 1 h 158"/>
                  <a:gd name="T2" fmla="*/ 0 w 158"/>
                  <a:gd name="T3" fmla="*/ 1 h 158"/>
                  <a:gd name="T4" fmla="*/ 0 w 158"/>
                  <a:gd name="T5" fmla="*/ 1 h 158"/>
                  <a:gd name="T6" fmla="*/ 0 w 158"/>
                  <a:gd name="T7" fmla="*/ 1 h 158"/>
                  <a:gd name="T8" fmla="*/ 0 w 158"/>
                  <a:gd name="T9" fmla="*/ 1 h 158"/>
                  <a:gd name="T10" fmla="*/ 0 w 158"/>
                  <a:gd name="T11" fmla="*/ 1 h 158"/>
                  <a:gd name="T12" fmla="*/ 0 w 158"/>
                  <a:gd name="T13" fmla="*/ 1 h 158"/>
                  <a:gd name="T14" fmla="*/ 0 w 158"/>
                  <a:gd name="T15" fmla="*/ 1 h 158"/>
                  <a:gd name="T16" fmla="*/ 0 w 158"/>
                  <a:gd name="T17" fmla="*/ 1 h 158"/>
                  <a:gd name="T18" fmla="*/ 0 w 158"/>
                  <a:gd name="T19" fmla="*/ 1 h 158"/>
                  <a:gd name="T20" fmla="*/ 0 w 158"/>
                  <a:gd name="T21" fmla="*/ 1 h 158"/>
                  <a:gd name="T22" fmla="*/ 0 w 158"/>
                  <a:gd name="T23" fmla="*/ 1 h 158"/>
                  <a:gd name="T24" fmla="*/ 0 w 158"/>
                  <a:gd name="T25" fmla="*/ 1 h 158"/>
                  <a:gd name="T26" fmla="*/ 0 w 158"/>
                  <a:gd name="T27" fmla="*/ 1 h 158"/>
                  <a:gd name="T28" fmla="*/ 0 w 158"/>
                  <a:gd name="T29" fmla="*/ 1 h 158"/>
                  <a:gd name="T30" fmla="*/ 0 w 158"/>
                  <a:gd name="T31" fmla="*/ 1 h 158"/>
                  <a:gd name="T32" fmla="*/ 0 w 158"/>
                  <a:gd name="T33" fmla="*/ 1 h 158"/>
                  <a:gd name="T34" fmla="*/ 0 w 158"/>
                  <a:gd name="T35" fmla="*/ 1 h 158"/>
                  <a:gd name="T36" fmla="*/ 0 w 158"/>
                  <a:gd name="T37" fmla="*/ 1 h 158"/>
                  <a:gd name="T38" fmla="*/ 0 w 158"/>
                  <a:gd name="T39" fmla="*/ 1 h 158"/>
                  <a:gd name="T40" fmla="*/ 0 w 158"/>
                  <a:gd name="T41" fmla="*/ 1 h 158"/>
                  <a:gd name="T42" fmla="*/ 0 w 158"/>
                  <a:gd name="T43" fmla="*/ 1 h 158"/>
                  <a:gd name="T44" fmla="*/ 0 w 158"/>
                  <a:gd name="T45" fmla="*/ 1 h 158"/>
                  <a:gd name="T46" fmla="*/ 0 w 158"/>
                  <a:gd name="T47" fmla="*/ 1 h 158"/>
                  <a:gd name="T48" fmla="*/ 0 w 158"/>
                  <a:gd name="T49" fmla="*/ 1 h 158"/>
                  <a:gd name="T50" fmla="*/ 0 w 158"/>
                  <a:gd name="T51" fmla="*/ 1 h 158"/>
                  <a:gd name="T52" fmla="*/ 0 w 158"/>
                  <a:gd name="T53" fmla="*/ 1 h 158"/>
                  <a:gd name="T54" fmla="*/ 0 w 158"/>
                  <a:gd name="T55" fmla="*/ 1 h 158"/>
                  <a:gd name="T56" fmla="*/ 0 w 158"/>
                  <a:gd name="T57" fmla="*/ 1 h 158"/>
                  <a:gd name="T58" fmla="*/ 0 w 158"/>
                  <a:gd name="T59" fmla="*/ 1 h 158"/>
                  <a:gd name="T60" fmla="*/ 0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0 w 158"/>
                  <a:gd name="T67" fmla="*/ 1 h 158"/>
                  <a:gd name="T68" fmla="*/ 0 w 158"/>
                  <a:gd name="T69" fmla="*/ 1 h 158"/>
                  <a:gd name="T70" fmla="*/ 0 w 158"/>
                  <a:gd name="T71" fmla="*/ 1 h 158"/>
                  <a:gd name="T72" fmla="*/ 0 w 158"/>
                  <a:gd name="T73" fmla="*/ 1 h 158"/>
                  <a:gd name="T74" fmla="*/ 0 w 158"/>
                  <a:gd name="T75" fmla="*/ 1 h 158"/>
                  <a:gd name="T76" fmla="*/ 0 w 158"/>
                  <a:gd name="T77" fmla="*/ 1 h 158"/>
                  <a:gd name="T78" fmla="*/ 0 w 158"/>
                  <a:gd name="T79" fmla="*/ 1 h 158"/>
                  <a:gd name="T80" fmla="*/ 0 w 158"/>
                  <a:gd name="T81" fmla="*/ 1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5" name="Freeform 332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0 w 399"/>
                  <a:gd name="T1" fmla="*/ 1 h 331"/>
                  <a:gd name="T2" fmla="*/ 0 w 399"/>
                  <a:gd name="T3" fmla="*/ 1 h 331"/>
                  <a:gd name="T4" fmla="*/ 0 w 399"/>
                  <a:gd name="T5" fmla="*/ 1 h 331"/>
                  <a:gd name="T6" fmla="*/ 0 w 399"/>
                  <a:gd name="T7" fmla="*/ 1 h 331"/>
                  <a:gd name="T8" fmla="*/ 0 w 399"/>
                  <a:gd name="T9" fmla="*/ 1 h 331"/>
                  <a:gd name="T10" fmla="*/ 0 w 399"/>
                  <a:gd name="T11" fmla="*/ 1 h 331"/>
                  <a:gd name="T12" fmla="*/ 0 w 399"/>
                  <a:gd name="T13" fmla="*/ 2 h 331"/>
                  <a:gd name="T14" fmla="*/ 0 w 399"/>
                  <a:gd name="T15" fmla="*/ 2 h 331"/>
                  <a:gd name="T16" fmla="*/ 0 w 399"/>
                  <a:gd name="T17" fmla="*/ 2 h 331"/>
                  <a:gd name="T18" fmla="*/ 0 w 399"/>
                  <a:gd name="T19" fmla="*/ 2 h 331"/>
                  <a:gd name="T20" fmla="*/ 0 w 399"/>
                  <a:gd name="T21" fmla="*/ 2 h 331"/>
                  <a:gd name="T22" fmla="*/ 0 w 399"/>
                  <a:gd name="T23" fmla="*/ 2 h 331"/>
                  <a:gd name="T24" fmla="*/ 0 w 399"/>
                  <a:gd name="T25" fmla="*/ 2 h 331"/>
                  <a:gd name="T26" fmla="*/ 0 w 399"/>
                  <a:gd name="T27" fmla="*/ 2 h 331"/>
                  <a:gd name="T28" fmla="*/ 0 w 399"/>
                  <a:gd name="T29" fmla="*/ 2 h 331"/>
                  <a:gd name="T30" fmla="*/ 0 w 399"/>
                  <a:gd name="T31" fmla="*/ 2 h 331"/>
                  <a:gd name="T32" fmla="*/ 0 w 399"/>
                  <a:gd name="T33" fmla="*/ 2 h 331"/>
                  <a:gd name="T34" fmla="*/ 0 w 399"/>
                  <a:gd name="T35" fmla="*/ 2 h 331"/>
                  <a:gd name="T36" fmla="*/ 0 w 399"/>
                  <a:gd name="T37" fmla="*/ 2 h 331"/>
                  <a:gd name="T38" fmla="*/ 0 w 399"/>
                  <a:gd name="T39" fmla="*/ 2 h 331"/>
                  <a:gd name="T40" fmla="*/ 0 w 399"/>
                  <a:gd name="T41" fmla="*/ 2 h 331"/>
                  <a:gd name="T42" fmla="*/ 0 w 399"/>
                  <a:gd name="T43" fmla="*/ 2 h 331"/>
                  <a:gd name="T44" fmla="*/ 0 w 399"/>
                  <a:gd name="T45" fmla="*/ 2 h 331"/>
                  <a:gd name="T46" fmla="*/ 0 w 399"/>
                  <a:gd name="T47" fmla="*/ 2 h 331"/>
                  <a:gd name="T48" fmla="*/ 0 w 399"/>
                  <a:gd name="T49" fmla="*/ 2 h 331"/>
                  <a:gd name="T50" fmla="*/ 0 w 399"/>
                  <a:gd name="T51" fmla="*/ 2 h 331"/>
                  <a:gd name="T52" fmla="*/ 0 w 399"/>
                  <a:gd name="T53" fmla="*/ 2 h 331"/>
                  <a:gd name="T54" fmla="*/ 0 w 399"/>
                  <a:gd name="T55" fmla="*/ 2 h 331"/>
                  <a:gd name="T56" fmla="*/ 0 w 399"/>
                  <a:gd name="T57" fmla="*/ 1 h 331"/>
                  <a:gd name="T58" fmla="*/ 0 w 399"/>
                  <a:gd name="T59" fmla="*/ 1 h 331"/>
                  <a:gd name="T60" fmla="*/ 0 w 399"/>
                  <a:gd name="T61" fmla="*/ 1 h 331"/>
                  <a:gd name="T62" fmla="*/ 0 w 399"/>
                  <a:gd name="T63" fmla="*/ 1 h 331"/>
                  <a:gd name="T64" fmla="*/ 0 w 399"/>
                  <a:gd name="T65" fmla="*/ 1 h 331"/>
                  <a:gd name="T66" fmla="*/ 0 w 399"/>
                  <a:gd name="T67" fmla="*/ 1 h 331"/>
                  <a:gd name="T68" fmla="*/ 0 w 399"/>
                  <a:gd name="T69" fmla="*/ 1 h 331"/>
                  <a:gd name="T70" fmla="*/ 0 w 399"/>
                  <a:gd name="T71" fmla="*/ 1 h 331"/>
                  <a:gd name="T72" fmla="*/ 0 w 399"/>
                  <a:gd name="T73" fmla="*/ 1 h 331"/>
                  <a:gd name="T74" fmla="*/ 0 w 399"/>
                  <a:gd name="T75" fmla="*/ 1 h 331"/>
                  <a:gd name="T76" fmla="*/ 0 w 399"/>
                  <a:gd name="T77" fmla="*/ 1 h 331"/>
                  <a:gd name="T78" fmla="*/ 0 w 399"/>
                  <a:gd name="T79" fmla="*/ 1 h 331"/>
                  <a:gd name="T80" fmla="*/ 0 w 399"/>
                  <a:gd name="T81" fmla="*/ 0 h 331"/>
                  <a:gd name="T82" fmla="*/ 0 w 399"/>
                  <a:gd name="T83" fmla="*/ 1 h 331"/>
                  <a:gd name="T84" fmla="*/ 0 w 399"/>
                  <a:gd name="T85" fmla="*/ 1 h 331"/>
                  <a:gd name="T86" fmla="*/ 0 w 399"/>
                  <a:gd name="T87" fmla="*/ 1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6" name="Freeform 333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0 w 350"/>
                  <a:gd name="T1" fmla="*/ 0 h 221"/>
                  <a:gd name="T2" fmla="*/ 0 w 350"/>
                  <a:gd name="T3" fmla="*/ 0 h 221"/>
                  <a:gd name="T4" fmla="*/ 0 w 350"/>
                  <a:gd name="T5" fmla="*/ 0 h 221"/>
                  <a:gd name="T6" fmla="*/ 0 w 350"/>
                  <a:gd name="T7" fmla="*/ 0 h 221"/>
                  <a:gd name="T8" fmla="*/ 0 w 350"/>
                  <a:gd name="T9" fmla="*/ 0 h 221"/>
                  <a:gd name="T10" fmla="*/ 0 w 350"/>
                  <a:gd name="T11" fmla="*/ 0 h 221"/>
                  <a:gd name="T12" fmla="*/ 0 w 350"/>
                  <a:gd name="T13" fmla="*/ 0 h 221"/>
                  <a:gd name="T14" fmla="*/ 0 w 350"/>
                  <a:gd name="T15" fmla="*/ 0 h 221"/>
                  <a:gd name="T16" fmla="*/ 0 w 350"/>
                  <a:gd name="T17" fmla="*/ 0 h 221"/>
                  <a:gd name="T18" fmla="*/ 0 w 350"/>
                  <a:gd name="T19" fmla="*/ 0 h 221"/>
                  <a:gd name="T20" fmla="*/ 0 w 350"/>
                  <a:gd name="T21" fmla="*/ 0 h 221"/>
                  <a:gd name="T22" fmla="*/ 0 w 350"/>
                  <a:gd name="T23" fmla="*/ 0 h 221"/>
                  <a:gd name="T24" fmla="*/ 0 w 350"/>
                  <a:gd name="T25" fmla="*/ 0 h 221"/>
                  <a:gd name="T26" fmla="*/ 0 w 350"/>
                  <a:gd name="T27" fmla="*/ 0 h 221"/>
                  <a:gd name="T28" fmla="*/ 0 w 350"/>
                  <a:gd name="T29" fmla="*/ 0 h 221"/>
                  <a:gd name="T30" fmla="*/ 0 w 350"/>
                  <a:gd name="T31" fmla="*/ 0 h 221"/>
                  <a:gd name="T32" fmla="*/ 0 w 350"/>
                  <a:gd name="T33" fmla="*/ 0 h 221"/>
                  <a:gd name="T34" fmla="*/ 0 w 350"/>
                  <a:gd name="T35" fmla="*/ 0 h 221"/>
                  <a:gd name="T36" fmla="*/ 0 w 350"/>
                  <a:gd name="T37" fmla="*/ 0 h 221"/>
                  <a:gd name="T38" fmla="*/ 0 w 350"/>
                  <a:gd name="T39" fmla="*/ 0 h 221"/>
                  <a:gd name="T40" fmla="*/ 0 w 350"/>
                  <a:gd name="T41" fmla="*/ 0 h 221"/>
                  <a:gd name="T42" fmla="*/ 0 w 350"/>
                  <a:gd name="T43" fmla="*/ 0 h 221"/>
                  <a:gd name="T44" fmla="*/ 0 w 350"/>
                  <a:gd name="T45" fmla="*/ 0 h 221"/>
                  <a:gd name="T46" fmla="*/ 0 w 350"/>
                  <a:gd name="T47" fmla="*/ 0 h 221"/>
                  <a:gd name="T48" fmla="*/ 0 w 350"/>
                  <a:gd name="T49" fmla="*/ 0 h 221"/>
                  <a:gd name="T50" fmla="*/ 0 w 350"/>
                  <a:gd name="T51" fmla="*/ 0 h 221"/>
                  <a:gd name="T52" fmla="*/ 0 w 350"/>
                  <a:gd name="T53" fmla="*/ 0 h 221"/>
                  <a:gd name="T54" fmla="*/ 0 w 350"/>
                  <a:gd name="T55" fmla="*/ 0 h 221"/>
                  <a:gd name="T56" fmla="*/ 0 w 350"/>
                  <a:gd name="T57" fmla="*/ 0 h 221"/>
                  <a:gd name="T58" fmla="*/ 0 w 350"/>
                  <a:gd name="T59" fmla="*/ 0 h 221"/>
                  <a:gd name="T60" fmla="*/ 0 w 350"/>
                  <a:gd name="T61" fmla="*/ 0 h 221"/>
                  <a:gd name="T62" fmla="*/ 0 w 350"/>
                  <a:gd name="T63" fmla="*/ 0 h 221"/>
                  <a:gd name="T64" fmla="*/ 0 w 350"/>
                  <a:gd name="T65" fmla="*/ 0 h 221"/>
                  <a:gd name="T66" fmla="*/ 0 w 350"/>
                  <a:gd name="T67" fmla="*/ 0 h 221"/>
                  <a:gd name="T68" fmla="*/ 0 w 350"/>
                  <a:gd name="T69" fmla="*/ 0 h 221"/>
                  <a:gd name="T70" fmla="*/ 0 w 350"/>
                  <a:gd name="T71" fmla="*/ 0 h 221"/>
                  <a:gd name="T72" fmla="*/ 0 w 350"/>
                  <a:gd name="T73" fmla="*/ 0 h 221"/>
                  <a:gd name="T74" fmla="*/ 0 w 350"/>
                  <a:gd name="T75" fmla="*/ 0 h 221"/>
                  <a:gd name="T76" fmla="*/ 0 w 350"/>
                  <a:gd name="T77" fmla="*/ 0 h 221"/>
                  <a:gd name="T78" fmla="*/ 0 w 350"/>
                  <a:gd name="T79" fmla="*/ 0 h 221"/>
                  <a:gd name="T80" fmla="*/ 0 w 350"/>
                  <a:gd name="T81" fmla="*/ 0 h 221"/>
                  <a:gd name="T82" fmla="*/ 0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0 w 350"/>
                  <a:gd name="T91" fmla="*/ 0 h 221"/>
                  <a:gd name="T92" fmla="*/ 0 w 350"/>
                  <a:gd name="T93" fmla="*/ 0 h 221"/>
                  <a:gd name="T94" fmla="*/ 0 w 350"/>
                  <a:gd name="T95" fmla="*/ 0 h 221"/>
                  <a:gd name="T96" fmla="*/ 0 w 350"/>
                  <a:gd name="T97" fmla="*/ 0 h 221"/>
                  <a:gd name="T98" fmla="*/ 0 w 350"/>
                  <a:gd name="T99" fmla="*/ 0 h 221"/>
                  <a:gd name="T100" fmla="*/ 0 w 350"/>
                  <a:gd name="T101" fmla="*/ 0 h 221"/>
                  <a:gd name="T102" fmla="*/ 0 w 350"/>
                  <a:gd name="T103" fmla="*/ 0 h 221"/>
                  <a:gd name="T104" fmla="*/ 0 w 350"/>
                  <a:gd name="T105" fmla="*/ 0 h 221"/>
                  <a:gd name="T106" fmla="*/ 0 w 350"/>
                  <a:gd name="T107" fmla="*/ 0 h 221"/>
                  <a:gd name="T108" fmla="*/ 0 w 350"/>
                  <a:gd name="T109" fmla="*/ 0 h 221"/>
                  <a:gd name="T110" fmla="*/ 0 w 350"/>
                  <a:gd name="T111" fmla="*/ 0 h 221"/>
                  <a:gd name="T112" fmla="*/ 0 w 350"/>
                  <a:gd name="T113" fmla="*/ 0 h 221"/>
                  <a:gd name="T114" fmla="*/ 0 w 350"/>
                  <a:gd name="T115" fmla="*/ 0 h 221"/>
                  <a:gd name="T116" fmla="*/ 0 w 350"/>
                  <a:gd name="T117" fmla="*/ 0 h 221"/>
                  <a:gd name="T118" fmla="*/ 0 w 350"/>
                  <a:gd name="T119" fmla="*/ 0 h 221"/>
                  <a:gd name="T120" fmla="*/ 0 w 350"/>
                  <a:gd name="T121" fmla="*/ 0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7" name="Freeform 334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 h 208"/>
                  <a:gd name="T2" fmla="*/ 0 w 142"/>
                  <a:gd name="T3" fmla="*/ 1 h 208"/>
                  <a:gd name="T4" fmla="*/ 0 w 142"/>
                  <a:gd name="T5" fmla="*/ 1 h 208"/>
                  <a:gd name="T6" fmla="*/ 0 w 142"/>
                  <a:gd name="T7" fmla="*/ 1 h 208"/>
                  <a:gd name="T8" fmla="*/ 0 w 142"/>
                  <a:gd name="T9" fmla="*/ 1 h 208"/>
                  <a:gd name="T10" fmla="*/ 0 w 142"/>
                  <a:gd name="T11" fmla="*/ 1 h 208"/>
                  <a:gd name="T12" fmla="*/ 0 w 142"/>
                  <a:gd name="T13" fmla="*/ 1 h 208"/>
                  <a:gd name="T14" fmla="*/ 0 w 142"/>
                  <a:gd name="T15" fmla="*/ 1 h 208"/>
                  <a:gd name="T16" fmla="*/ 0 w 142"/>
                  <a:gd name="T17" fmla="*/ 1 h 208"/>
                  <a:gd name="T18" fmla="*/ 0 w 142"/>
                  <a:gd name="T19" fmla="*/ 1 h 208"/>
                  <a:gd name="T20" fmla="*/ 0 w 142"/>
                  <a:gd name="T21" fmla="*/ 1 h 208"/>
                  <a:gd name="T22" fmla="*/ 0 w 142"/>
                  <a:gd name="T23" fmla="*/ 1 h 208"/>
                  <a:gd name="T24" fmla="*/ 0 w 142"/>
                  <a:gd name="T25" fmla="*/ 1 h 208"/>
                  <a:gd name="T26" fmla="*/ 0 w 142"/>
                  <a:gd name="T27" fmla="*/ 1 h 208"/>
                  <a:gd name="T28" fmla="*/ 0 w 142"/>
                  <a:gd name="T29" fmla="*/ 1 h 208"/>
                  <a:gd name="T30" fmla="*/ 0 w 142"/>
                  <a:gd name="T31" fmla="*/ 1 h 208"/>
                  <a:gd name="T32" fmla="*/ 0 w 142"/>
                  <a:gd name="T33" fmla="*/ 1 h 208"/>
                  <a:gd name="T34" fmla="*/ 0 w 142"/>
                  <a:gd name="T35" fmla="*/ 1 h 208"/>
                  <a:gd name="T36" fmla="*/ 0 w 142"/>
                  <a:gd name="T37" fmla="*/ 1 h 208"/>
                  <a:gd name="T38" fmla="*/ 0 w 142"/>
                  <a:gd name="T39" fmla="*/ 1 h 208"/>
                  <a:gd name="T40" fmla="*/ 0 w 142"/>
                  <a:gd name="T41" fmla="*/ 1 h 208"/>
                  <a:gd name="T42" fmla="*/ 0 w 142"/>
                  <a:gd name="T43" fmla="*/ 1 h 208"/>
                  <a:gd name="T44" fmla="*/ 0 w 142"/>
                  <a:gd name="T45" fmla="*/ 1 h 208"/>
                  <a:gd name="T46" fmla="*/ 0 w 142"/>
                  <a:gd name="T47" fmla="*/ 1 h 208"/>
                  <a:gd name="T48" fmla="*/ 0 w 142"/>
                  <a:gd name="T49" fmla="*/ 1 h 208"/>
                  <a:gd name="T50" fmla="*/ 0 w 142"/>
                  <a:gd name="T51" fmla="*/ 1 h 208"/>
                  <a:gd name="T52" fmla="*/ 0 w 142"/>
                  <a:gd name="T53" fmla="*/ 1 h 208"/>
                  <a:gd name="T54" fmla="*/ 0 w 142"/>
                  <a:gd name="T55" fmla="*/ 1 h 208"/>
                  <a:gd name="T56" fmla="*/ 0 w 142"/>
                  <a:gd name="T57" fmla="*/ 1 h 208"/>
                  <a:gd name="T58" fmla="*/ 0 w 142"/>
                  <a:gd name="T59" fmla="*/ 1 h 208"/>
                  <a:gd name="T60" fmla="*/ 0 w 142"/>
                  <a:gd name="T61" fmla="*/ 1 h 208"/>
                  <a:gd name="T62" fmla="*/ 0 w 142"/>
                  <a:gd name="T63" fmla="*/ 1 h 208"/>
                  <a:gd name="T64" fmla="*/ 0 w 142"/>
                  <a:gd name="T65" fmla="*/ 1 h 208"/>
                  <a:gd name="T66" fmla="*/ 0 w 142"/>
                  <a:gd name="T67" fmla="*/ 0 h 208"/>
                  <a:gd name="T68" fmla="*/ 0 w 142"/>
                  <a:gd name="T69" fmla="*/ 1 h 208"/>
                  <a:gd name="T70" fmla="*/ 0 w 142"/>
                  <a:gd name="T71" fmla="*/ 1 h 208"/>
                  <a:gd name="T72" fmla="*/ 0 w 142"/>
                  <a:gd name="T73" fmla="*/ 1 h 208"/>
                  <a:gd name="T74" fmla="*/ 0 w 142"/>
                  <a:gd name="T75" fmla="*/ 1 h 208"/>
                  <a:gd name="T76" fmla="*/ 0 w 142"/>
                  <a:gd name="T77" fmla="*/ 1 h 208"/>
                  <a:gd name="T78" fmla="*/ 0 w 142"/>
                  <a:gd name="T79" fmla="*/ 1 h 208"/>
                  <a:gd name="T80" fmla="*/ 0 w 142"/>
                  <a:gd name="T81" fmla="*/ 1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8" name="Freeform 335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0 w 304"/>
                  <a:gd name="T1" fmla="*/ 1 h 272"/>
                  <a:gd name="T2" fmla="*/ 0 w 304"/>
                  <a:gd name="T3" fmla="*/ 1 h 272"/>
                  <a:gd name="T4" fmla="*/ 0 w 304"/>
                  <a:gd name="T5" fmla="*/ 1 h 272"/>
                  <a:gd name="T6" fmla="*/ 0 w 304"/>
                  <a:gd name="T7" fmla="*/ 1 h 272"/>
                  <a:gd name="T8" fmla="*/ 0 w 304"/>
                  <a:gd name="T9" fmla="*/ 1 h 272"/>
                  <a:gd name="T10" fmla="*/ 0 w 304"/>
                  <a:gd name="T11" fmla="*/ 1 h 272"/>
                  <a:gd name="T12" fmla="*/ 0 w 304"/>
                  <a:gd name="T13" fmla="*/ 1 h 272"/>
                  <a:gd name="T14" fmla="*/ 0 w 304"/>
                  <a:gd name="T15" fmla="*/ 1 h 272"/>
                  <a:gd name="T16" fmla="*/ 0 w 304"/>
                  <a:gd name="T17" fmla="*/ 1 h 272"/>
                  <a:gd name="T18" fmla="*/ 0 w 304"/>
                  <a:gd name="T19" fmla="*/ 1 h 272"/>
                  <a:gd name="T20" fmla="*/ 0 w 304"/>
                  <a:gd name="T21" fmla="*/ 1 h 272"/>
                  <a:gd name="T22" fmla="*/ 0 w 304"/>
                  <a:gd name="T23" fmla="*/ 1 h 272"/>
                  <a:gd name="T24" fmla="*/ 0 w 304"/>
                  <a:gd name="T25" fmla="*/ 1 h 272"/>
                  <a:gd name="T26" fmla="*/ 0 w 304"/>
                  <a:gd name="T27" fmla="*/ 1 h 272"/>
                  <a:gd name="T28" fmla="*/ 0 w 304"/>
                  <a:gd name="T29" fmla="*/ 1 h 272"/>
                  <a:gd name="T30" fmla="*/ 0 w 304"/>
                  <a:gd name="T31" fmla="*/ 1 h 272"/>
                  <a:gd name="T32" fmla="*/ 0 w 304"/>
                  <a:gd name="T33" fmla="*/ 1 h 272"/>
                  <a:gd name="T34" fmla="*/ 0 w 304"/>
                  <a:gd name="T35" fmla="*/ 1 h 272"/>
                  <a:gd name="T36" fmla="*/ 0 w 304"/>
                  <a:gd name="T37" fmla="*/ 1 h 272"/>
                  <a:gd name="T38" fmla="*/ 0 w 304"/>
                  <a:gd name="T39" fmla="*/ 1 h 272"/>
                  <a:gd name="T40" fmla="*/ 0 w 304"/>
                  <a:gd name="T41" fmla="*/ 1 h 272"/>
                  <a:gd name="T42" fmla="*/ 0 w 304"/>
                  <a:gd name="T43" fmla="*/ 1 h 272"/>
                  <a:gd name="T44" fmla="*/ 0 w 304"/>
                  <a:gd name="T45" fmla="*/ 1 h 272"/>
                  <a:gd name="T46" fmla="*/ 0 w 304"/>
                  <a:gd name="T47" fmla="*/ 1 h 272"/>
                  <a:gd name="T48" fmla="*/ 0 w 304"/>
                  <a:gd name="T49" fmla="*/ 1 h 272"/>
                  <a:gd name="T50" fmla="*/ 0 w 304"/>
                  <a:gd name="T51" fmla="*/ 1 h 272"/>
                  <a:gd name="T52" fmla="*/ 0 w 304"/>
                  <a:gd name="T53" fmla="*/ 1 h 272"/>
                  <a:gd name="T54" fmla="*/ 0 w 304"/>
                  <a:gd name="T55" fmla="*/ 1 h 272"/>
                  <a:gd name="T56" fmla="*/ 0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0 w 304"/>
                  <a:gd name="T63" fmla="*/ 1 h 272"/>
                  <a:gd name="T64" fmla="*/ 0 w 304"/>
                  <a:gd name="T65" fmla="*/ 1 h 272"/>
                  <a:gd name="T66" fmla="*/ 0 w 304"/>
                  <a:gd name="T67" fmla="*/ 1 h 272"/>
                  <a:gd name="T68" fmla="*/ 0 w 304"/>
                  <a:gd name="T69" fmla="*/ 1 h 272"/>
                  <a:gd name="T70" fmla="*/ 0 w 304"/>
                  <a:gd name="T71" fmla="*/ 1 h 272"/>
                  <a:gd name="T72" fmla="*/ 0 w 304"/>
                  <a:gd name="T73" fmla="*/ 1 h 272"/>
                  <a:gd name="T74" fmla="*/ 0 w 304"/>
                  <a:gd name="T75" fmla="*/ 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19" name="Freeform 336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0 w 103"/>
                  <a:gd name="T1" fmla="*/ 1 h 164"/>
                  <a:gd name="T2" fmla="*/ 0 w 103"/>
                  <a:gd name="T3" fmla="*/ 1 h 164"/>
                  <a:gd name="T4" fmla="*/ 0 w 103"/>
                  <a:gd name="T5" fmla="*/ 1 h 164"/>
                  <a:gd name="T6" fmla="*/ 0 w 103"/>
                  <a:gd name="T7" fmla="*/ 1 h 164"/>
                  <a:gd name="T8" fmla="*/ 0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1 h 164"/>
                  <a:gd name="T20" fmla="*/ 0 w 103"/>
                  <a:gd name="T21" fmla="*/ 1 h 164"/>
                  <a:gd name="T22" fmla="*/ 0 w 103"/>
                  <a:gd name="T23" fmla="*/ 1 h 164"/>
                  <a:gd name="T24" fmla="*/ 0 w 103"/>
                  <a:gd name="T25" fmla="*/ 1 h 164"/>
                  <a:gd name="T26" fmla="*/ 0 w 103"/>
                  <a:gd name="T27" fmla="*/ 1 h 164"/>
                  <a:gd name="T28" fmla="*/ 0 w 103"/>
                  <a:gd name="T29" fmla="*/ 1 h 164"/>
                  <a:gd name="T30" fmla="*/ 0 w 103"/>
                  <a:gd name="T31" fmla="*/ 1 h 164"/>
                  <a:gd name="T32" fmla="*/ 0 w 103"/>
                  <a:gd name="T33" fmla="*/ 1 h 164"/>
                  <a:gd name="T34" fmla="*/ 0 w 103"/>
                  <a:gd name="T35" fmla="*/ 1 h 164"/>
                  <a:gd name="T36" fmla="*/ 0 w 103"/>
                  <a:gd name="T37" fmla="*/ 1 h 164"/>
                  <a:gd name="T38" fmla="*/ 0 w 103"/>
                  <a:gd name="T39" fmla="*/ 1 h 164"/>
                  <a:gd name="T40" fmla="*/ 0 w 103"/>
                  <a:gd name="T41" fmla="*/ 1 h 164"/>
                  <a:gd name="T42" fmla="*/ 0 w 103"/>
                  <a:gd name="T43" fmla="*/ 1 h 164"/>
                  <a:gd name="T44" fmla="*/ 0 w 103"/>
                  <a:gd name="T45" fmla="*/ 1 h 164"/>
                  <a:gd name="T46" fmla="*/ 0 w 103"/>
                  <a:gd name="T47" fmla="*/ 1 h 164"/>
                  <a:gd name="T48" fmla="*/ 0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0" name="Freeform 337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0 w 54"/>
                  <a:gd name="T1" fmla="*/ 1 h 82"/>
                  <a:gd name="T2" fmla="*/ 0 w 54"/>
                  <a:gd name="T3" fmla="*/ 1 h 82"/>
                  <a:gd name="T4" fmla="*/ 0 w 54"/>
                  <a:gd name="T5" fmla="*/ 1 h 82"/>
                  <a:gd name="T6" fmla="*/ 0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1 h 82"/>
                  <a:gd name="T18" fmla="*/ 0 w 54"/>
                  <a:gd name="T19" fmla="*/ 1 h 82"/>
                  <a:gd name="T20" fmla="*/ 0 w 54"/>
                  <a:gd name="T21" fmla="*/ 1 h 82"/>
                  <a:gd name="T22" fmla="*/ 0 w 54"/>
                  <a:gd name="T23" fmla="*/ 1 h 82"/>
                  <a:gd name="T24" fmla="*/ 0 w 54"/>
                  <a:gd name="T25" fmla="*/ 1 h 82"/>
                  <a:gd name="T26" fmla="*/ 0 w 54"/>
                  <a:gd name="T27" fmla="*/ 1 h 82"/>
                  <a:gd name="T28" fmla="*/ 0 w 54"/>
                  <a:gd name="T29" fmla="*/ 1 h 82"/>
                  <a:gd name="T30" fmla="*/ 0 w 54"/>
                  <a:gd name="T31" fmla="*/ 1 h 82"/>
                  <a:gd name="T32" fmla="*/ 0 w 54"/>
                  <a:gd name="T33" fmla="*/ 1 h 82"/>
                  <a:gd name="T34" fmla="*/ 0 w 54"/>
                  <a:gd name="T35" fmla="*/ 1 h 82"/>
                  <a:gd name="T36" fmla="*/ 0 w 54"/>
                  <a:gd name="T37" fmla="*/ 1 h 82"/>
                  <a:gd name="T38" fmla="*/ 0 w 54"/>
                  <a:gd name="T39" fmla="*/ 1 h 82"/>
                  <a:gd name="T40" fmla="*/ 0 w 54"/>
                  <a:gd name="T41" fmla="*/ 1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1" name="Freeform 338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w 46"/>
                  <a:gd name="T35" fmla="*/ 1 h 47"/>
                  <a:gd name="T36" fmla="*/ 0 w 46"/>
                  <a:gd name="T37" fmla="*/ 1 h 47"/>
                  <a:gd name="T38" fmla="*/ 0 w 46"/>
                  <a:gd name="T39" fmla="*/ 1 h 47"/>
                  <a:gd name="T40" fmla="*/ 0 w 46"/>
                  <a:gd name="T41" fmla="*/ 1 h 47"/>
                  <a:gd name="T42" fmla="*/ 0 w 46"/>
                  <a:gd name="T43" fmla="*/ 1 h 47"/>
                  <a:gd name="T44" fmla="*/ 0 w 46"/>
                  <a:gd name="T45" fmla="*/ 1 h 47"/>
                  <a:gd name="T46" fmla="*/ 0 w 46"/>
                  <a:gd name="T47" fmla="*/ 1 h 47"/>
                  <a:gd name="T48" fmla="*/ 0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2" name="Freeform 339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0 w 63"/>
                  <a:gd name="T1" fmla="*/ 1 h 31"/>
                  <a:gd name="T2" fmla="*/ 0 w 63"/>
                  <a:gd name="T3" fmla="*/ 1 h 31"/>
                  <a:gd name="T4" fmla="*/ 0 w 63"/>
                  <a:gd name="T5" fmla="*/ 1 h 31"/>
                  <a:gd name="T6" fmla="*/ 0 w 63"/>
                  <a:gd name="T7" fmla="*/ 1 h 31"/>
                  <a:gd name="T8" fmla="*/ 0 w 63"/>
                  <a:gd name="T9" fmla="*/ 1 h 31"/>
                  <a:gd name="T10" fmla="*/ 0 w 63"/>
                  <a:gd name="T11" fmla="*/ 1 h 31"/>
                  <a:gd name="T12" fmla="*/ 0 w 63"/>
                  <a:gd name="T13" fmla="*/ 1 h 31"/>
                  <a:gd name="T14" fmla="*/ 0 w 63"/>
                  <a:gd name="T15" fmla="*/ 0 h 31"/>
                  <a:gd name="T16" fmla="*/ 0 w 63"/>
                  <a:gd name="T17" fmla="*/ 0 h 31"/>
                  <a:gd name="T18" fmla="*/ 0 w 63"/>
                  <a:gd name="T19" fmla="*/ 0 h 31"/>
                  <a:gd name="T20" fmla="*/ 0 w 63"/>
                  <a:gd name="T21" fmla="*/ 1 h 31"/>
                  <a:gd name="T22" fmla="*/ 0 w 63"/>
                  <a:gd name="T23" fmla="*/ 1 h 31"/>
                  <a:gd name="T24" fmla="*/ 0 w 63"/>
                  <a:gd name="T25" fmla="*/ 1 h 31"/>
                  <a:gd name="T26" fmla="*/ 0 w 63"/>
                  <a:gd name="T27" fmla="*/ 1 h 31"/>
                  <a:gd name="T28" fmla="*/ 0 w 63"/>
                  <a:gd name="T29" fmla="*/ 1 h 31"/>
                  <a:gd name="T30" fmla="*/ 0 w 63"/>
                  <a:gd name="T31" fmla="*/ 1 h 31"/>
                  <a:gd name="T32" fmla="*/ 0 w 63"/>
                  <a:gd name="T33" fmla="*/ 1 h 31"/>
                  <a:gd name="T34" fmla="*/ 0 w 63"/>
                  <a:gd name="T35" fmla="*/ 1 h 31"/>
                  <a:gd name="T36" fmla="*/ 0 w 63"/>
                  <a:gd name="T37" fmla="*/ 1 h 31"/>
                  <a:gd name="T38" fmla="*/ 0 w 63"/>
                  <a:gd name="T39" fmla="*/ 1 h 31"/>
                  <a:gd name="T40" fmla="*/ 0 w 63"/>
                  <a:gd name="T41" fmla="*/ 1 h 31"/>
                  <a:gd name="T42" fmla="*/ 0 w 63"/>
                  <a:gd name="T43" fmla="*/ 1 h 31"/>
                  <a:gd name="T44" fmla="*/ 0 w 63"/>
                  <a:gd name="T45" fmla="*/ 1 h 31"/>
                  <a:gd name="T46" fmla="*/ 0 w 63"/>
                  <a:gd name="T47" fmla="*/ 1 h 31"/>
                  <a:gd name="T48" fmla="*/ 0 w 63"/>
                  <a:gd name="T49" fmla="*/ 1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3" name="Freeform 340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0 w 245"/>
                  <a:gd name="T1" fmla="*/ 1 h 206"/>
                  <a:gd name="T2" fmla="*/ 0 w 245"/>
                  <a:gd name="T3" fmla="*/ 1 h 206"/>
                  <a:gd name="T4" fmla="*/ 0 w 245"/>
                  <a:gd name="T5" fmla="*/ 1 h 206"/>
                  <a:gd name="T6" fmla="*/ 0 w 245"/>
                  <a:gd name="T7" fmla="*/ 1 h 206"/>
                  <a:gd name="T8" fmla="*/ 0 w 245"/>
                  <a:gd name="T9" fmla="*/ 1 h 206"/>
                  <a:gd name="T10" fmla="*/ 0 w 245"/>
                  <a:gd name="T11" fmla="*/ 1 h 206"/>
                  <a:gd name="T12" fmla="*/ 0 w 245"/>
                  <a:gd name="T13" fmla="*/ 1 h 206"/>
                  <a:gd name="T14" fmla="*/ 0 w 245"/>
                  <a:gd name="T15" fmla="*/ 1 h 206"/>
                  <a:gd name="T16" fmla="*/ 0 w 245"/>
                  <a:gd name="T17" fmla="*/ 1 h 206"/>
                  <a:gd name="T18" fmla="*/ 0 w 245"/>
                  <a:gd name="T19" fmla="*/ 1 h 206"/>
                  <a:gd name="T20" fmla="*/ 0 w 245"/>
                  <a:gd name="T21" fmla="*/ 1 h 206"/>
                  <a:gd name="T22" fmla="*/ 0 w 245"/>
                  <a:gd name="T23" fmla="*/ 1 h 206"/>
                  <a:gd name="T24" fmla="*/ 0 w 245"/>
                  <a:gd name="T25" fmla="*/ 1 h 206"/>
                  <a:gd name="T26" fmla="*/ 0 w 245"/>
                  <a:gd name="T27" fmla="*/ 1 h 206"/>
                  <a:gd name="T28" fmla="*/ 0 w 245"/>
                  <a:gd name="T29" fmla="*/ 1 h 206"/>
                  <a:gd name="T30" fmla="*/ 0 w 245"/>
                  <a:gd name="T31" fmla="*/ 1 h 206"/>
                  <a:gd name="T32" fmla="*/ 0 w 245"/>
                  <a:gd name="T33" fmla="*/ 1 h 206"/>
                  <a:gd name="T34" fmla="*/ 0 w 245"/>
                  <a:gd name="T35" fmla="*/ 1 h 206"/>
                  <a:gd name="T36" fmla="*/ 0 w 245"/>
                  <a:gd name="T37" fmla="*/ 1 h 206"/>
                  <a:gd name="T38" fmla="*/ 0 w 245"/>
                  <a:gd name="T39" fmla="*/ 1 h 206"/>
                  <a:gd name="T40" fmla="*/ 0 w 245"/>
                  <a:gd name="T41" fmla="*/ 1 h 206"/>
                  <a:gd name="T42" fmla="*/ 0 w 245"/>
                  <a:gd name="T43" fmla="*/ 1 h 206"/>
                  <a:gd name="T44" fmla="*/ 0 w 245"/>
                  <a:gd name="T45" fmla="*/ 1 h 206"/>
                  <a:gd name="T46" fmla="*/ 0 w 245"/>
                  <a:gd name="T47" fmla="*/ 1 h 206"/>
                  <a:gd name="T48" fmla="*/ 0 w 245"/>
                  <a:gd name="T49" fmla="*/ 1 h 206"/>
                  <a:gd name="T50" fmla="*/ 0 w 245"/>
                  <a:gd name="T51" fmla="*/ 1 h 206"/>
                  <a:gd name="T52" fmla="*/ 0 w 245"/>
                  <a:gd name="T53" fmla="*/ 1 h 206"/>
                  <a:gd name="T54" fmla="*/ 0 w 245"/>
                  <a:gd name="T55" fmla="*/ 1 h 206"/>
                  <a:gd name="T56" fmla="*/ 0 w 245"/>
                  <a:gd name="T57" fmla="*/ 1 h 206"/>
                  <a:gd name="T58" fmla="*/ 0 w 245"/>
                  <a:gd name="T59" fmla="*/ 1 h 206"/>
                  <a:gd name="T60" fmla="*/ 0 w 245"/>
                  <a:gd name="T61" fmla="*/ 1 h 206"/>
                  <a:gd name="T62" fmla="*/ 0 w 245"/>
                  <a:gd name="T63" fmla="*/ 1 h 206"/>
                  <a:gd name="T64" fmla="*/ 0 w 245"/>
                  <a:gd name="T65" fmla="*/ 1 h 206"/>
                  <a:gd name="T66" fmla="*/ 0 w 245"/>
                  <a:gd name="T67" fmla="*/ 1 h 206"/>
                  <a:gd name="T68" fmla="*/ 0 w 245"/>
                  <a:gd name="T69" fmla="*/ 1 h 206"/>
                  <a:gd name="T70" fmla="*/ 0 w 245"/>
                  <a:gd name="T71" fmla="*/ 1 h 206"/>
                  <a:gd name="T72" fmla="*/ 0 w 245"/>
                  <a:gd name="T73" fmla="*/ 1 h 206"/>
                  <a:gd name="T74" fmla="*/ 0 w 245"/>
                  <a:gd name="T75" fmla="*/ 1 h 206"/>
                  <a:gd name="T76" fmla="*/ 0 w 245"/>
                  <a:gd name="T77" fmla="*/ 1 h 206"/>
                  <a:gd name="T78" fmla="*/ 0 w 245"/>
                  <a:gd name="T79" fmla="*/ 1 h 206"/>
                  <a:gd name="T80" fmla="*/ 0 w 245"/>
                  <a:gd name="T81" fmla="*/ 1 h 206"/>
                  <a:gd name="T82" fmla="*/ 0 w 245"/>
                  <a:gd name="T83" fmla="*/ 1 h 206"/>
                  <a:gd name="T84" fmla="*/ 0 w 245"/>
                  <a:gd name="T85" fmla="*/ 1 h 206"/>
                  <a:gd name="T86" fmla="*/ 0 w 245"/>
                  <a:gd name="T87" fmla="*/ 1 h 206"/>
                  <a:gd name="T88" fmla="*/ 0 w 245"/>
                  <a:gd name="T89" fmla="*/ 1 h 206"/>
                  <a:gd name="T90" fmla="*/ 0 w 245"/>
                  <a:gd name="T91" fmla="*/ 1 h 206"/>
                  <a:gd name="T92" fmla="*/ 0 w 245"/>
                  <a:gd name="T93" fmla="*/ 1 h 206"/>
                  <a:gd name="T94" fmla="*/ 0 w 245"/>
                  <a:gd name="T95" fmla="*/ 1 h 206"/>
                  <a:gd name="T96" fmla="*/ 0 w 245"/>
                  <a:gd name="T97" fmla="*/ 1 h 206"/>
                  <a:gd name="T98" fmla="*/ 0 w 245"/>
                  <a:gd name="T99" fmla="*/ 1 h 206"/>
                  <a:gd name="T100" fmla="*/ 0 w 245"/>
                  <a:gd name="T101" fmla="*/ 1 h 206"/>
                  <a:gd name="T102" fmla="*/ 0 w 245"/>
                  <a:gd name="T103" fmla="*/ 1 h 206"/>
                  <a:gd name="T104" fmla="*/ 0 w 245"/>
                  <a:gd name="T105" fmla="*/ 1 h 206"/>
                  <a:gd name="T106" fmla="*/ 0 w 245"/>
                  <a:gd name="T107" fmla="*/ 1 h 206"/>
                  <a:gd name="T108" fmla="*/ 0 w 245"/>
                  <a:gd name="T109" fmla="*/ 0 h 206"/>
                  <a:gd name="T110" fmla="*/ 0 w 245"/>
                  <a:gd name="T111" fmla="*/ 1 h 206"/>
                  <a:gd name="T112" fmla="*/ 0 w 245"/>
                  <a:gd name="T113" fmla="*/ 1 h 206"/>
                  <a:gd name="T114" fmla="*/ 0 w 245"/>
                  <a:gd name="T115" fmla="*/ 1 h 206"/>
                  <a:gd name="T116" fmla="*/ 0 w 245"/>
                  <a:gd name="T117" fmla="*/ 1 h 206"/>
                  <a:gd name="T118" fmla="*/ 0 w 245"/>
                  <a:gd name="T119" fmla="*/ 1 h 206"/>
                  <a:gd name="T120" fmla="*/ 0 w 245"/>
                  <a:gd name="T121" fmla="*/ 1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4" name="Freeform 341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0 w 159"/>
                  <a:gd name="T1" fmla="*/ 1 h 160"/>
                  <a:gd name="T2" fmla="*/ 0 w 159"/>
                  <a:gd name="T3" fmla="*/ 1 h 160"/>
                  <a:gd name="T4" fmla="*/ 0 w 159"/>
                  <a:gd name="T5" fmla="*/ 1 h 160"/>
                  <a:gd name="T6" fmla="*/ 0 w 159"/>
                  <a:gd name="T7" fmla="*/ 1 h 160"/>
                  <a:gd name="T8" fmla="*/ 0 w 159"/>
                  <a:gd name="T9" fmla="*/ 1 h 160"/>
                  <a:gd name="T10" fmla="*/ 0 w 159"/>
                  <a:gd name="T11" fmla="*/ 1 h 160"/>
                  <a:gd name="T12" fmla="*/ 0 w 159"/>
                  <a:gd name="T13" fmla="*/ 1 h 160"/>
                  <a:gd name="T14" fmla="*/ 0 w 159"/>
                  <a:gd name="T15" fmla="*/ 1 h 160"/>
                  <a:gd name="T16" fmla="*/ 0 w 159"/>
                  <a:gd name="T17" fmla="*/ 1 h 160"/>
                  <a:gd name="T18" fmla="*/ 0 w 159"/>
                  <a:gd name="T19" fmla="*/ 1 h 160"/>
                  <a:gd name="T20" fmla="*/ 0 w 159"/>
                  <a:gd name="T21" fmla="*/ 1 h 160"/>
                  <a:gd name="T22" fmla="*/ 0 w 159"/>
                  <a:gd name="T23" fmla="*/ 1 h 160"/>
                  <a:gd name="T24" fmla="*/ 0 w 159"/>
                  <a:gd name="T25" fmla="*/ 1 h 160"/>
                  <a:gd name="T26" fmla="*/ 0 w 159"/>
                  <a:gd name="T27" fmla="*/ 1 h 160"/>
                  <a:gd name="T28" fmla="*/ 0 w 159"/>
                  <a:gd name="T29" fmla="*/ 1 h 160"/>
                  <a:gd name="T30" fmla="*/ 0 w 159"/>
                  <a:gd name="T31" fmla="*/ 1 h 160"/>
                  <a:gd name="T32" fmla="*/ 0 w 159"/>
                  <a:gd name="T33" fmla="*/ 1 h 160"/>
                  <a:gd name="T34" fmla="*/ 0 w 159"/>
                  <a:gd name="T35" fmla="*/ 1 h 160"/>
                  <a:gd name="T36" fmla="*/ 0 w 159"/>
                  <a:gd name="T37" fmla="*/ 1 h 160"/>
                  <a:gd name="T38" fmla="*/ 0 w 159"/>
                  <a:gd name="T39" fmla="*/ 1 h 160"/>
                  <a:gd name="T40" fmla="*/ 0 w 159"/>
                  <a:gd name="T41" fmla="*/ 1 h 160"/>
                  <a:gd name="T42" fmla="*/ 0 w 159"/>
                  <a:gd name="T43" fmla="*/ 1 h 160"/>
                  <a:gd name="T44" fmla="*/ 0 w 159"/>
                  <a:gd name="T45" fmla="*/ 1 h 160"/>
                  <a:gd name="T46" fmla="*/ 0 w 159"/>
                  <a:gd name="T47" fmla="*/ 1 h 160"/>
                  <a:gd name="T48" fmla="*/ 0 w 159"/>
                  <a:gd name="T49" fmla="*/ 1 h 160"/>
                  <a:gd name="T50" fmla="*/ 0 w 159"/>
                  <a:gd name="T51" fmla="*/ 1 h 160"/>
                  <a:gd name="T52" fmla="*/ 0 w 159"/>
                  <a:gd name="T53" fmla="*/ 1 h 160"/>
                  <a:gd name="T54" fmla="*/ 0 w 159"/>
                  <a:gd name="T55" fmla="*/ 1 h 160"/>
                  <a:gd name="T56" fmla="*/ 0 w 159"/>
                  <a:gd name="T57" fmla="*/ 1 h 160"/>
                  <a:gd name="T58" fmla="*/ 0 w 159"/>
                  <a:gd name="T59" fmla="*/ 1 h 160"/>
                  <a:gd name="T60" fmla="*/ 0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0 w 159"/>
                  <a:gd name="T67" fmla="*/ 1 h 160"/>
                  <a:gd name="T68" fmla="*/ 0 w 159"/>
                  <a:gd name="T69" fmla="*/ 1 h 160"/>
                  <a:gd name="T70" fmla="*/ 0 w 159"/>
                  <a:gd name="T71" fmla="*/ 1 h 160"/>
                  <a:gd name="T72" fmla="*/ 0 w 159"/>
                  <a:gd name="T73" fmla="*/ 1 h 160"/>
                  <a:gd name="T74" fmla="*/ 0 w 159"/>
                  <a:gd name="T75" fmla="*/ 1 h 160"/>
                  <a:gd name="T76" fmla="*/ 0 w 159"/>
                  <a:gd name="T77" fmla="*/ 1 h 160"/>
                  <a:gd name="T78" fmla="*/ 0 w 159"/>
                  <a:gd name="T79" fmla="*/ 1 h 160"/>
                  <a:gd name="T80" fmla="*/ 0 w 159"/>
                  <a:gd name="T81" fmla="*/ 1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5" name="Freeform 342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0 w 399"/>
                  <a:gd name="T1" fmla="*/ 1 h 332"/>
                  <a:gd name="T2" fmla="*/ 0 w 399"/>
                  <a:gd name="T3" fmla="*/ 1 h 332"/>
                  <a:gd name="T4" fmla="*/ 0 w 399"/>
                  <a:gd name="T5" fmla="*/ 1 h 332"/>
                  <a:gd name="T6" fmla="*/ 0 w 399"/>
                  <a:gd name="T7" fmla="*/ 1 h 332"/>
                  <a:gd name="T8" fmla="*/ 0 w 399"/>
                  <a:gd name="T9" fmla="*/ 1 h 332"/>
                  <a:gd name="T10" fmla="*/ 0 w 399"/>
                  <a:gd name="T11" fmla="*/ 1 h 332"/>
                  <a:gd name="T12" fmla="*/ 0 w 399"/>
                  <a:gd name="T13" fmla="*/ 2 h 332"/>
                  <a:gd name="T14" fmla="*/ 0 w 399"/>
                  <a:gd name="T15" fmla="*/ 2 h 332"/>
                  <a:gd name="T16" fmla="*/ 0 w 399"/>
                  <a:gd name="T17" fmla="*/ 2 h 332"/>
                  <a:gd name="T18" fmla="*/ 0 w 399"/>
                  <a:gd name="T19" fmla="*/ 2 h 332"/>
                  <a:gd name="T20" fmla="*/ 0 w 399"/>
                  <a:gd name="T21" fmla="*/ 2 h 332"/>
                  <a:gd name="T22" fmla="*/ 0 w 399"/>
                  <a:gd name="T23" fmla="*/ 2 h 332"/>
                  <a:gd name="T24" fmla="*/ 0 w 399"/>
                  <a:gd name="T25" fmla="*/ 2 h 332"/>
                  <a:gd name="T26" fmla="*/ 0 w 399"/>
                  <a:gd name="T27" fmla="*/ 2 h 332"/>
                  <a:gd name="T28" fmla="*/ 0 w 399"/>
                  <a:gd name="T29" fmla="*/ 2 h 332"/>
                  <a:gd name="T30" fmla="*/ 0 w 399"/>
                  <a:gd name="T31" fmla="*/ 2 h 332"/>
                  <a:gd name="T32" fmla="*/ 0 w 399"/>
                  <a:gd name="T33" fmla="*/ 2 h 332"/>
                  <a:gd name="T34" fmla="*/ 0 w 399"/>
                  <a:gd name="T35" fmla="*/ 2 h 332"/>
                  <a:gd name="T36" fmla="*/ 0 w 399"/>
                  <a:gd name="T37" fmla="*/ 2 h 332"/>
                  <a:gd name="T38" fmla="*/ 0 w 399"/>
                  <a:gd name="T39" fmla="*/ 2 h 332"/>
                  <a:gd name="T40" fmla="*/ 0 w 399"/>
                  <a:gd name="T41" fmla="*/ 2 h 332"/>
                  <a:gd name="T42" fmla="*/ 0 w 399"/>
                  <a:gd name="T43" fmla="*/ 2 h 332"/>
                  <a:gd name="T44" fmla="*/ 0 w 399"/>
                  <a:gd name="T45" fmla="*/ 2 h 332"/>
                  <a:gd name="T46" fmla="*/ 0 w 399"/>
                  <a:gd name="T47" fmla="*/ 2 h 332"/>
                  <a:gd name="T48" fmla="*/ 0 w 399"/>
                  <a:gd name="T49" fmla="*/ 2 h 332"/>
                  <a:gd name="T50" fmla="*/ 0 w 399"/>
                  <a:gd name="T51" fmla="*/ 2 h 332"/>
                  <a:gd name="T52" fmla="*/ 0 w 399"/>
                  <a:gd name="T53" fmla="*/ 2 h 332"/>
                  <a:gd name="T54" fmla="*/ 0 w 399"/>
                  <a:gd name="T55" fmla="*/ 2 h 332"/>
                  <a:gd name="T56" fmla="*/ 0 w 399"/>
                  <a:gd name="T57" fmla="*/ 1 h 332"/>
                  <a:gd name="T58" fmla="*/ 0 w 399"/>
                  <a:gd name="T59" fmla="*/ 1 h 332"/>
                  <a:gd name="T60" fmla="*/ 0 w 399"/>
                  <a:gd name="T61" fmla="*/ 1 h 332"/>
                  <a:gd name="T62" fmla="*/ 0 w 399"/>
                  <a:gd name="T63" fmla="*/ 1 h 332"/>
                  <a:gd name="T64" fmla="*/ 0 w 399"/>
                  <a:gd name="T65" fmla="*/ 1 h 332"/>
                  <a:gd name="T66" fmla="*/ 0 w 399"/>
                  <a:gd name="T67" fmla="*/ 1 h 332"/>
                  <a:gd name="T68" fmla="*/ 0 w 399"/>
                  <a:gd name="T69" fmla="*/ 1 h 332"/>
                  <a:gd name="T70" fmla="*/ 0 w 399"/>
                  <a:gd name="T71" fmla="*/ 1 h 332"/>
                  <a:gd name="T72" fmla="*/ 0 w 399"/>
                  <a:gd name="T73" fmla="*/ 1 h 332"/>
                  <a:gd name="T74" fmla="*/ 0 w 399"/>
                  <a:gd name="T75" fmla="*/ 1 h 332"/>
                  <a:gd name="T76" fmla="*/ 0 w 399"/>
                  <a:gd name="T77" fmla="*/ 1 h 332"/>
                  <a:gd name="T78" fmla="*/ 0 w 399"/>
                  <a:gd name="T79" fmla="*/ 1 h 332"/>
                  <a:gd name="T80" fmla="*/ 0 w 399"/>
                  <a:gd name="T81" fmla="*/ 0 h 332"/>
                  <a:gd name="T82" fmla="*/ 0 w 399"/>
                  <a:gd name="T83" fmla="*/ 1 h 332"/>
                  <a:gd name="T84" fmla="*/ 0 w 399"/>
                  <a:gd name="T85" fmla="*/ 1 h 332"/>
                  <a:gd name="T86" fmla="*/ 0 w 399"/>
                  <a:gd name="T87" fmla="*/ 1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6" name="Freeform 343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0 w 348"/>
                  <a:gd name="T1" fmla="*/ 0 h 222"/>
                  <a:gd name="T2" fmla="*/ 0 w 348"/>
                  <a:gd name="T3" fmla="*/ 0 h 222"/>
                  <a:gd name="T4" fmla="*/ 0 w 348"/>
                  <a:gd name="T5" fmla="*/ 0 h 222"/>
                  <a:gd name="T6" fmla="*/ 0 w 348"/>
                  <a:gd name="T7" fmla="*/ 0 h 222"/>
                  <a:gd name="T8" fmla="*/ 0 w 348"/>
                  <a:gd name="T9" fmla="*/ 0 h 222"/>
                  <a:gd name="T10" fmla="*/ 0 w 348"/>
                  <a:gd name="T11" fmla="*/ 0 h 222"/>
                  <a:gd name="T12" fmla="*/ 0 w 348"/>
                  <a:gd name="T13" fmla="*/ 0 h 222"/>
                  <a:gd name="T14" fmla="*/ 0 w 348"/>
                  <a:gd name="T15" fmla="*/ 0 h 222"/>
                  <a:gd name="T16" fmla="*/ 0 w 348"/>
                  <a:gd name="T17" fmla="*/ 0 h 222"/>
                  <a:gd name="T18" fmla="*/ 0 w 348"/>
                  <a:gd name="T19" fmla="*/ 0 h 222"/>
                  <a:gd name="T20" fmla="*/ 0 w 348"/>
                  <a:gd name="T21" fmla="*/ 0 h 222"/>
                  <a:gd name="T22" fmla="*/ 0 w 348"/>
                  <a:gd name="T23" fmla="*/ 0 h 222"/>
                  <a:gd name="T24" fmla="*/ 0 w 348"/>
                  <a:gd name="T25" fmla="*/ 0 h 222"/>
                  <a:gd name="T26" fmla="*/ 0 w 348"/>
                  <a:gd name="T27" fmla="*/ 0 h 222"/>
                  <a:gd name="T28" fmla="*/ 0 w 348"/>
                  <a:gd name="T29" fmla="*/ 0 h 222"/>
                  <a:gd name="T30" fmla="*/ 0 w 348"/>
                  <a:gd name="T31" fmla="*/ 0 h 222"/>
                  <a:gd name="T32" fmla="*/ 0 w 348"/>
                  <a:gd name="T33" fmla="*/ 0 h 222"/>
                  <a:gd name="T34" fmla="*/ 0 w 348"/>
                  <a:gd name="T35" fmla="*/ 0 h 222"/>
                  <a:gd name="T36" fmla="*/ 0 w 348"/>
                  <a:gd name="T37" fmla="*/ 0 h 222"/>
                  <a:gd name="T38" fmla="*/ 0 w 348"/>
                  <a:gd name="T39" fmla="*/ 0 h 222"/>
                  <a:gd name="T40" fmla="*/ 0 w 348"/>
                  <a:gd name="T41" fmla="*/ 0 h 222"/>
                  <a:gd name="T42" fmla="*/ 0 w 348"/>
                  <a:gd name="T43" fmla="*/ 0 h 222"/>
                  <a:gd name="T44" fmla="*/ 0 w 348"/>
                  <a:gd name="T45" fmla="*/ 0 h 222"/>
                  <a:gd name="T46" fmla="*/ 0 w 348"/>
                  <a:gd name="T47" fmla="*/ 0 h 222"/>
                  <a:gd name="T48" fmla="*/ 0 w 348"/>
                  <a:gd name="T49" fmla="*/ 0 h 222"/>
                  <a:gd name="T50" fmla="*/ 0 w 348"/>
                  <a:gd name="T51" fmla="*/ 0 h 222"/>
                  <a:gd name="T52" fmla="*/ 0 w 348"/>
                  <a:gd name="T53" fmla="*/ 0 h 222"/>
                  <a:gd name="T54" fmla="*/ 0 w 348"/>
                  <a:gd name="T55" fmla="*/ 0 h 222"/>
                  <a:gd name="T56" fmla="*/ 0 w 348"/>
                  <a:gd name="T57" fmla="*/ 0 h 222"/>
                  <a:gd name="T58" fmla="*/ 0 w 348"/>
                  <a:gd name="T59" fmla="*/ 0 h 222"/>
                  <a:gd name="T60" fmla="*/ 0 w 348"/>
                  <a:gd name="T61" fmla="*/ 0 h 222"/>
                  <a:gd name="T62" fmla="*/ 0 w 348"/>
                  <a:gd name="T63" fmla="*/ 0 h 222"/>
                  <a:gd name="T64" fmla="*/ 0 w 348"/>
                  <a:gd name="T65" fmla="*/ 0 h 222"/>
                  <a:gd name="T66" fmla="*/ 0 w 348"/>
                  <a:gd name="T67" fmla="*/ 0 h 222"/>
                  <a:gd name="T68" fmla="*/ 0 w 348"/>
                  <a:gd name="T69" fmla="*/ 0 h 222"/>
                  <a:gd name="T70" fmla="*/ 0 w 348"/>
                  <a:gd name="T71" fmla="*/ 0 h 222"/>
                  <a:gd name="T72" fmla="*/ 0 w 348"/>
                  <a:gd name="T73" fmla="*/ 0 h 222"/>
                  <a:gd name="T74" fmla="*/ 0 w 348"/>
                  <a:gd name="T75" fmla="*/ 0 h 222"/>
                  <a:gd name="T76" fmla="*/ 0 w 348"/>
                  <a:gd name="T77" fmla="*/ 0 h 222"/>
                  <a:gd name="T78" fmla="*/ 0 w 348"/>
                  <a:gd name="T79" fmla="*/ 0 h 222"/>
                  <a:gd name="T80" fmla="*/ 0 w 348"/>
                  <a:gd name="T81" fmla="*/ 0 h 222"/>
                  <a:gd name="T82" fmla="*/ 0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0 w 348"/>
                  <a:gd name="T91" fmla="*/ 0 h 222"/>
                  <a:gd name="T92" fmla="*/ 0 w 348"/>
                  <a:gd name="T93" fmla="*/ 0 h 222"/>
                  <a:gd name="T94" fmla="*/ 0 w 348"/>
                  <a:gd name="T95" fmla="*/ 0 h 222"/>
                  <a:gd name="T96" fmla="*/ 0 w 348"/>
                  <a:gd name="T97" fmla="*/ 0 h 222"/>
                  <a:gd name="T98" fmla="*/ 0 w 348"/>
                  <a:gd name="T99" fmla="*/ 0 h 222"/>
                  <a:gd name="T100" fmla="*/ 0 w 348"/>
                  <a:gd name="T101" fmla="*/ 0 h 222"/>
                  <a:gd name="T102" fmla="*/ 0 w 348"/>
                  <a:gd name="T103" fmla="*/ 0 h 222"/>
                  <a:gd name="T104" fmla="*/ 0 w 348"/>
                  <a:gd name="T105" fmla="*/ 0 h 222"/>
                  <a:gd name="T106" fmla="*/ 0 w 348"/>
                  <a:gd name="T107" fmla="*/ 0 h 222"/>
                  <a:gd name="T108" fmla="*/ 0 w 348"/>
                  <a:gd name="T109" fmla="*/ 0 h 222"/>
                  <a:gd name="T110" fmla="*/ 0 w 348"/>
                  <a:gd name="T111" fmla="*/ 0 h 222"/>
                  <a:gd name="T112" fmla="*/ 0 w 348"/>
                  <a:gd name="T113" fmla="*/ 0 h 222"/>
                  <a:gd name="T114" fmla="*/ 0 w 348"/>
                  <a:gd name="T115" fmla="*/ 0 h 222"/>
                  <a:gd name="T116" fmla="*/ 0 w 348"/>
                  <a:gd name="T117" fmla="*/ 0 h 222"/>
                  <a:gd name="T118" fmla="*/ 0 w 348"/>
                  <a:gd name="T119" fmla="*/ 0 h 222"/>
                  <a:gd name="T120" fmla="*/ 0 w 348"/>
                  <a:gd name="T121" fmla="*/ 0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7" name="Freeform 344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0 h 207"/>
                  <a:gd name="T2" fmla="*/ 0 w 142"/>
                  <a:gd name="T3" fmla="*/ 0 h 207"/>
                  <a:gd name="T4" fmla="*/ 0 w 142"/>
                  <a:gd name="T5" fmla="*/ 0 h 207"/>
                  <a:gd name="T6" fmla="*/ 0 w 142"/>
                  <a:gd name="T7" fmla="*/ 0 h 207"/>
                  <a:gd name="T8" fmla="*/ 0 w 142"/>
                  <a:gd name="T9" fmla="*/ 0 h 207"/>
                  <a:gd name="T10" fmla="*/ 0 w 142"/>
                  <a:gd name="T11" fmla="*/ 0 h 207"/>
                  <a:gd name="T12" fmla="*/ 0 w 142"/>
                  <a:gd name="T13" fmla="*/ 0 h 207"/>
                  <a:gd name="T14" fmla="*/ 0 w 142"/>
                  <a:gd name="T15" fmla="*/ 0 h 207"/>
                  <a:gd name="T16" fmla="*/ 0 w 142"/>
                  <a:gd name="T17" fmla="*/ 0 h 207"/>
                  <a:gd name="T18" fmla="*/ 0 w 142"/>
                  <a:gd name="T19" fmla="*/ 0 h 207"/>
                  <a:gd name="T20" fmla="*/ 0 w 142"/>
                  <a:gd name="T21" fmla="*/ 0 h 207"/>
                  <a:gd name="T22" fmla="*/ 0 w 142"/>
                  <a:gd name="T23" fmla="*/ 0 h 207"/>
                  <a:gd name="T24" fmla="*/ 0 w 142"/>
                  <a:gd name="T25" fmla="*/ 0 h 207"/>
                  <a:gd name="T26" fmla="*/ 0 w 142"/>
                  <a:gd name="T27" fmla="*/ 0 h 207"/>
                  <a:gd name="T28" fmla="*/ 0 w 142"/>
                  <a:gd name="T29" fmla="*/ 0 h 207"/>
                  <a:gd name="T30" fmla="*/ 0 w 142"/>
                  <a:gd name="T31" fmla="*/ 0 h 207"/>
                  <a:gd name="T32" fmla="*/ 0 w 142"/>
                  <a:gd name="T33" fmla="*/ 0 h 207"/>
                  <a:gd name="T34" fmla="*/ 0 w 142"/>
                  <a:gd name="T35" fmla="*/ 0 h 207"/>
                  <a:gd name="T36" fmla="*/ 0 w 142"/>
                  <a:gd name="T37" fmla="*/ 0 h 207"/>
                  <a:gd name="T38" fmla="*/ 0 w 142"/>
                  <a:gd name="T39" fmla="*/ 0 h 207"/>
                  <a:gd name="T40" fmla="*/ 0 w 142"/>
                  <a:gd name="T41" fmla="*/ 0 h 207"/>
                  <a:gd name="T42" fmla="*/ 0 w 142"/>
                  <a:gd name="T43" fmla="*/ 0 h 207"/>
                  <a:gd name="T44" fmla="*/ 0 w 142"/>
                  <a:gd name="T45" fmla="*/ 0 h 207"/>
                  <a:gd name="T46" fmla="*/ 0 w 142"/>
                  <a:gd name="T47" fmla="*/ 0 h 207"/>
                  <a:gd name="T48" fmla="*/ 0 w 142"/>
                  <a:gd name="T49" fmla="*/ 0 h 207"/>
                  <a:gd name="T50" fmla="*/ 0 w 142"/>
                  <a:gd name="T51" fmla="*/ 0 h 207"/>
                  <a:gd name="T52" fmla="*/ 0 w 142"/>
                  <a:gd name="T53" fmla="*/ 0 h 207"/>
                  <a:gd name="T54" fmla="*/ 0 w 142"/>
                  <a:gd name="T55" fmla="*/ 0 h 207"/>
                  <a:gd name="T56" fmla="*/ 0 w 142"/>
                  <a:gd name="T57" fmla="*/ 0 h 207"/>
                  <a:gd name="T58" fmla="*/ 0 w 142"/>
                  <a:gd name="T59" fmla="*/ 0 h 207"/>
                  <a:gd name="T60" fmla="*/ 0 w 142"/>
                  <a:gd name="T61" fmla="*/ 0 h 207"/>
                  <a:gd name="T62" fmla="*/ 0 w 142"/>
                  <a:gd name="T63" fmla="*/ 0 h 207"/>
                  <a:gd name="T64" fmla="*/ 0 w 142"/>
                  <a:gd name="T65" fmla="*/ 0 h 207"/>
                  <a:gd name="T66" fmla="*/ 0 w 142"/>
                  <a:gd name="T67" fmla="*/ 0 h 207"/>
                  <a:gd name="T68" fmla="*/ 0 w 142"/>
                  <a:gd name="T69" fmla="*/ 0 h 207"/>
                  <a:gd name="T70" fmla="*/ 0 w 142"/>
                  <a:gd name="T71" fmla="*/ 0 h 207"/>
                  <a:gd name="T72" fmla="*/ 0 w 142"/>
                  <a:gd name="T73" fmla="*/ 0 h 207"/>
                  <a:gd name="T74" fmla="*/ 0 w 142"/>
                  <a:gd name="T75" fmla="*/ 0 h 207"/>
                  <a:gd name="T76" fmla="*/ 0 w 142"/>
                  <a:gd name="T77" fmla="*/ 0 h 207"/>
                  <a:gd name="T78" fmla="*/ 0 w 142"/>
                  <a:gd name="T79" fmla="*/ 0 h 207"/>
                  <a:gd name="T80" fmla="*/ 0 w 142"/>
                  <a:gd name="T81" fmla="*/ 0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28" name="Freeform 345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0 w 303"/>
                  <a:gd name="T1" fmla="*/ 0 h 272"/>
                  <a:gd name="T2" fmla="*/ 0 w 303"/>
                  <a:gd name="T3" fmla="*/ 0 h 272"/>
                  <a:gd name="T4" fmla="*/ 0 w 303"/>
                  <a:gd name="T5" fmla="*/ 0 h 272"/>
                  <a:gd name="T6" fmla="*/ 0 w 303"/>
                  <a:gd name="T7" fmla="*/ 0 h 272"/>
                  <a:gd name="T8" fmla="*/ 0 w 303"/>
                  <a:gd name="T9" fmla="*/ 0 h 272"/>
                  <a:gd name="T10" fmla="*/ 0 w 303"/>
                  <a:gd name="T11" fmla="*/ 0 h 272"/>
                  <a:gd name="T12" fmla="*/ 0 w 303"/>
                  <a:gd name="T13" fmla="*/ 0 h 272"/>
                  <a:gd name="T14" fmla="*/ 0 w 303"/>
                  <a:gd name="T15" fmla="*/ 0 h 272"/>
                  <a:gd name="T16" fmla="*/ 0 w 303"/>
                  <a:gd name="T17" fmla="*/ 0 h 272"/>
                  <a:gd name="T18" fmla="*/ 0 w 303"/>
                  <a:gd name="T19" fmla="*/ 0 h 272"/>
                  <a:gd name="T20" fmla="*/ 0 w 303"/>
                  <a:gd name="T21" fmla="*/ 1 h 272"/>
                  <a:gd name="T22" fmla="*/ 0 w 303"/>
                  <a:gd name="T23" fmla="*/ 1 h 272"/>
                  <a:gd name="T24" fmla="*/ 0 w 303"/>
                  <a:gd name="T25" fmla="*/ 1 h 272"/>
                  <a:gd name="T26" fmla="*/ 0 w 303"/>
                  <a:gd name="T27" fmla="*/ 1 h 272"/>
                  <a:gd name="T28" fmla="*/ 0 w 303"/>
                  <a:gd name="T29" fmla="*/ 0 h 272"/>
                  <a:gd name="T30" fmla="*/ 0 w 303"/>
                  <a:gd name="T31" fmla="*/ 0 h 272"/>
                  <a:gd name="T32" fmla="*/ 0 w 303"/>
                  <a:gd name="T33" fmla="*/ 0 h 272"/>
                  <a:gd name="T34" fmla="*/ 0 w 303"/>
                  <a:gd name="T35" fmla="*/ 0 h 272"/>
                  <a:gd name="T36" fmla="*/ 0 w 303"/>
                  <a:gd name="T37" fmla="*/ 0 h 272"/>
                  <a:gd name="T38" fmla="*/ 0 w 303"/>
                  <a:gd name="T39" fmla="*/ 0 h 272"/>
                  <a:gd name="T40" fmla="*/ 0 w 303"/>
                  <a:gd name="T41" fmla="*/ 0 h 272"/>
                  <a:gd name="T42" fmla="*/ 0 w 303"/>
                  <a:gd name="T43" fmla="*/ 0 h 272"/>
                  <a:gd name="T44" fmla="*/ 0 w 303"/>
                  <a:gd name="T45" fmla="*/ 0 h 272"/>
                  <a:gd name="T46" fmla="*/ 0 w 303"/>
                  <a:gd name="T47" fmla="*/ 0 h 272"/>
                  <a:gd name="T48" fmla="*/ 0 w 303"/>
                  <a:gd name="T49" fmla="*/ 0 h 272"/>
                  <a:gd name="T50" fmla="*/ 0 w 303"/>
                  <a:gd name="T51" fmla="*/ 0 h 272"/>
                  <a:gd name="T52" fmla="*/ 0 w 303"/>
                  <a:gd name="T53" fmla="*/ 0 h 272"/>
                  <a:gd name="T54" fmla="*/ 0 w 303"/>
                  <a:gd name="T55" fmla="*/ 0 h 272"/>
                  <a:gd name="T56" fmla="*/ 0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0 w 303"/>
                  <a:gd name="T63" fmla="*/ 0 h 272"/>
                  <a:gd name="T64" fmla="*/ 0 w 303"/>
                  <a:gd name="T65" fmla="*/ 0 h 272"/>
                  <a:gd name="T66" fmla="*/ 0 w 303"/>
                  <a:gd name="T67" fmla="*/ 0 h 272"/>
                  <a:gd name="T68" fmla="*/ 0 w 303"/>
                  <a:gd name="T69" fmla="*/ 0 h 272"/>
                  <a:gd name="T70" fmla="*/ 0 w 303"/>
                  <a:gd name="T71" fmla="*/ 0 h 272"/>
                  <a:gd name="T72" fmla="*/ 0 w 303"/>
                  <a:gd name="T73" fmla="*/ 0 h 272"/>
                  <a:gd name="T74" fmla="*/ 0 w 303"/>
                  <a:gd name="T75" fmla="*/ 0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0" name="Line 346"/>
            <p:cNvSpPr>
              <a:spLocks noChangeShapeType="1"/>
            </p:cNvSpPr>
            <p:nvPr/>
          </p:nvSpPr>
          <p:spPr bwMode="auto">
            <a:xfrm flipV="1">
              <a:off x="2450" y="153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601" name="Group 347"/>
            <p:cNvGrpSpPr>
              <a:grpSpLocks/>
            </p:cNvGrpSpPr>
            <p:nvPr/>
          </p:nvGrpSpPr>
          <p:grpSpPr bwMode="auto">
            <a:xfrm>
              <a:off x="2252" y="2127"/>
              <a:ext cx="312" cy="392"/>
              <a:chOff x="2870" y="1518"/>
              <a:chExt cx="292" cy="320"/>
            </a:xfrm>
          </p:grpSpPr>
          <p:graphicFrame>
            <p:nvGraphicFramePr>
              <p:cNvPr id="16609" name="Object 34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46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Object 3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10" name="Object 34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47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Object 3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602" name="Group 350"/>
            <p:cNvGrpSpPr>
              <a:grpSpLocks/>
            </p:cNvGrpSpPr>
            <p:nvPr/>
          </p:nvGrpSpPr>
          <p:grpSpPr bwMode="auto">
            <a:xfrm>
              <a:off x="1842" y="838"/>
              <a:ext cx="312" cy="392"/>
              <a:chOff x="2870" y="1518"/>
              <a:chExt cx="292" cy="320"/>
            </a:xfrm>
          </p:grpSpPr>
          <p:graphicFrame>
            <p:nvGraphicFramePr>
              <p:cNvPr id="16607" name="Object 35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48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Object 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08" name="Object 35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49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Object 3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603" name="Group 353"/>
            <p:cNvGrpSpPr>
              <a:grpSpLocks/>
            </p:cNvGrpSpPr>
            <p:nvPr/>
          </p:nvGrpSpPr>
          <p:grpSpPr bwMode="auto">
            <a:xfrm>
              <a:off x="3606" y="896"/>
              <a:ext cx="312" cy="392"/>
              <a:chOff x="2870" y="1518"/>
              <a:chExt cx="292" cy="320"/>
            </a:xfrm>
          </p:grpSpPr>
          <p:graphicFrame>
            <p:nvGraphicFramePr>
              <p:cNvPr id="16605" name="Object 35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50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Object 3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06" name="Object 35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51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Object 3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6604" name="Picture 356" descr="Ev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" y="867"/>
              <a:ext cx="38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9207" name="Freeform 359"/>
          <p:cNvSpPr>
            <a:spLocks/>
          </p:cNvSpPr>
          <p:nvPr/>
        </p:nvSpPr>
        <p:spPr bwMode="auto">
          <a:xfrm>
            <a:off x="4195763" y="2274888"/>
            <a:ext cx="1652587" cy="439737"/>
          </a:xfrm>
          <a:custGeom>
            <a:avLst/>
            <a:gdLst>
              <a:gd name="T0" fmla="*/ 0 w 1041"/>
              <a:gd name="T1" fmla="*/ 2147483646 h 277"/>
              <a:gd name="T2" fmla="*/ 2147483646 w 1041"/>
              <a:gd name="T3" fmla="*/ 2147483646 h 277"/>
              <a:gd name="T4" fmla="*/ 2147483646 w 1041"/>
              <a:gd name="T5" fmla="*/ 2147483646 h 277"/>
              <a:gd name="T6" fmla="*/ 2147483646 w 1041"/>
              <a:gd name="T7" fmla="*/ 2147483646 h 277"/>
              <a:gd name="T8" fmla="*/ 0 60000 65536"/>
              <a:gd name="T9" fmla="*/ 0 60000 65536"/>
              <a:gd name="T10" fmla="*/ 0 60000 65536"/>
              <a:gd name="T11" fmla="*/ 0 60000 65536"/>
              <a:gd name="T12" fmla="*/ 0 w 1041"/>
              <a:gd name="T13" fmla="*/ 0 h 277"/>
              <a:gd name="T14" fmla="*/ 1041 w 1041"/>
              <a:gd name="T15" fmla="*/ 277 h 2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1" h="277">
                <a:moveTo>
                  <a:pt x="0" y="277"/>
                </a:moveTo>
                <a:cubicBezTo>
                  <a:pt x="84" y="215"/>
                  <a:pt x="169" y="154"/>
                  <a:pt x="300" y="111"/>
                </a:cubicBezTo>
                <a:cubicBezTo>
                  <a:pt x="431" y="68"/>
                  <a:pt x="666" y="32"/>
                  <a:pt x="789" y="16"/>
                </a:cubicBezTo>
                <a:cubicBezTo>
                  <a:pt x="912" y="0"/>
                  <a:pt x="999" y="16"/>
                  <a:pt x="1041" y="16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192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76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cs typeface="Arial" pitchFamily="34" charset="0"/>
              </a:rPr>
              <a:t>Firewalled Networks with Wi-Fi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697413"/>
            <a:ext cx="7772400" cy="1550987"/>
          </a:xfrm>
        </p:spPr>
        <p:txBody>
          <a:bodyPr/>
          <a:lstStyle/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Move AP outside of firewall?</a:t>
            </a:r>
          </a:p>
          <a:p>
            <a:pPr marL="0" lvl="1" indent="0" eaLnBrk="1" hangingPunct="1"/>
            <a:r>
              <a:rPr lang="en-US" altLang="en-US" sz="2000" dirty="0">
                <a:cs typeface="Arial" pitchFamily="34" charset="0"/>
              </a:rPr>
              <a:t>Trudy can no longer </a:t>
            </a:r>
            <a:r>
              <a:rPr lang="en-US" altLang="en-US" sz="2000" dirty="0" err="1">
                <a:cs typeface="Arial" pitchFamily="34" charset="0"/>
              </a:rPr>
              <a:t>tracetroute</a:t>
            </a:r>
            <a:r>
              <a:rPr lang="en-US" altLang="en-US" sz="2000" dirty="0">
                <a:cs typeface="Arial" pitchFamily="34" charset="0"/>
              </a:rPr>
              <a:t> internal network via AP</a:t>
            </a:r>
          </a:p>
          <a:p>
            <a:pPr marL="0" lvl="1" indent="0" eaLnBrk="1" hangingPunct="1"/>
            <a:r>
              <a:rPr lang="en-US" altLang="en-US" sz="2000" dirty="0">
                <a:cs typeface="Arial" pitchFamily="34" charset="0"/>
              </a:rPr>
              <a:t>But Trudy still gets everything sent/received by wireless hosts</a:t>
            </a:r>
          </a:p>
          <a:p>
            <a:pPr marL="0" indent="0" eaLnBrk="1" hangingPunct="1"/>
            <a:endParaRPr lang="en-US" altLang="en-US" sz="2400" dirty="0">
              <a:cs typeface="Arial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8AEF9FEA-120F-42EE-AD5F-2D4E7D53A759}" type="slidenum">
              <a:rPr lang="en-US" altLang="en-US" sz="800"/>
              <a:pPr/>
              <a:t>13</a:t>
            </a:fld>
            <a:endParaRPr lang="en-US" altLang="en-US" sz="800"/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1235075" y="1290638"/>
            <a:ext cx="4449763" cy="3314700"/>
          </a:xfrm>
          <a:custGeom>
            <a:avLst/>
            <a:gdLst>
              <a:gd name="T0" fmla="*/ 2147483646 w 1672"/>
              <a:gd name="T1" fmla="*/ 2147483646 h 977"/>
              <a:gd name="T2" fmla="*/ 2147483646 w 1672"/>
              <a:gd name="T3" fmla="*/ 2147483646 h 977"/>
              <a:gd name="T4" fmla="*/ 2147483646 w 1672"/>
              <a:gd name="T5" fmla="*/ 2147483646 h 977"/>
              <a:gd name="T6" fmla="*/ 2147483646 w 1672"/>
              <a:gd name="T7" fmla="*/ 2147483646 h 977"/>
              <a:gd name="T8" fmla="*/ 2147483646 w 1672"/>
              <a:gd name="T9" fmla="*/ 2147483646 h 977"/>
              <a:gd name="T10" fmla="*/ 2147483646 w 1672"/>
              <a:gd name="T11" fmla="*/ 2147483646 h 977"/>
              <a:gd name="T12" fmla="*/ 2147483646 w 1672"/>
              <a:gd name="T13" fmla="*/ 2147483646 h 977"/>
              <a:gd name="T14" fmla="*/ 2147483646 w 1672"/>
              <a:gd name="T15" fmla="*/ 2147483646 h 977"/>
              <a:gd name="T16" fmla="*/ 2147483646 w 1672"/>
              <a:gd name="T17" fmla="*/ 2147483646 h 977"/>
              <a:gd name="T18" fmla="*/ 2147483646 w 1672"/>
              <a:gd name="T19" fmla="*/ 2147483646 h 977"/>
              <a:gd name="T20" fmla="*/ 2147483646 w 1672"/>
              <a:gd name="T21" fmla="*/ 2147483646 h 977"/>
              <a:gd name="T22" fmla="*/ 2147483646 w 1672"/>
              <a:gd name="T23" fmla="*/ 2147483646 h 977"/>
              <a:gd name="T24" fmla="*/ 2147483646 w 1672"/>
              <a:gd name="T25" fmla="*/ 2147483646 h 977"/>
              <a:gd name="T26" fmla="*/ 2147483646 w 1672"/>
              <a:gd name="T27" fmla="*/ 2147483646 h 977"/>
              <a:gd name="T28" fmla="*/ 2147483646 w 1672"/>
              <a:gd name="T29" fmla="*/ 2147483646 h 977"/>
              <a:gd name="T30" fmla="*/ 2147483646 w 1672"/>
              <a:gd name="T31" fmla="*/ 2147483646 h 977"/>
              <a:gd name="T32" fmla="*/ 2147483646 w 1672"/>
              <a:gd name="T33" fmla="*/ 2147483646 h 977"/>
              <a:gd name="T34" fmla="*/ 2147483646 w 1672"/>
              <a:gd name="T35" fmla="*/ 2147483646 h 977"/>
              <a:gd name="T36" fmla="*/ 2147483646 w 1672"/>
              <a:gd name="T37" fmla="*/ 2147483646 h 977"/>
              <a:gd name="T38" fmla="*/ 2147483646 w 1672"/>
              <a:gd name="T39" fmla="*/ 2147483646 h 977"/>
              <a:gd name="T40" fmla="*/ 2147483646 w 1672"/>
              <a:gd name="T41" fmla="*/ 2147483646 h 977"/>
              <a:gd name="T42" fmla="*/ 2147483646 w 1672"/>
              <a:gd name="T43" fmla="*/ 2147483646 h 977"/>
              <a:gd name="T44" fmla="*/ 2147483646 w 1672"/>
              <a:gd name="T45" fmla="*/ 2147483646 h 977"/>
              <a:gd name="T46" fmla="*/ 2147483646 w 1672"/>
              <a:gd name="T47" fmla="*/ 2147483646 h 977"/>
              <a:gd name="T48" fmla="*/ 2147483646 w 1672"/>
              <a:gd name="T49" fmla="*/ 2147483646 h 977"/>
              <a:gd name="T50" fmla="*/ 2147483646 w 1672"/>
              <a:gd name="T51" fmla="*/ 2147483646 h 977"/>
              <a:gd name="T52" fmla="*/ 2147483646 w 1672"/>
              <a:gd name="T53" fmla="*/ 2147483646 h 977"/>
              <a:gd name="T54" fmla="*/ 2147483646 w 1672"/>
              <a:gd name="T55" fmla="*/ 2147483646 h 977"/>
              <a:gd name="T56" fmla="*/ 2147483646 w 1672"/>
              <a:gd name="T57" fmla="*/ 2147483646 h 977"/>
              <a:gd name="T58" fmla="*/ 2147483646 w 1672"/>
              <a:gd name="T59" fmla="*/ 2147483646 h 977"/>
              <a:gd name="T60" fmla="*/ 2147483646 w 1672"/>
              <a:gd name="T61" fmla="*/ 2147483646 h 977"/>
              <a:gd name="T62" fmla="*/ 2147483646 w 1672"/>
              <a:gd name="T63" fmla="*/ 2147483646 h 977"/>
              <a:gd name="T64" fmla="*/ 2147483646 w 1672"/>
              <a:gd name="T65" fmla="*/ 2147483646 h 977"/>
              <a:gd name="T66" fmla="*/ 2147483646 w 1672"/>
              <a:gd name="T67" fmla="*/ 2147483646 h 977"/>
              <a:gd name="T68" fmla="*/ 2147483646 w 1672"/>
              <a:gd name="T69" fmla="*/ 2147483646 h 977"/>
              <a:gd name="T70" fmla="*/ 2147483646 w 1672"/>
              <a:gd name="T71" fmla="*/ 2147483646 h 977"/>
              <a:gd name="T72" fmla="*/ 2147483646 w 1672"/>
              <a:gd name="T73" fmla="*/ 2147483646 h 977"/>
              <a:gd name="T74" fmla="*/ 2147483646 w 1672"/>
              <a:gd name="T75" fmla="*/ 2147483646 h 977"/>
              <a:gd name="T76" fmla="*/ 2147483646 w 1672"/>
              <a:gd name="T77" fmla="*/ 2147483646 h 977"/>
              <a:gd name="T78" fmla="*/ 2147483646 w 1672"/>
              <a:gd name="T79" fmla="*/ 2147483646 h 977"/>
              <a:gd name="T80" fmla="*/ 2147483646 w 1672"/>
              <a:gd name="T81" fmla="*/ 2147483646 h 977"/>
              <a:gd name="T82" fmla="*/ 2147483646 w 1672"/>
              <a:gd name="T83" fmla="*/ 2147483646 h 977"/>
              <a:gd name="T84" fmla="*/ 2147483646 w 1672"/>
              <a:gd name="T85" fmla="*/ 2147483646 h 977"/>
              <a:gd name="T86" fmla="*/ 2147483646 w 1672"/>
              <a:gd name="T87" fmla="*/ 2147483646 h 977"/>
              <a:gd name="T88" fmla="*/ 0 w 1672"/>
              <a:gd name="T89" fmla="*/ 2147483646 h 977"/>
              <a:gd name="T90" fmla="*/ 2147483646 w 1672"/>
              <a:gd name="T91" fmla="*/ 2147483646 h 977"/>
              <a:gd name="T92" fmla="*/ 2147483646 w 1672"/>
              <a:gd name="T93" fmla="*/ 2147483646 h 977"/>
              <a:gd name="T94" fmla="*/ 0 w 1672"/>
              <a:gd name="T95" fmla="*/ 2147483646 h 977"/>
              <a:gd name="T96" fmla="*/ 2147483646 w 1672"/>
              <a:gd name="T97" fmla="*/ 2147483646 h 977"/>
              <a:gd name="T98" fmla="*/ 2147483646 w 1672"/>
              <a:gd name="T99" fmla="*/ 2147483646 h 977"/>
              <a:gd name="T100" fmla="*/ 2147483646 w 1672"/>
              <a:gd name="T101" fmla="*/ 2147483646 h 977"/>
              <a:gd name="T102" fmla="*/ 2147483646 w 1672"/>
              <a:gd name="T103" fmla="*/ 2147483646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Freeform 6"/>
          <p:cNvSpPr>
            <a:spLocks/>
          </p:cNvSpPr>
          <p:nvPr/>
        </p:nvSpPr>
        <p:spPr bwMode="auto">
          <a:xfrm>
            <a:off x="2760663" y="3878263"/>
            <a:ext cx="177800" cy="152400"/>
          </a:xfrm>
          <a:custGeom>
            <a:avLst/>
            <a:gdLst>
              <a:gd name="T0" fmla="*/ 2147483646 w 112"/>
              <a:gd name="T1" fmla="*/ 0 h 72"/>
              <a:gd name="T2" fmla="*/ 0 w 112"/>
              <a:gd name="T3" fmla="*/ 2147483646 h 72"/>
              <a:gd name="T4" fmla="*/ 2147483646 w 112"/>
              <a:gd name="T5" fmla="*/ 2147483646 h 72"/>
              <a:gd name="T6" fmla="*/ 2147483646 w 112"/>
              <a:gd name="T7" fmla="*/ 0 h 72"/>
              <a:gd name="T8" fmla="*/ 2147483646 w 112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72"/>
              <a:gd name="T17" fmla="*/ 112 w 112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72">
                <a:moveTo>
                  <a:pt x="43" y="0"/>
                </a:moveTo>
                <a:lnTo>
                  <a:pt x="0" y="72"/>
                </a:lnTo>
                <a:lnTo>
                  <a:pt x="69" y="72"/>
                </a:lnTo>
                <a:lnTo>
                  <a:pt x="112" y="0"/>
                </a:lnTo>
                <a:lnTo>
                  <a:pt x="43" y="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851150" y="3387725"/>
            <a:ext cx="82550" cy="496888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762250" y="3529013"/>
            <a:ext cx="112713" cy="496887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762250" y="3529013"/>
            <a:ext cx="112713" cy="49688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2760663" y="3381375"/>
            <a:ext cx="177800" cy="150813"/>
          </a:xfrm>
          <a:custGeom>
            <a:avLst/>
            <a:gdLst>
              <a:gd name="T0" fmla="*/ 2147483646 w 112"/>
              <a:gd name="T1" fmla="*/ 0 h 72"/>
              <a:gd name="T2" fmla="*/ 0 w 112"/>
              <a:gd name="T3" fmla="*/ 2147483646 h 72"/>
              <a:gd name="T4" fmla="*/ 2147483646 w 112"/>
              <a:gd name="T5" fmla="*/ 2147483646 h 72"/>
              <a:gd name="T6" fmla="*/ 2147483646 w 112"/>
              <a:gd name="T7" fmla="*/ 0 h 72"/>
              <a:gd name="T8" fmla="*/ 2147483646 w 112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72"/>
              <a:gd name="T17" fmla="*/ 112 w 112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72">
                <a:moveTo>
                  <a:pt x="43" y="0"/>
                </a:moveTo>
                <a:lnTo>
                  <a:pt x="0" y="72"/>
                </a:lnTo>
                <a:lnTo>
                  <a:pt x="69" y="72"/>
                </a:lnTo>
                <a:lnTo>
                  <a:pt x="112" y="0"/>
                </a:lnTo>
                <a:lnTo>
                  <a:pt x="43" y="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2760663" y="3381375"/>
            <a:ext cx="177800" cy="150813"/>
          </a:xfrm>
          <a:custGeom>
            <a:avLst/>
            <a:gdLst>
              <a:gd name="T0" fmla="*/ 2147483646 w 112"/>
              <a:gd name="T1" fmla="*/ 0 h 72"/>
              <a:gd name="T2" fmla="*/ 0 w 112"/>
              <a:gd name="T3" fmla="*/ 2147483646 h 72"/>
              <a:gd name="T4" fmla="*/ 2147483646 w 112"/>
              <a:gd name="T5" fmla="*/ 2147483646 h 72"/>
              <a:gd name="T6" fmla="*/ 2147483646 w 112"/>
              <a:gd name="T7" fmla="*/ 0 h 72"/>
              <a:gd name="T8" fmla="*/ 2147483646 w 112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72"/>
              <a:gd name="T17" fmla="*/ 112 w 112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72">
                <a:moveTo>
                  <a:pt x="43" y="0"/>
                </a:moveTo>
                <a:lnTo>
                  <a:pt x="0" y="72"/>
                </a:lnTo>
                <a:lnTo>
                  <a:pt x="69" y="72"/>
                </a:lnTo>
                <a:lnTo>
                  <a:pt x="112" y="0"/>
                </a:lnTo>
                <a:lnTo>
                  <a:pt x="43" y="0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938463" y="3394075"/>
            <a:ext cx="1587" cy="4841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2874963" y="3878263"/>
            <a:ext cx="63500" cy="147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2778125" y="3594100"/>
            <a:ext cx="73025" cy="284163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778125" y="3594100"/>
            <a:ext cx="73025" cy="284163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789238" y="3679825"/>
            <a:ext cx="55562" cy="10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1643063" y="3389313"/>
            <a:ext cx="395287" cy="438150"/>
          </a:xfrm>
          <a:custGeom>
            <a:avLst/>
            <a:gdLst>
              <a:gd name="T0" fmla="*/ 2147483646 w 249"/>
              <a:gd name="T1" fmla="*/ 2147483646 h 208"/>
              <a:gd name="T2" fmla="*/ 2147483646 w 249"/>
              <a:gd name="T3" fmla="*/ 2147483646 h 208"/>
              <a:gd name="T4" fmla="*/ 2147483646 w 249"/>
              <a:gd name="T5" fmla="*/ 2147483646 h 208"/>
              <a:gd name="T6" fmla="*/ 2147483646 w 249"/>
              <a:gd name="T7" fmla="*/ 2147483646 h 208"/>
              <a:gd name="T8" fmla="*/ 2147483646 w 249"/>
              <a:gd name="T9" fmla="*/ 2147483646 h 208"/>
              <a:gd name="T10" fmla="*/ 2147483646 w 249"/>
              <a:gd name="T11" fmla="*/ 2147483646 h 208"/>
              <a:gd name="T12" fmla="*/ 2147483646 w 249"/>
              <a:gd name="T13" fmla="*/ 2147483646 h 208"/>
              <a:gd name="T14" fmla="*/ 2147483646 w 249"/>
              <a:gd name="T15" fmla="*/ 2147483646 h 208"/>
              <a:gd name="T16" fmla="*/ 2147483646 w 249"/>
              <a:gd name="T17" fmla="*/ 2147483646 h 208"/>
              <a:gd name="T18" fmla="*/ 2147483646 w 249"/>
              <a:gd name="T19" fmla="*/ 2147483646 h 208"/>
              <a:gd name="T20" fmla="*/ 2147483646 w 249"/>
              <a:gd name="T21" fmla="*/ 2147483646 h 208"/>
              <a:gd name="T22" fmla="*/ 2147483646 w 249"/>
              <a:gd name="T23" fmla="*/ 2147483646 h 208"/>
              <a:gd name="T24" fmla="*/ 2147483646 w 249"/>
              <a:gd name="T25" fmla="*/ 2147483646 h 208"/>
              <a:gd name="T26" fmla="*/ 2147483646 w 249"/>
              <a:gd name="T27" fmla="*/ 0 h 208"/>
              <a:gd name="T28" fmla="*/ 2147483646 w 249"/>
              <a:gd name="T29" fmla="*/ 0 h 208"/>
              <a:gd name="T30" fmla="*/ 2147483646 w 249"/>
              <a:gd name="T31" fmla="*/ 0 h 208"/>
              <a:gd name="T32" fmla="*/ 2147483646 w 249"/>
              <a:gd name="T33" fmla="*/ 0 h 208"/>
              <a:gd name="T34" fmla="*/ 2147483646 w 249"/>
              <a:gd name="T35" fmla="*/ 2147483646 h 208"/>
              <a:gd name="T36" fmla="*/ 2147483646 w 249"/>
              <a:gd name="T37" fmla="*/ 2147483646 h 208"/>
              <a:gd name="T38" fmla="*/ 2147483646 w 249"/>
              <a:gd name="T39" fmla="*/ 2147483646 h 208"/>
              <a:gd name="T40" fmla="*/ 2147483646 w 249"/>
              <a:gd name="T41" fmla="*/ 2147483646 h 208"/>
              <a:gd name="T42" fmla="*/ 2147483646 w 249"/>
              <a:gd name="T43" fmla="*/ 2147483646 h 208"/>
              <a:gd name="T44" fmla="*/ 2147483646 w 249"/>
              <a:gd name="T45" fmla="*/ 2147483646 h 208"/>
              <a:gd name="T46" fmla="*/ 2147483646 w 249"/>
              <a:gd name="T47" fmla="*/ 2147483646 h 208"/>
              <a:gd name="T48" fmla="*/ 2147483646 w 249"/>
              <a:gd name="T49" fmla="*/ 2147483646 h 208"/>
              <a:gd name="T50" fmla="*/ 2147483646 w 249"/>
              <a:gd name="T51" fmla="*/ 2147483646 h 208"/>
              <a:gd name="T52" fmla="*/ 2147483646 w 249"/>
              <a:gd name="T53" fmla="*/ 2147483646 h 208"/>
              <a:gd name="T54" fmla="*/ 2147483646 w 249"/>
              <a:gd name="T55" fmla="*/ 2147483646 h 208"/>
              <a:gd name="T56" fmla="*/ 0 w 249"/>
              <a:gd name="T57" fmla="*/ 2147483646 h 208"/>
              <a:gd name="T58" fmla="*/ 2147483646 w 249"/>
              <a:gd name="T59" fmla="*/ 2147483646 h 208"/>
              <a:gd name="T60" fmla="*/ 2147483646 w 249"/>
              <a:gd name="T61" fmla="*/ 2147483646 h 208"/>
              <a:gd name="T62" fmla="*/ 2147483646 w 249"/>
              <a:gd name="T63" fmla="*/ 2147483646 h 208"/>
              <a:gd name="T64" fmla="*/ 2147483646 w 249"/>
              <a:gd name="T65" fmla="*/ 2147483646 h 208"/>
              <a:gd name="T66" fmla="*/ 2147483646 w 249"/>
              <a:gd name="T67" fmla="*/ 2147483646 h 208"/>
              <a:gd name="T68" fmla="*/ 2147483646 w 249"/>
              <a:gd name="T69" fmla="*/ 2147483646 h 208"/>
              <a:gd name="T70" fmla="*/ 2147483646 w 249"/>
              <a:gd name="T71" fmla="*/ 2147483646 h 208"/>
              <a:gd name="T72" fmla="*/ 2147483646 w 249"/>
              <a:gd name="T73" fmla="*/ 2147483646 h 208"/>
              <a:gd name="T74" fmla="*/ 2147483646 w 249"/>
              <a:gd name="T75" fmla="*/ 2147483646 h 208"/>
              <a:gd name="T76" fmla="*/ 2147483646 w 249"/>
              <a:gd name="T77" fmla="*/ 2147483646 h 20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49"/>
              <a:gd name="T118" fmla="*/ 0 h 208"/>
              <a:gd name="T119" fmla="*/ 249 w 249"/>
              <a:gd name="T120" fmla="*/ 208 h 20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49" h="208">
                <a:moveTo>
                  <a:pt x="68" y="27"/>
                </a:moveTo>
                <a:lnTo>
                  <a:pt x="70" y="14"/>
                </a:lnTo>
                <a:lnTo>
                  <a:pt x="72" y="14"/>
                </a:lnTo>
                <a:lnTo>
                  <a:pt x="73" y="14"/>
                </a:lnTo>
                <a:lnTo>
                  <a:pt x="74" y="13"/>
                </a:lnTo>
                <a:lnTo>
                  <a:pt x="75" y="13"/>
                </a:lnTo>
                <a:lnTo>
                  <a:pt x="76" y="13"/>
                </a:lnTo>
                <a:lnTo>
                  <a:pt x="79" y="12"/>
                </a:lnTo>
                <a:lnTo>
                  <a:pt x="81" y="12"/>
                </a:lnTo>
                <a:lnTo>
                  <a:pt x="83" y="10"/>
                </a:lnTo>
                <a:lnTo>
                  <a:pt x="86" y="9"/>
                </a:lnTo>
                <a:lnTo>
                  <a:pt x="88" y="9"/>
                </a:lnTo>
                <a:lnTo>
                  <a:pt x="91" y="8"/>
                </a:lnTo>
                <a:lnTo>
                  <a:pt x="95" y="8"/>
                </a:lnTo>
                <a:lnTo>
                  <a:pt x="98" y="7"/>
                </a:lnTo>
                <a:lnTo>
                  <a:pt x="103" y="6"/>
                </a:lnTo>
                <a:lnTo>
                  <a:pt x="107" y="6"/>
                </a:lnTo>
                <a:lnTo>
                  <a:pt x="111" y="5"/>
                </a:lnTo>
                <a:lnTo>
                  <a:pt x="116" y="5"/>
                </a:lnTo>
                <a:lnTo>
                  <a:pt x="121" y="3"/>
                </a:lnTo>
                <a:lnTo>
                  <a:pt x="126" y="2"/>
                </a:lnTo>
                <a:lnTo>
                  <a:pt x="132" y="2"/>
                </a:lnTo>
                <a:lnTo>
                  <a:pt x="137" y="1"/>
                </a:lnTo>
                <a:lnTo>
                  <a:pt x="144" y="1"/>
                </a:lnTo>
                <a:lnTo>
                  <a:pt x="150" y="1"/>
                </a:lnTo>
                <a:lnTo>
                  <a:pt x="157" y="0"/>
                </a:lnTo>
                <a:lnTo>
                  <a:pt x="163" y="0"/>
                </a:lnTo>
                <a:lnTo>
                  <a:pt x="170" y="0"/>
                </a:lnTo>
                <a:lnTo>
                  <a:pt x="178" y="0"/>
                </a:lnTo>
                <a:lnTo>
                  <a:pt x="185" y="0"/>
                </a:lnTo>
                <a:lnTo>
                  <a:pt x="193" y="0"/>
                </a:lnTo>
                <a:lnTo>
                  <a:pt x="201" y="0"/>
                </a:lnTo>
                <a:lnTo>
                  <a:pt x="210" y="5"/>
                </a:lnTo>
                <a:lnTo>
                  <a:pt x="208" y="28"/>
                </a:lnTo>
                <a:lnTo>
                  <a:pt x="210" y="29"/>
                </a:lnTo>
                <a:lnTo>
                  <a:pt x="213" y="31"/>
                </a:lnTo>
                <a:lnTo>
                  <a:pt x="216" y="33"/>
                </a:lnTo>
                <a:lnTo>
                  <a:pt x="220" y="36"/>
                </a:lnTo>
                <a:lnTo>
                  <a:pt x="222" y="40"/>
                </a:lnTo>
                <a:lnTo>
                  <a:pt x="224" y="44"/>
                </a:lnTo>
                <a:lnTo>
                  <a:pt x="226" y="50"/>
                </a:lnTo>
                <a:lnTo>
                  <a:pt x="245" y="68"/>
                </a:lnTo>
                <a:lnTo>
                  <a:pt x="240" y="116"/>
                </a:lnTo>
                <a:lnTo>
                  <a:pt x="208" y="132"/>
                </a:lnTo>
                <a:lnTo>
                  <a:pt x="247" y="144"/>
                </a:lnTo>
                <a:lnTo>
                  <a:pt x="247" y="146"/>
                </a:lnTo>
                <a:lnTo>
                  <a:pt x="248" y="148"/>
                </a:lnTo>
                <a:lnTo>
                  <a:pt x="248" y="151"/>
                </a:lnTo>
                <a:lnTo>
                  <a:pt x="249" y="154"/>
                </a:lnTo>
                <a:lnTo>
                  <a:pt x="248" y="159"/>
                </a:lnTo>
                <a:lnTo>
                  <a:pt x="247" y="163"/>
                </a:lnTo>
                <a:lnTo>
                  <a:pt x="244" y="169"/>
                </a:lnTo>
                <a:lnTo>
                  <a:pt x="144" y="208"/>
                </a:lnTo>
                <a:lnTo>
                  <a:pt x="0" y="162"/>
                </a:lnTo>
                <a:lnTo>
                  <a:pt x="3" y="158"/>
                </a:lnTo>
                <a:lnTo>
                  <a:pt x="25" y="149"/>
                </a:lnTo>
                <a:lnTo>
                  <a:pt x="25" y="28"/>
                </a:lnTo>
                <a:lnTo>
                  <a:pt x="26" y="27"/>
                </a:lnTo>
                <a:lnTo>
                  <a:pt x="27" y="27"/>
                </a:lnTo>
                <a:lnTo>
                  <a:pt x="28" y="26"/>
                </a:lnTo>
                <a:lnTo>
                  <a:pt x="31" y="24"/>
                </a:lnTo>
                <a:lnTo>
                  <a:pt x="32" y="24"/>
                </a:lnTo>
                <a:lnTo>
                  <a:pt x="34" y="23"/>
                </a:lnTo>
                <a:lnTo>
                  <a:pt x="37" y="22"/>
                </a:lnTo>
                <a:lnTo>
                  <a:pt x="40" y="22"/>
                </a:lnTo>
                <a:lnTo>
                  <a:pt x="42" y="22"/>
                </a:lnTo>
                <a:lnTo>
                  <a:pt x="46" y="22"/>
                </a:lnTo>
                <a:lnTo>
                  <a:pt x="49" y="22"/>
                </a:lnTo>
                <a:lnTo>
                  <a:pt x="53" y="22"/>
                </a:lnTo>
                <a:lnTo>
                  <a:pt x="58" y="23"/>
                </a:lnTo>
                <a:lnTo>
                  <a:pt x="61" y="24"/>
                </a:lnTo>
                <a:lnTo>
                  <a:pt x="68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1781175" y="3421063"/>
            <a:ext cx="125413" cy="192087"/>
          </a:xfrm>
          <a:custGeom>
            <a:avLst/>
            <a:gdLst>
              <a:gd name="T0" fmla="*/ 2147483646 w 79"/>
              <a:gd name="T1" fmla="*/ 2147483646 h 91"/>
              <a:gd name="T2" fmla="*/ 2147483646 w 79"/>
              <a:gd name="T3" fmla="*/ 2147483646 h 91"/>
              <a:gd name="T4" fmla="*/ 2147483646 w 79"/>
              <a:gd name="T5" fmla="*/ 2147483646 h 91"/>
              <a:gd name="T6" fmla="*/ 2147483646 w 79"/>
              <a:gd name="T7" fmla="*/ 2147483646 h 91"/>
              <a:gd name="T8" fmla="*/ 2147483646 w 79"/>
              <a:gd name="T9" fmla="*/ 2147483646 h 91"/>
              <a:gd name="T10" fmla="*/ 2147483646 w 79"/>
              <a:gd name="T11" fmla="*/ 2147483646 h 91"/>
              <a:gd name="T12" fmla="*/ 2147483646 w 79"/>
              <a:gd name="T13" fmla="*/ 2147483646 h 91"/>
              <a:gd name="T14" fmla="*/ 2147483646 w 79"/>
              <a:gd name="T15" fmla="*/ 2147483646 h 91"/>
              <a:gd name="T16" fmla="*/ 2147483646 w 79"/>
              <a:gd name="T17" fmla="*/ 0 h 91"/>
              <a:gd name="T18" fmla="*/ 2147483646 w 79"/>
              <a:gd name="T19" fmla="*/ 0 h 91"/>
              <a:gd name="T20" fmla="*/ 2147483646 w 79"/>
              <a:gd name="T21" fmla="*/ 0 h 91"/>
              <a:gd name="T22" fmla="*/ 2147483646 w 79"/>
              <a:gd name="T23" fmla="*/ 2147483646 h 91"/>
              <a:gd name="T24" fmla="*/ 2147483646 w 79"/>
              <a:gd name="T25" fmla="*/ 2147483646 h 91"/>
              <a:gd name="T26" fmla="*/ 2147483646 w 79"/>
              <a:gd name="T27" fmla="*/ 2147483646 h 91"/>
              <a:gd name="T28" fmla="*/ 2147483646 w 79"/>
              <a:gd name="T29" fmla="*/ 2147483646 h 91"/>
              <a:gd name="T30" fmla="*/ 2147483646 w 79"/>
              <a:gd name="T31" fmla="*/ 2147483646 h 91"/>
              <a:gd name="T32" fmla="*/ 2147483646 w 79"/>
              <a:gd name="T33" fmla="*/ 2147483646 h 91"/>
              <a:gd name="T34" fmla="*/ 2147483646 w 79"/>
              <a:gd name="T35" fmla="*/ 2147483646 h 91"/>
              <a:gd name="T36" fmla="*/ 2147483646 w 79"/>
              <a:gd name="T37" fmla="*/ 2147483646 h 91"/>
              <a:gd name="T38" fmla="*/ 2147483646 w 79"/>
              <a:gd name="T39" fmla="*/ 2147483646 h 91"/>
              <a:gd name="T40" fmla="*/ 0 w 79"/>
              <a:gd name="T41" fmla="*/ 2147483646 h 91"/>
              <a:gd name="T42" fmla="*/ 0 w 79"/>
              <a:gd name="T43" fmla="*/ 2147483646 h 91"/>
              <a:gd name="T44" fmla="*/ 0 w 79"/>
              <a:gd name="T45" fmla="*/ 2147483646 h 91"/>
              <a:gd name="T46" fmla="*/ 2147483646 w 79"/>
              <a:gd name="T47" fmla="*/ 2147483646 h 91"/>
              <a:gd name="T48" fmla="*/ 2147483646 w 79"/>
              <a:gd name="T49" fmla="*/ 2147483646 h 91"/>
              <a:gd name="T50" fmla="*/ 2147483646 w 79"/>
              <a:gd name="T51" fmla="*/ 2147483646 h 91"/>
              <a:gd name="T52" fmla="*/ 2147483646 w 79"/>
              <a:gd name="T53" fmla="*/ 2147483646 h 91"/>
              <a:gd name="T54" fmla="*/ 2147483646 w 79"/>
              <a:gd name="T55" fmla="*/ 2147483646 h 91"/>
              <a:gd name="T56" fmla="*/ 2147483646 w 79"/>
              <a:gd name="T57" fmla="*/ 2147483646 h 91"/>
              <a:gd name="T58" fmla="*/ 2147483646 w 79"/>
              <a:gd name="T59" fmla="*/ 2147483646 h 91"/>
              <a:gd name="T60" fmla="*/ 2147483646 w 79"/>
              <a:gd name="T61" fmla="*/ 2147483646 h 91"/>
              <a:gd name="T62" fmla="*/ 2147483646 w 79"/>
              <a:gd name="T63" fmla="*/ 2147483646 h 91"/>
              <a:gd name="T64" fmla="*/ 2147483646 w 79"/>
              <a:gd name="T65" fmla="*/ 2147483646 h 91"/>
              <a:gd name="T66" fmla="*/ 2147483646 w 79"/>
              <a:gd name="T67" fmla="*/ 2147483646 h 91"/>
              <a:gd name="T68" fmla="*/ 2147483646 w 79"/>
              <a:gd name="T69" fmla="*/ 2147483646 h 91"/>
              <a:gd name="T70" fmla="*/ 2147483646 w 79"/>
              <a:gd name="T71" fmla="*/ 2147483646 h 91"/>
              <a:gd name="T72" fmla="*/ 2147483646 w 79"/>
              <a:gd name="T73" fmla="*/ 2147483646 h 91"/>
              <a:gd name="T74" fmla="*/ 2147483646 w 79"/>
              <a:gd name="T75" fmla="*/ 2147483646 h 91"/>
              <a:gd name="T76" fmla="*/ 2147483646 w 79"/>
              <a:gd name="T77" fmla="*/ 2147483646 h 91"/>
              <a:gd name="T78" fmla="*/ 2147483646 w 79"/>
              <a:gd name="T79" fmla="*/ 2147483646 h 91"/>
              <a:gd name="T80" fmla="*/ 2147483646 w 79"/>
              <a:gd name="T81" fmla="*/ 2147483646 h 91"/>
              <a:gd name="T82" fmla="*/ 2147483646 w 79"/>
              <a:gd name="T83" fmla="*/ 2147483646 h 91"/>
              <a:gd name="T84" fmla="*/ 2147483646 w 79"/>
              <a:gd name="T85" fmla="*/ 2147483646 h 91"/>
              <a:gd name="T86" fmla="*/ 2147483646 w 79"/>
              <a:gd name="T87" fmla="*/ 2147483646 h 91"/>
              <a:gd name="T88" fmla="*/ 2147483646 w 79"/>
              <a:gd name="T89" fmla="*/ 2147483646 h 91"/>
              <a:gd name="T90" fmla="*/ 2147483646 w 79"/>
              <a:gd name="T91" fmla="*/ 2147483646 h 91"/>
              <a:gd name="T92" fmla="*/ 2147483646 w 79"/>
              <a:gd name="T93" fmla="*/ 2147483646 h 91"/>
              <a:gd name="T94" fmla="*/ 2147483646 w 79"/>
              <a:gd name="T95" fmla="*/ 2147483646 h 91"/>
              <a:gd name="T96" fmla="*/ 2147483646 w 79"/>
              <a:gd name="T97" fmla="*/ 2147483646 h 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9"/>
              <a:gd name="T148" fmla="*/ 0 h 91"/>
              <a:gd name="T149" fmla="*/ 79 w 79"/>
              <a:gd name="T150" fmla="*/ 91 h 9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9" h="91">
                <a:moveTo>
                  <a:pt x="78" y="4"/>
                </a:moveTo>
                <a:lnTo>
                  <a:pt x="78" y="4"/>
                </a:lnTo>
                <a:lnTo>
                  <a:pt x="77" y="4"/>
                </a:lnTo>
                <a:lnTo>
                  <a:pt x="74" y="2"/>
                </a:lnTo>
                <a:lnTo>
                  <a:pt x="72" y="2"/>
                </a:lnTo>
                <a:lnTo>
                  <a:pt x="69" y="1"/>
                </a:lnTo>
                <a:lnTo>
                  <a:pt x="65" y="1"/>
                </a:lnTo>
                <a:lnTo>
                  <a:pt x="60" y="1"/>
                </a:lnTo>
                <a:lnTo>
                  <a:pt x="56" y="0"/>
                </a:lnTo>
                <a:lnTo>
                  <a:pt x="50" y="0"/>
                </a:lnTo>
                <a:lnTo>
                  <a:pt x="44" y="0"/>
                </a:lnTo>
                <a:lnTo>
                  <a:pt x="38" y="1"/>
                </a:lnTo>
                <a:lnTo>
                  <a:pt x="31" y="2"/>
                </a:lnTo>
                <a:lnTo>
                  <a:pt x="25" y="4"/>
                </a:lnTo>
                <a:lnTo>
                  <a:pt x="18" y="6"/>
                </a:lnTo>
                <a:lnTo>
                  <a:pt x="11" y="8"/>
                </a:lnTo>
                <a:lnTo>
                  <a:pt x="4" y="11"/>
                </a:lnTo>
                <a:lnTo>
                  <a:pt x="4" y="13"/>
                </a:lnTo>
                <a:lnTo>
                  <a:pt x="3" y="18"/>
                </a:lnTo>
                <a:lnTo>
                  <a:pt x="1" y="26"/>
                </a:lnTo>
                <a:lnTo>
                  <a:pt x="0" y="35"/>
                </a:lnTo>
                <a:lnTo>
                  <a:pt x="0" y="47"/>
                </a:lnTo>
                <a:lnTo>
                  <a:pt x="0" y="60"/>
                </a:lnTo>
                <a:lnTo>
                  <a:pt x="2" y="74"/>
                </a:lnTo>
                <a:lnTo>
                  <a:pt x="6" y="89"/>
                </a:lnTo>
                <a:lnTo>
                  <a:pt x="7" y="89"/>
                </a:lnTo>
                <a:lnTo>
                  <a:pt x="8" y="89"/>
                </a:lnTo>
                <a:lnTo>
                  <a:pt x="9" y="88"/>
                </a:lnTo>
                <a:lnTo>
                  <a:pt x="11" y="88"/>
                </a:lnTo>
                <a:lnTo>
                  <a:pt x="15" y="88"/>
                </a:lnTo>
                <a:lnTo>
                  <a:pt x="18" y="88"/>
                </a:lnTo>
                <a:lnTo>
                  <a:pt x="22" y="88"/>
                </a:lnTo>
                <a:lnTo>
                  <a:pt x="27" y="88"/>
                </a:lnTo>
                <a:lnTo>
                  <a:pt x="32" y="87"/>
                </a:lnTo>
                <a:lnTo>
                  <a:pt x="38" y="88"/>
                </a:lnTo>
                <a:lnTo>
                  <a:pt x="44" y="88"/>
                </a:lnTo>
                <a:lnTo>
                  <a:pt x="50" y="88"/>
                </a:lnTo>
                <a:lnTo>
                  <a:pt x="57" y="88"/>
                </a:lnTo>
                <a:lnTo>
                  <a:pt x="64" y="89"/>
                </a:lnTo>
                <a:lnTo>
                  <a:pt x="71" y="90"/>
                </a:lnTo>
                <a:lnTo>
                  <a:pt x="79" y="91"/>
                </a:lnTo>
                <a:lnTo>
                  <a:pt x="79" y="88"/>
                </a:lnTo>
                <a:lnTo>
                  <a:pt x="78" y="81"/>
                </a:lnTo>
                <a:lnTo>
                  <a:pt x="77" y="70"/>
                </a:lnTo>
                <a:lnTo>
                  <a:pt x="76" y="57"/>
                </a:lnTo>
                <a:lnTo>
                  <a:pt x="76" y="43"/>
                </a:lnTo>
                <a:lnTo>
                  <a:pt x="76" y="28"/>
                </a:lnTo>
                <a:lnTo>
                  <a:pt x="77" y="15"/>
                </a:lnTo>
                <a:lnTo>
                  <a:pt x="78" y="4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Freeform 19"/>
          <p:cNvSpPr>
            <a:spLocks/>
          </p:cNvSpPr>
          <p:nvPr/>
        </p:nvSpPr>
        <p:spPr bwMode="auto">
          <a:xfrm>
            <a:off x="1793875" y="3473450"/>
            <a:ext cx="209550" cy="190500"/>
          </a:xfrm>
          <a:custGeom>
            <a:avLst/>
            <a:gdLst>
              <a:gd name="T0" fmla="*/ 2147483646 w 132"/>
              <a:gd name="T1" fmla="*/ 2147483646 h 90"/>
              <a:gd name="T2" fmla="*/ 0 w 132"/>
              <a:gd name="T3" fmla="*/ 2147483646 h 90"/>
              <a:gd name="T4" fmla="*/ 2147483646 w 132"/>
              <a:gd name="T5" fmla="*/ 2147483646 h 90"/>
              <a:gd name="T6" fmla="*/ 2147483646 w 132"/>
              <a:gd name="T7" fmla="*/ 2147483646 h 90"/>
              <a:gd name="T8" fmla="*/ 2147483646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2147483646 h 90"/>
              <a:gd name="T44" fmla="*/ 2147483646 w 132"/>
              <a:gd name="T45" fmla="*/ 2147483646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2147483646 w 132"/>
              <a:gd name="T51" fmla="*/ 2147483646 h 90"/>
              <a:gd name="T52" fmla="*/ 2147483646 w 132"/>
              <a:gd name="T53" fmla="*/ 0 h 90"/>
              <a:gd name="T54" fmla="*/ 2147483646 w 132"/>
              <a:gd name="T55" fmla="*/ 2147483646 h 90"/>
              <a:gd name="T56" fmla="*/ 2147483646 w 132"/>
              <a:gd name="T57" fmla="*/ 2147483646 h 90"/>
              <a:gd name="T58" fmla="*/ 2147483646 w 132"/>
              <a:gd name="T59" fmla="*/ 2147483646 h 90"/>
              <a:gd name="T60" fmla="*/ 2147483646 w 132"/>
              <a:gd name="T61" fmla="*/ 2147483646 h 90"/>
              <a:gd name="T62" fmla="*/ 2147483646 w 132"/>
              <a:gd name="T63" fmla="*/ 2147483646 h 90"/>
              <a:gd name="T64" fmla="*/ 2147483646 w 132"/>
              <a:gd name="T65" fmla="*/ 2147483646 h 90"/>
              <a:gd name="T66" fmla="*/ 2147483646 w 132"/>
              <a:gd name="T67" fmla="*/ 2147483646 h 90"/>
              <a:gd name="T68" fmla="*/ 2147483646 w 132"/>
              <a:gd name="T69" fmla="*/ 2147483646 h 90"/>
              <a:gd name="T70" fmla="*/ 2147483646 w 132"/>
              <a:gd name="T71" fmla="*/ 2147483646 h 90"/>
              <a:gd name="T72" fmla="*/ 2147483646 w 132"/>
              <a:gd name="T73" fmla="*/ 2147483646 h 90"/>
              <a:gd name="T74" fmla="*/ 2147483646 w 132"/>
              <a:gd name="T75" fmla="*/ 2147483646 h 90"/>
              <a:gd name="T76" fmla="*/ 2147483646 w 132"/>
              <a:gd name="T77" fmla="*/ 2147483646 h 90"/>
              <a:gd name="T78" fmla="*/ 2147483646 w 132"/>
              <a:gd name="T79" fmla="*/ 2147483646 h 90"/>
              <a:gd name="T80" fmla="*/ 2147483646 w 132"/>
              <a:gd name="T81" fmla="*/ 2147483646 h 90"/>
              <a:gd name="T82" fmla="*/ 2147483646 w 132"/>
              <a:gd name="T83" fmla="*/ 2147483646 h 90"/>
              <a:gd name="T84" fmla="*/ 2147483646 w 132"/>
              <a:gd name="T85" fmla="*/ 2147483646 h 90"/>
              <a:gd name="T86" fmla="*/ 2147483646 w 132"/>
              <a:gd name="T87" fmla="*/ 2147483646 h 90"/>
              <a:gd name="T88" fmla="*/ 2147483646 w 132"/>
              <a:gd name="T89" fmla="*/ 2147483646 h 90"/>
              <a:gd name="T90" fmla="*/ 2147483646 w 132"/>
              <a:gd name="T91" fmla="*/ 2147483646 h 90"/>
              <a:gd name="T92" fmla="*/ 2147483646 w 132"/>
              <a:gd name="T93" fmla="*/ 2147483646 h 90"/>
              <a:gd name="T94" fmla="*/ 2147483646 w 132"/>
              <a:gd name="T95" fmla="*/ 2147483646 h 90"/>
              <a:gd name="T96" fmla="*/ 2147483646 w 132"/>
              <a:gd name="T97" fmla="*/ 2147483646 h 90"/>
              <a:gd name="T98" fmla="*/ 2147483646 w 132"/>
              <a:gd name="T99" fmla="*/ 2147483646 h 90"/>
              <a:gd name="T100" fmla="*/ 2147483646 w 132"/>
              <a:gd name="T101" fmla="*/ 2147483646 h 90"/>
              <a:gd name="T102" fmla="*/ 2147483646 w 132"/>
              <a:gd name="T103" fmla="*/ 2147483646 h 90"/>
              <a:gd name="T104" fmla="*/ 2147483646 w 132"/>
              <a:gd name="T105" fmla="*/ 2147483646 h 90"/>
              <a:gd name="T106" fmla="*/ 2147483646 w 132"/>
              <a:gd name="T107" fmla="*/ 2147483646 h 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2"/>
              <a:gd name="T163" fmla="*/ 0 h 90"/>
              <a:gd name="T164" fmla="*/ 132 w 132"/>
              <a:gd name="T165" fmla="*/ 90 h 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2" h="90">
                <a:moveTo>
                  <a:pt x="1" y="67"/>
                </a:moveTo>
                <a:lnTo>
                  <a:pt x="0" y="79"/>
                </a:lnTo>
                <a:lnTo>
                  <a:pt x="86" y="90"/>
                </a:lnTo>
                <a:lnTo>
                  <a:pt x="89" y="88"/>
                </a:lnTo>
                <a:lnTo>
                  <a:pt x="91" y="87"/>
                </a:lnTo>
                <a:lnTo>
                  <a:pt x="94" y="85"/>
                </a:lnTo>
                <a:lnTo>
                  <a:pt x="98" y="83"/>
                </a:lnTo>
                <a:lnTo>
                  <a:pt x="103" y="79"/>
                </a:lnTo>
                <a:lnTo>
                  <a:pt x="107" y="76"/>
                </a:lnTo>
                <a:lnTo>
                  <a:pt x="112" y="71"/>
                </a:lnTo>
                <a:lnTo>
                  <a:pt x="117" y="66"/>
                </a:lnTo>
                <a:lnTo>
                  <a:pt x="121" y="60"/>
                </a:lnTo>
                <a:lnTo>
                  <a:pt x="125" y="55"/>
                </a:lnTo>
                <a:lnTo>
                  <a:pt x="128" y="47"/>
                </a:lnTo>
                <a:lnTo>
                  <a:pt x="131" y="39"/>
                </a:lnTo>
                <a:lnTo>
                  <a:pt x="132" y="31"/>
                </a:lnTo>
                <a:lnTo>
                  <a:pt x="132" y="23"/>
                </a:lnTo>
                <a:lnTo>
                  <a:pt x="129" y="14"/>
                </a:lnTo>
                <a:lnTo>
                  <a:pt x="129" y="12"/>
                </a:lnTo>
                <a:lnTo>
                  <a:pt x="128" y="11"/>
                </a:lnTo>
                <a:lnTo>
                  <a:pt x="127" y="9"/>
                </a:lnTo>
                <a:lnTo>
                  <a:pt x="126" y="7"/>
                </a:lnTo>
                <a:lnTo>
                  <a:pt x="124" y="4"/>
                </a:lnTo>
                <a:lnTo>
                  <a:pt x="120" y="2"/>
                </a:lnTo>
                <a:lnTo>
                  <a:pt x="117" y="1"/>
                </a:lnTo>
                <a:lnTo>
                  <a:pt x="113" y="0"/>
                </a:lnTo>
                <a:lnTo>
                  <a:pt x="113" y="2"/>
                </a:lnTo>
                <a:lnTo>
                  <a:pt x="114" y="5"/>
                </a:lnTo>
                <a:lnTo>
                  <a:pt x="117" y="11"/>
                </a:lnTo>
                <a:lnTo>
                  <a:pt x="118" y="19"/>
                </a:lnTo>
                <a:lnTo>
                  <a:pt x="118" y="29"/>
                </a:lnTo>
                <a:lnTo>
                  <a:pt x="117" y="39"/>
                </a:lnTo>
                <a:lnTo>
                  <a:pt x="114" y="51"/>
                </a:lnTo>
                <a:lnTo>
                  <a:pt x="108" y="64"/>
                </a:lnTo>
                <a:lnTo>
                  <a:pt x="107" y="65"/>
                </a:lnTo>
                <a:lnTo>
                  <a:pt x="106" y="66"/>
                </a:lnTo>
                <a:lnTo>
                  <a:pt x="105" y="66"/>
                </a:lnTo>
                <a:lnTo>
                  <a:pt x="103" y="67"/>
                </a:lnTo>
                <a:lnTo>
                  <a:pt x="100" y="69"/>
                </a:lnTo>
                <a:lnTo>
                  <a:pt x="98" y="70"/>
                </a:lnTo>
                <a:lnTo>
                  <a:pt x="96" y="71"/>
                </a:lnTo>
                <a:lnTo>
                  <a:pt x="92" y="72"/>
                </a:lnTo>
                <a:lnTo>
                  <a:pt x="90" y="72"/>
                </a:lnTo>
                <a:lnTo>
                  <a:pt x="85" y="73"/>
                </a:lnTo>
                <a:lnTo>
                  <a:pt x="82" y="73"/>
                </a:lnTo>
                <a:lnTo>
                  <a:pt x="78" y="73"/>
                </a:lnTo>
                <a:lnTo>
                  <a:pt x="73" y="72"/>
                </a:lnTo>
                <a:lnTo>
                  <a:pt x="69" y="72"/>
                </a:lnTo>
                <a:lnTo>
                  <a:pt x="69" y="84"/>
                </a:lnTo>
                <a:lnTo>
                  <a:pt x="3" y="77"/>
                </a:lnTo>
                <a:lnTo>
                  <a:pt x="1" y="67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Freeform 20"/>
          <p:cNvSpPr>
            <a:spLocks/>
          </p:cNvSpPr>
          <p:nvPr/>
        </p:nvSpPr>
        <p:spPr bwMode="auto">
          <a:xfrm>
            <a:off x="1768475" y="3659188"/>
            <a:ext cx="152400" cy="66675"/>
          </a:xfrm>
          <a:custGeom>
            <a:avLst/>
            <a:gdLst>
              <a:gd name="T0" fmla="*/ 2147483646 w 96"/>
              <a:gd name="T1" fmla="*/ 2147483646 h 32"/>
              <a:gd name="T2" fmla="*/ 2147483646 w 96"/>
              <a:gd name="T3" fmla="*/ 0 h 32"/>
              <a:gd name="T4" fmla="*/ 0 w 96"/>
              <a:gd name="T5" fmla="*/ 2147483646 h 32"/>
              <a:gd name="T6" fmla="*/ 2147483646 w 96"/>
              <a:gd name="T7" fmla="*/ 2147483646 h 32"/>
              <a:gd name="T8" fmla="*/ 2147483646 w 96"/>
              <a:gd name="T9" fmla="*/ 214748364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32"/>
              <a:gd name="T17" fmla="*/ 96 w 96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32">
                <a:moveTo>
                  <a:pt x="96" y="12"/>
                </a:moveTo>
                <a:lnTo>
                  <a:pt x="1" y="0"/>
                </a:lnTo>
                <a:lnTo>
                  <a:pt x="0" y="12"/>
                </a:lnTo>
                <a:lnTo>
                  <a:pt x="93" y="32"/>
                </a:lnTo>
                <a:lnTo>
                  <a:pt x="96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Freeform 21"/>
          <p:cNvSpPr>
            <a:spLocks/>
          </p:cNvSpPr>
          <p:nvPr/>
        </p:nvSpPr>
        <p:spPr bwMode="auto">
          <a:xfrm>
            <a:off x="1843088" y="3683000"/>
            <a:ext cx="66675" cy="28575"/>
          </a:xfrm>
          <a:custGeom>
            <a:avLst/>
            <a:gdLst>
              <a:gd name="T0" fmla="*/ 2147483646 w 42"/>
              <a:gd name="T1" fmla="*/ 2147483646 h 14"/>
              <a:gd name="T2" fmla="*/ 2147483646 w 42"/>
              <a:gd name="T3" fmla="*/ 0 h 14"/>
              <a:gd name="T4" fmla="*/ 0 w 42"/>
              <a:gd name="T5" fmla="*/ 2147483646 h 14"/>
              <a:gd name="T6" fmla="*/ 2147483646 w 42"/>
              <a:gd name="T7" fmla="*/ 2147483646 h 14"/>
              <a:gd name="T8" fmla="*/ 2147483646 w 42"/>
              <a:gd name="T9" fmla="*/ 2147483646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14"/>
              <a:gd name="T17" fmla="*/ 42 w 42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14">
                <a:moveTo>
                  <a:pt x="42" y="6"/>
                </a:moveTo>
                <a:lnTo>
                  <a:pt x="2" y="0"/>
                </a:lnTo>
                <a:lnTo>
                  <a:pt x="0" y="6"/>
                </a:lnTo>
                <a:lnTo>
                  <a:pt x="40" y="14"/>
                </a:lnTo>
                <a:lnTo>
                  <a:pt x="42" y="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Freeform 22"/>
          <p:cNvSpPr>
            <a:spLocks/>
          </p:cNvSpPr>
          <p:nvPr/>
        </p:nvSpPr>
        <p:spPr bwMode="auto">
          <a:xfrm>
            <a:off x="1776413" y="3667125"/>
            <a:ext cx="44450" cy="22225"/>
          </a:xfrm>
          <a:custGeom>
            <a:avLst/>
            <a:gdLst>
              <a:gd name="T0" fmla="*/ 2147483646 w 28"/>
              <a:gd name="T1" fmla="*/ 2147483646 h 10"/>
              <a:gd name="T2" fmla="*/ 0 w 28"/>
              <a:gd name="T3" fmla="*/ 0 h 10"/>
              <a:gd name="T4" fmla="*/ 0 w 28"/>
              <a:gd name="T5" fmla="*/ 2147483646 h 10"/>
              <a:gd name="T6" fmla="*/ 2147483646 w 28"/>
              <a:gd name="T7" fmla="*/ 2147483646 h 10"/>
              <a:gd name="T8" fmla="*/ 2147483646 w 28"/>
              <a:gd name="T9" fmla="*/ 2147483646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10"/>
              <a:gd name="T17" fmla="*/ 28 w 28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10">
                <a:moveTo>
                  <a:pt x="28" y="5"/>
                </a:moveTo>
                <a:lnTo>
                  <a:pt x="0" y="0"/>
                </a:lnTo>
                <a:lnTo>
                  <a:pt x="0" y="5"/>
                </a:lnTo>
                <a:lnTo>
                  <a:pt x="27" y="10"/>
                </a:lnTo>
                <a:lnTo>
                  <a:pt x="28" y="5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Freeform 23"/>
          <p:cNvSpPr>
            <a:spLocks/>
          </p:cNvSpPr>
          <p:nvPr/>
        </p:nvSpPr>
        <p:spPr bwMode="auto">
          <a:xfrm>
            <a:off x="1668463" y="3686175"/>
            <a:ext cx="257175" cy="115888"/>
          </a:xfrm>
          <a:custGeom>
            <a:avLst/>
            <a:gdLst>
              <a:gd name="T0" fmla="*/ 0 w 162"/>
              <a:gd name="T1" fmla="*/ 2147483646 h 55"/>
              <a:gd name="T2" fmla="*/ 0 w 162"/>
              <a:gd name="T3" fmla="*/ 2147483646 h 55"/>
              <a:gd name="T4" fmla="*/ 2147483646 w 162"/>
              <a:gd name="T5" fmla="*/ 2147483646 h 55"/>
              <a:gd name="T6" fmla="*/ 2147483646 w 162"/>
              <a:gd name="T7" fmla="*/ 2147483646 h 55"/>
              <a:gd name="T8" fmla="*/ 2147483646 w 162"/>
              <a:gd name="T9" fmla="*/ 2147483646 h 55"/>
              <a:gd name="T10" fmla="*/ 2147483646 w 162"/>
              <a:gd name="T11" fmla="*/ 2147483646 h 55"/>
              <a:gd name="T12" fmla="*/ 2147483646 w 162"/>
              <a:gd name="T13" fmla="*/ 2147483646 h 55"/>
              <a:gd name="T14" fmla="*/ 2147483646 w 162"/>
              <a:gd name="T15" fmla="*/ 2147483646 h 55"/>
              <a:gd name="T16" fmla="*/ 2147483646 w 162"/>
              <a:gd name="T17" fmla="*/ 2147483646 h 55"/>
              <a:gd name="T18" fmla="*/ 2147483646 w 162"/>
              <a:gd name="T19" fmla="*/ 2147483646 h 55"/>
              <a:gd name="T20" fmla="*/ 2147483646 w 162"/>
              <a:gd name="T21" fmla="*/ 2147483646 h 55"/>
              <a:gd name="T22" fmla="*/ 2147483646 w 162"/>
              <a:gd name="T23" fmla="*/ 2147483646 h 55"/>
              <a:gd name="T24" fmla="*/ 2147483646 w 162"/>
              <a:gd name="T25" fmla="*/ 2147483646 h 55"/>
              <a:gd name="T26" fmla="*/ 2147483646 w 162"/>
              <a:gd name="T27" fmla="*/ 2147483646 h 55"/>
              <a:gd name="T28" fmla="*/ 2147483646 w 162"/>
              <a:gd name="T29" fmla="*/ 2147483646 h 55"/>
              <a:gd name="T30" fmla="*/ 2147483646 w 162"/>
              <a:gd name="T31" fmla="*/ 2147483646 h 55"/>
              <a:gd name="T32" fmla="*/ 2147483646 w 162"/>
              <a:gd name="T33" fmla="*/ 0 h 55"/>
              <a:gd name="T34" fmla="*/ 2147483646 w 162"/>
              <a:gd name="T35" fmla="*/ 2147483646 h 55"/>
              <a:gd name="T36" fmla="*/ 2147483646 w 162"/>
              <a:gd name="T37" fmla="*/ 2147483646 h 55"/>
              <a:gd name="T38" fmla="*/ 2147483646 w 162"/>
              <a:gd name="T39" fmla="*/ 2147483646 h 55"/>
              <a:gd name="T40" fmla="*/ 2147483646 w 162"/>
              <a:gd name="T41" fmla="*/ 2147483646 h 55"/>
              <a:gd name="T42" fmla="*/ 2147483646 w 162"/>
              <a:gd name="T43" fmla="*/ 2147483646 h 55"/>
              <a:gd name="T44" fmla="*/ 2147483646 w 162"/>
              <a:gd name="T45" fmla="*/ 2147483646 h 55"/>
              <a:gd name="T46" fmla="*/ 2147483646 w 162"/>
              <a:gd name="T47" fmla="*/ 2147483646 h 55"/>
              <a:gd name="T48" fmla="*/ 2147483646 w 162"/>
              <a:gd name="T49" fmla="*/ 2147483646 h 55"/>
              <a:gd name="T50" fmla="*/ 2147483646 w 162"/>
              <a:gd name="T51" fmla="*/ 2147483646 h 55"/>
              <a:gd name="T52" fmla="*/ 2147483646 w 162"/>
              <a:gd name="T53" fmla="*/ 2147483646 h 55"/>
              <a:gd name="T54" fmla="*/ 2147483646 w 162"/>
              <a:gd name="T55" fmla="*/ 2147483646 h 55"/>
              <a:gd name="T56" fmla="*/ 2147483646 w 162"/>
              <a:gd name="T57" fmla="*/ 2147483646 h 55"/>
              <a:gd name="T58" fmla="*/ 2147483646 w 162"/>
              <a:gd name="T59" fmla="*/ 2147483646 h 55"/>
              <a:gd name="T60" fmla="*/ 2147483646 w 162"/>
              <a:gd name="T61" fmla="*/ 2147483646 h 55"/>
              <a:gd name="T62" fmla="*/ 2147483646 w 162"/>
              <a:gd name="T63" fmla="*/ 2147483646 h 55"/>
              <a:gd name="T64" fmla="*/ 2147483646 w 162"/>
              <a:gd name="T65" fmla="*/ 2147483646 h 55"/>
              <a:gd name="T66" fmla="*/ 2147483646 w 162"/>
              <a:gd name="T67" fmla="*/ 2147483646 h 55"/>
              <a:gd name="T68" fmla="*/ 0 w 162"/>
              <a:gd name="T69" fmla="*/ 2147483646 h 5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2"/>
              <a:gd name="T106" fmla="*/ 0 h 55"/>
              <a:gd name="T107" fmla="*/ 162 w 162"/>
              <a:gd name="T108" fmla="*/ 55 h 5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2" h="55">
                <a:moveTo>
                  <a:pt x="0" y="17"/>
                </a:moveTo>
                <a:lnTo>
                  <a:pt x="0" y="17"/>
                </a:lnTo>
                <a:lnTo>
                  <a:pt x="1" y="17"/>
                </a:lnTo>
                <a:lnTo>
                  <a:pt x="2" y="17"/>
                </a:lnTo>
                <a:lnTo>
                  <a:pt x="4" y="15"/>
                </a:lnTo>
                <a:lnTo>
                  <a:pt x="7" y="15"/>
                </a:lnTo>
                <a:lnTo>
                  <a:pt x="10" y="15"/>
                </a:lnTo>
                <a:lnTo>
                  <a:pt x="14" y="14"/>
                </a:lnTo>
                <a:lnTo>
                  <a:pt x="17" y="13"/>
                </a:lnTo>
                <a:lnTo>
                  <a:pt x="21" y="12"/>
                </a:lnTo>
                <a:lnTo>
                  <a:pt x="24" y="11"/>
                </a:lnTo>
                <a:lnTo>
                  <a:pt x="28" y="10"/>
                </a:lnTo>
                <a:lnTo>
                  <a:pt x="31" y="8"/>
                </a:lnTo>
                <a:lnTo>
                  <a:pt x="35" y="6"/>
                </a:lnTo>
                <a:lnTo>
                  <a:pt x="37" y="5"/>
                </a:lnTo>
                <a:lnTo>
                  <a:pt x="40" y="3"/>
                </a:lnTo>
                <a:lnTo>
                  <a:pt x="43" y="0"/>
                </a:lnTo>
                <a:lnTo>
                  <a:pt x="162" y="28"/>
                </a:lnTo>
                <a:lnTo>
                  <a:pt x="161" y="29"/>
                </a:lnTo>
                <a:lnTo>
                  <a:pt x="159" y="31"/>
                </a:lnTo>
                <a:lnTo>
                  <a:pt x="158" y="32"/>
                </a:lnTo>
                <a:lnTo>
                  <a:pt x="157" y="33"/>
                </a:lnTo>
                <a:lnTo>
                  <a:pt x="155" y="35"/>
                </a:lnTo>
                <a:lnTo>
                  <a:pt x="152" y="36"/>
                </a:lnTo>
                <a:lnTo>
                  <a:pt x="150" y="39"/>
                </a:lnTo>
                <a:lnTo>
                  <a:pt x="147" y="41"/>
                </a:lnTo>
                <a:lnTo>
                  <a:pt x="144" y="43"/>
                </a:lnTo>
                <a:lnTo>
                  <a:pt x="141" y="46"/>
                </a:lnTo>
                <a:lnTo>
                  <a:pt x="137" y="48"/>
                </a:lnTo>
                <a:lnTo>
                  <a:pt x="135" y="50"/>
                </a:lnTo>
                <a:lnTo>
                  <a:pt x="131" y="52"/>
                </a:lnTo>
                <a:lnTo>
                  <a:pt x="128" y="53"/>
                </a:lnTo>
                <a:lnTo>
                  <a:pt x="126" y="55"/>
                </a:lnTo>
                <a:lnTo>
                  <a:pt x="0" y="17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Freeform 24"/>
          <p:cNvSpPr>
            <a:spLocks/>
          </p:cNvSpPr>
          <p:nvPr/>
        </p:nvSpPr>
        <p:spPr bwMode="auto">
          <a:xfrm>
            <a:off x="1925638" y="3673475"/>
            <a:ext cx="90487" cy="55563"/>
          </a:xfrm>
          <a:custGeom>
            <a:avLst/>
            <a:gdLst>
              <a:gd name="T0" fmla="*/ 2147483646 w 57"/>
              <a:gd name="T1" fmla="*/ 2147483646 h 26"/>
              <a:gd name="T2" fmla="*/ 2147483646 w 57"/>
              <a:gd name="T3" fmla="*/ 2147483646 h 26"/>
              <a:gd name="T4" fmla="*/ 2147483646 w 57"/>
              <a:gd name="T5" fmla="*/ 0 h 26"/>
              <a:gd name="T6" fmla="*/ 0 w 57"/>
              <a:gd name="T7" fmla="*/ 2147483646 h 26"/>
              <a:gd name="T8" fmla="*/ 0 w 57"/>
              <a:gd name="T9" fmla="*/ 2147483646 h 26"/>
              <a:gd name="T10" fmla="*/ 2147483646 w 57"/>
              <a:gd name="T11" fmla="*/ 2147483646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"/>
              <a:gd name="T19" fmla="*/ 0 h 26"/>
              <a:gd name="T20" fmla="*/ 57 w 57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" h="26">
                <a:moveTo>
                  <a:pt x="6" y="26"/>
                </a:moveTo>
                <a:lnTo>
                  <a:pt x="57" y="11"/>
                </a:lnTo>
                <a:lnTo>
                  <a:pt x="25" y="0"/>
                </a:lnTo>
                <a:lnTo>
                  <a:pt x="0" y="4"/>
                </a:lnTo>
                <a:lnTo>
                  <a:pt x="0" y="25"/>
                </a:lnTo>
                <a:lnTo>
                  <a:pt x="6" y="26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Freeform 25"/>
          <p:cNvSpPr>
            <a:spLocks/>
          </p:cNvSpPr>
          <p:nvPr/>
        </p:nvSpPr>
        <p:spPr bwMode="auto">
          <a:xfrm>
            <a:off x="1685925" y="3444875"/>
            <a:ext cx="50800" cy="257175"/>
          </a:xfrm>
          <a:custGeom>
            <a:avLst/>
            <a:gdLst>
              <a:gd name="T0" fmla="*/ 2147483646 w 32"/>
              <a:gd name="T1" fmla="*/ 2147483646 h 122"/>
              <a:gd name="T2" fmla="*/ 2147483646 w 32"/>
              <a:gd name="T3" fmla="*/ 2147483646 h 122"/>
              <a:gd name="T4" fmla="*/ 2147483646 w 32"/>
              <a:gd name="T5" fmla="*/ 2147483646 h 122"/>
              <a:gd name="T6" fmla="*/ 2147483646 w 32"/>
              <a:gd name="T7" fmla="*/ 2147483646 h 122"/>
              <a:gd name="T8" fmla="*/ 2147483646 w 32"/>
              <a:gd name="T9" fmla="*/ 2147483646 h 122"/>
              <a:gd name="T10" fmla="*/ 2147483646 w 32"/>
              <a:gd name="T11" fmla="*/ 2147483646 h 122"/>
              <a:gd name="T12" fmla="*/ 2147483646 w 32"/>
              <a:gd name="T13" fmla="*/ 2147483646 h 122"/>
              <a:gd name="T14" fmla="*/ 2147483646 w 32"/>
              <a:gd name="T15" fmla="*/ 0 h 122"/>
              <a:gd name="T16" fmla="*/ 2147483646 w 32"/>
              <a:gd name="T17" fmla="*/ 0 h 122"/>
              <a:gd name="T18" fmla="*/ 2147483646 w 32"/>
              <a:gd name="T19" fmla="*/ 0 h 122"/>
              <a:gd name="T20" fmla="*/ 2147483646 w 32"/>
              <a:gd name="T21" fmla="*/ 0 h 122"/>
              <a:gd name="T22" fmla="*/ 2147483646 w 32"/>
              <a:gd name="T23" fmla="*/ 0 h 122"/>
              <a:gd name="T24" fmla="*/ 2147483646 w 32"/>
              <a:gd name="T25" fmla="*/ 0 h 122"/>
              <a:gd name="T26" fmla="*/ 2147483646 w 32"/>
              <a:gd name="T27" fmla="*/ 2147483646 h 122"/>
              <a:gd name="T28" fmla="*/ 2147483646 w 32"/>
              <a:gd name="T29" fmla="*/ 2147483646 h 122"/>
              <a:gd name="T30" fmla="*/ 2147483646 w 32"/>
              <a:gd name="T31" fmla="*/ 2147483646 h 122"/>
              <a:gd name="T32" fmla="*/ 0 w 32"/>
              <a:gd name="T33" fmla="*/ 2147483646 h 122"/>
              <a:gd name="T34" fmla="*/ 0 w 32"/>
              <a:gd name="T35" fmla="*/ 2147483646 h 122"/>
              <a:gd name="T36" fmla="*/ 2147483646 w 32"/>
              <a:gd name="T37" fmla="*/ 2147483646 h 122"/>
              <a:gd name="T38" fmla="*/ 2147483646 w 32"/>
              <a:gd name="T39" fmla="*/ 2147483646 h 122"/>
              <a:gd name="T40" fmla="*/ 2147483646 w 32"/>
              <a:gd name="T41" fmla="*/ 2147483646 h 122"/>
              <a:gd name="T42" fmla="*/ 2147483646 w 32"/>
              <a:gd name="T43" fmla="*/ 2147483646 h 122"/>
              <a:gd name="T44" fmla="*/ 2147483646 w 32"/>
              <a:gd name="T45" fmla="*/ 2147483646 h 122"/>
              <a:gd name="T46" fmla="*/ 2147483646 w 32"/>
              <a:gd name="T47" fmla="*/ 2147483646 h 122"/>
              <a:gd name="T48" fmla="*/ 2147483646 w 32"/>
              <a:gd name="T49" fmla="*/ 2147483646 h 122"/>
              <a:gd name="T50" fmla="*/ 2147483646 w 32"/>
              <a:gd name="T51" fmla="*/ 2147483646 h 122"/>
              <a:gd name="T52" fmla="*/ 2147483646 w 32"/>
              <a:gd name="T53" fmla="*/ 2147483646 h 122"/>
              <a:gd name="T54" fmla="*/ 2147483646 w 32"/>
              <a:gd name="T55" fmla="*/ 2147483646 h 122"/>
              <a:gd name="T56" fmla="*/ 2147483646 w 32"/>
              <a:gd name="T57" fmla="*/ 2147483646 h 122"/>
              <a:gd name="T58" fmla="*/ 2147483646 w 32"/>
              <a:gd name="T59" fmla="*/ 2147483646 h 122"/>
              <a:gd name="T60" fmla="*/ 2147483646 w 32"/>
              <a:gd name="T61" fmla="*/ 2147483646 h 122"/>
              <a:gd name="T62" fmla="*/ 2147483646 w 32"/>
              <a:gd name="T63" fmla="*/ 2147483646 h 122"/>
              <a:gd name="T64" fmla="*/ 2147483646 w 32"/>
              <a:gd name="T65" fmla="*/ 2147483646 h 122"/>
              <a:gd name="T66" fmla="*/ 2147483646 w 32"/>
              <a:gd name="T67" fmla="*/ 2147483646 h 122"/>
              <a:gd name="T68" fmla="*/ 2147483646 w 32"/>
              <a:gd name="T69" fmla="*/ 2147483646 h 12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2"/>
              <a:gd name="T106" fmla="*/ 0 h 122"/>
              <a:gd name="T107" fmla="*/ 32 w 32"/>
              <a:gd name="T108" fmla="*/ 122 h 12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2" h="122">
                <a:moveTo>
                  <a:pt x="32" y="2"/>
                </a:moveTo>
                <a:lnTo>
                  <a:pt x="32" y="2"/>
                </a:lnTo>
                <a:lnTo>
                  <a:pt x="31" y="2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4" y="0"/>
                </a:lnTo>
                <a:lnTo>
                  <a:pt x="12" y="0"/>
                </a:lnTo>
                <a:lnTo>
                  <a:pt x="10" y="1"/>
                </a:lnTo>
                <a:lnTo>
                  <a:pt x="6" y="2"/>
                </a:lnTo>
                <a:lnTo>
                  <a:pt x="4" y="3"/>
                </a:lnTo>
                <a:lnTo>
                  <a:pt x="0" y="5"/>
                </a:lnTo>
                <a:lnTo>
                  <a:pt x="0" y="122"/>
                </a:lnTo>
                <a:lnTo>
                  <a:pt x="1" y="122"/>
                </a:lnTo>
                <a:lnTo>
                  <a:pt x="3" y="122"/>
                </a:lnTo>
                <a:lnTo>
                  <a:pt x="4" y="122"/>
                </a:lnTo>
                <a:lnTo>
                  <a:pt x="5" y="122"/>
                </a:lnTo>
                <a:lnTo>
                  <a:pt x="7" y="121"/>
                </a:lnTo>
                <a:lnTo>
                  <a:pt x="8" y="121"/>
                </a:lnTo>
                <a:lnTo>
                  <a:pt x="11" y="121"/>
                </a:lnTo>
                <a:lnTo>
                  <a:pt x="13" y="120"/>
                </a:lnTo>
                <a:lnTo>
                  <a:pt x="15" y="119"/>
                </a:lnTo>
                <a:lnTo>
                  <a:pt x="18" y="119"/>
                </a:lnTo>
                <a:lnTo>
                  <a:pt x="21" y="118"/>
                </a:lnTo>
                <a:lnTo>
                  <a:pt x="24" y="115"/>
                </a:lnTo>
                <a:lnTo>
                  <a:pt x="26" y="114"/>
                </a:lnTo>
                <a:lnTo>
                  <a:pt x="29" y="113"/>
                </a:lnTo>
                <a:lnTo>
                  <a:pt x="32" y="111"/>
                </a:lnTo>
                <a:lnTo>
                  <a:pt x="32" y="2"/>
                </a:lnTo>
                <a:close/>
              </a:path>
            </a:pathLst>
          </a:custGeom>
          <a:solidFill>
            <a:srgbClr val="7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Freeform 26"/>
          <p:cNvSpPr>
            <a:spLocks/>
          </p:cNvSpPr>
          <p:nvPr/>
        </p:nvSpPr>
        <p:spPr bwMode="auto">
          <a:xfrm>
            <a:off x="1687513" y="3446463"/>
            <a:ext cx="42862" cy="219075"/>
          </a:xfrm>
          <a:custGeom>
            <a:avLst/>
            <a:gdLst>
              <a:gd name="T0" fmla="*/ 2147483646 w 27"/>
              <a:gd name="T1" fmla="*/ 2147483646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0 h 104"/>
              <a:gd name="T14" fmla="*/ 2147483646 w 27"/>
              <a:gd name="T15" fmla="*/ 0 h 104"/>
              <a:gd name="T16" fmla="*/ 2147483646 w 27"/>
              <a:gd name="T17" fmla="*/ 0 h 104"/>
              <a:gd name="T18" fmla="*/ 2147483646 w 27"/>
              <a:gd name="T19" fmla="*/ 0 h 104"/>
              <a:gd name="T20" fmla="*/ 2147483646 w 27"/>
              <a:gd name="T21" fmla="*/ 0 h 104"/>
              <a:gd name="T22" fmla="*/ 2147483646 w 27"/>
              <a:gd name="T23" fmla="*/ 0 h 104"/>
              <a:gd name="T24" fmla="*/ 2147483646 w 27"/>
              <a:gd name="T25" fmla="*/ 0 h 104"/>
              <a:gd name="T26" fmla="*/ 2147483646 w 27"/>
              <a:gd name="T27" fmla="*/ 2147483646 h 104"/>
              <a:gd name="T28" fmla="*/ 2147483646 w 27"/>
              <a:gd name="T29" fmla="*/ 2147483646 h 104"/>
              <a:gd name="T30" fmla="*/ 2147483646 w 27"/>
              <a:gd name="T31" fmla="*/ 2147483646 h 104"/>
              <a:gd name="T32" fmla="*/ 0 w 27"/>
              <a:gd name="T33" fmla="*/ 2147483646 h 104"/>
              <a:gd name="T34" fmla="*/ 0 w 27"/>
              <a:gd name="T35" fmla="*/ 2147483646 h 104"/>
              <a:gd name="T36" fmla="*/ 0 w 27"/>
              <a:gd name="T37" fmla="*/ 2147483646 h 104"/>
              <a:gd name="T38" fmla="*/ 2147483646 w 27"/>
              <a:gd name="T39" fmla="*/ 2147483646 h 104"/>
              <a:gd name="T40" fmla="*/ 2147483646 w 27"/>
              <a:gd name="T41" fmla="*/ 2147483646 h 104"/>
              <a:gd name="T42" fmla="*/ 2147483646 w 27"/>
              <a:gd name="T43" fmla="*/ 2147483646 h 104"/>
              <a:gd name="T44" fmla="*/ 2147483646 w 27"/>
              <a:gd name="T45" fmla="*/ 2147483646 h 104"/>
              <a:gd name="T46" fmla="*/ 2147483646 w 27"/>
              <a:gd name="T47" fmla="*/ 2147483646 h 104"/>
              <a:gd name="T48" fmla="*/ 2147483646 w 27"/>
              <a:gd name="T49" fmla="*/ 2147483646 h 104"/>
              <a:gd name="T50" fmla="*/ 2147483646 w 27"/>
              <a:gd name="T51" fmla="*/ 2147483646 h 104"/>
              <a:gd name="T52" fmla="*/ 2147483646 w 27"/>
              <a:gd name="T53" fmla="*/ 2147483646 h 104"/>
              <a:gd name="T54" fmla="*/ 2147483646 w 27"/>
              <a:gd name="T55" fmla="*/ 2147483646 h 104"/>
              <a:gd name="T56" fmla="*/ 2147483646 w 27"/>
              <a:gd name="T57" fmla="*/ 2147483646 h 104"/>
              <a:gd name="T58" fmla="*/ 2147483646 w 27"/>
              <a:gd name="T59" fmla="*/ 2147483646 h 104"/>
              <a:gd name="T60" fmla="*/ 2147483646 w 27"/>
              <a:gd name="T61" fmla="*/ 2147483646 h 104"/>
              <a:gd name="T62" fmla="*/ 2147483646 w 27"/>
              <a:gd name="T63" fmla="*/ 2147483646 h 104"/>
              <a:gd name="T64" fmla="*/ 2147483646 w 27"/>
              <a:gd name="T65" fmla="*/ 2147483646 h 104"/>
              <a:gd name="T66" fmla="*/ 2147483646 w 27"/>
              <a:gd name="T67" fmla="*/ 2147483646 h 104"/>
              <a:gd name="T68" fmla="*/ 2147483646 w 27"/>
              <a:gd name="T69" fmla="*/ 2147483646 h 1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104"/>
              <a:gd name="T107" fmla="*/ 27 w 27"/>
              <a:gd name="T108" fmla="*/ 104 h 1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104">
                <a:moveTo>
                  <a:pt x="27" y="2"/>
                </a:moveTo>
                <a:lnTo>
                  <a:pt x="27" y="2"/>
                </a:lnTo>
                <a:lnTo>
                  <a:pt x="26" y="2"/>
                </a:lnTo>
                <a:lnTo>
                  <a:pt x="26" y="1"/>
                </a:lnTo>
                <a:lnTo>
                  <a:pt x="25" y="1"/>
                </a:lnTo>
                <a:lnTo>
                  <a:pt x="24" y="1"/>
                </a:lnTo>
                <a:lnTo>
                  <a:pt x="23" y="0"/>
                </a:lnTo>
                <a:lnTo>
                  <a:pt x="20" y="0"/>
                </a:lnTo>
                <a:lnTo>
                  <a:pt x="19" y="0"/>
                </a:lnTo>
                <a:lnTo>
                  <a:pt x="17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9" y="1"/>
                </a:lnTo>
                <a:lnTo>
                  <a:pt x="5" y="2"/>
                </a:lnTo>
                <a:lnTo>
                  <a:pt x="3" y="3"/>
                </a:lnTo>
                <a:lnTo>
                  <a:pt x="0" y="4"/>
                </a:lnTo>
                <a:lnTo>
                  <a:pt x="0" y="104"/>
                </a:lnTo>
                <a:lnTo>
                  <a:pt x="2" y="104"/>
                </a:lnTo>
                <a:lnTo>
                  <a:pt x="2" y="103"/>
                </a:lnTo>
                <a:lnTo>
                  <a:pt x="3" y="103"/>
                </a:lnTo>
                <a:lnTo>
                  <a:pt x="4" y="103"/>
                </a:lnTo>
                <a:lnTo>
                  <a:pt x="6" y="103"/>
                </a:lnTo>
                <a:lnTo>
                  <a:pt x="7" y="103"/>
                </a:lnTo>
                <a:lnTo>
                  <a:pt x="10" y="101"/>
                </a:lnTo>
                <a:lnTo>
                  <a:pt x="11" y="101"/>
                </a:lnTo>
                <a:lnTo>
                  <a:pt x="13" y="100"/>
                </a:lnTo>
                <a:lnTo>
                  <a:pt x="16" y="99"/>
                </a:lnTo>
                <a:lnTo>
                  <a:pt x="18" y="99"/>
                </a:lnTo>
                <a:lnTo>
                  <a:pt x="20" y="98"/>
                </a:lnTo>
                <a:lnTo>
                  <a:pt x="23" y="97"/>
                </a:lnTo>
                <a:lnTo>
                  <a:pt x="25" y="94"/>
                </a:lnTo>
                <a:lnTo>
                  <a:pt x="27" y="93"/>
                </a:lnTo>
                <a:lnTo>
                  <a:pt x="27" y="2"/>
                </a:lnTo>
                <a:close/>
              </a:path>
            </a:pathLst>
          </a:custGeom>
          <a:solidFill>
            <a:srgbClr val="9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1690688" y="3448050"/>
            <a:ext cx="34925" cy="177800"/>
          </a:xfrm>
          <a:custGeom>
            <a:avLst/>
            <a:gdLst>
              <a:gd name="T0" fmla="*/ 2147483646 w 22"/>
              <a:gd name="T1" fmla="*/ 2147483646 h 84"/>
              <a:gd name="T2" fmla="*/ 2147483646 w 22"/>
              <a:gd name="T3" fmla="*/ 2147483646 h 84"/>
              <a:gd name="T4" fmla="*/ 2147483646 w 22"/>
              <a:gd name="T5" fmla="*/ 2147483646 h 84"/>
              <a:gd name="T6" fmla="*/ 2147483646 w 22"/>
              <a:gd name="T7" fmla="*/ 2147483646 h 84"/>
              <a:gd name="T8" fmla="*/ 2147483646 w 22"/>
              <a:gd name="T9" fmla="*/ 2147483646 h 84"/>
              <a:gd name="T10" fmla="*/ 2147483646 w 22"/>
              <a:gd name="T11" fmla="*/ 0 h 84"/>
              <a:gd name="T12" fmla="*/ 2147483646 w 22"/>
              <a:gd name="T13" fmla="*/ 0 h 84"/>
              <a:gd name="T14" fmla="*/ 2147483646 w 22"/>
              <a:gd name="T15" fmla="*/ 0 h 84"/>
              <a:gd name="T16" fmla="*/ 2147483646 w 22"/>
              <a:gd name="T17" fmla="*/ 0 h 84"/>
              <a:gd name="T18" fmla="*/ 2147483646 w 22"/>
              <a:gd name="T19" fmla="*/ 0 h 84"/>
              <a:gd name="T20" fmla="*/ 2147483646 w 22"/>
              <a:gd name="T21" fmla="*/ 0 h 84"/>
              <a:gd name="T22" fmla="*/ 2147483646 w 22"/>
              <a:gd name="T23" fmla="*/ 0 h 84"/>
              <a:gd name="T24" fmla="*/ 2147483646 w 22"/>
              <a:gd name="T25" fmla="*/ 0 h 84"/>
              <a:gd name="T26" fmla="*/ 2147483646 w 22"/>
              <a:gd name="T27" fmla="*/ 0 h 84"/>
              <a:gd name="T28" fmla="*/ 2147483646 w 22"/>
              <a:gd name="T29" fmla="*/ 2147483646 h 84"/>
              <a:gd name="T30" fmla="*/ 2147483646 w 22"/>
              <a:gd name="T31" fmla="*/ 2147483646 h 84"/>
              <a:gd name="T32" fmla="*/ 0 w 22"/>
              <a:gd name="T33" fmla="*/ 2147483646 h 84"/>
              <a:gd name="T34" fmla="*/ 0 w 22"/>
              <a:gd name="T35" fmla="*/ 2147483646 h 84"/>
              <a:gd name="T36" fmla="*/ 0 w 22"/>
              <a:gd name="T37" fmla="*/ 2147483646 h 84"/>
              <a:gd name="T38" fmla="*/ 0 w 22"/>
              <a:gd name="T39" fmla="*/ 2147483646 h 84"/>
              <a:gd name="T40" fmla="*/ 2147483646 w 22"/>
              <a:gd name="T41" fmla="*/ 2147483646 h 84"/>
              <a:gd name="T42" fmla="*/ 2147483646 w 22"/>
              <a:gd name="T43" fmla="*/ 2147483646 h 84"/>
              <a:gd name="T44" fmla="*/ 2147483646 w 22"/>
              <a:gd name="T45" fmla="*/ 2147483646 h 84"/>
              <a:gd name="T46" fmla="*/ 2147483646 w 22"/>
              <a:gd name="T47" fmla="*/ 2147483646 h 84"/>
              <a:gd name="T48" fmla="*/ 2147483646 w 22"/>
              <a:gd name="T49" fmla="*/ 2147483646 h 84"/>
              <a:gd name="T50" fmla="*/ 2147483646 w 22"/>
              <a:gd name="T51" fmla="*/ 2147483646 h 84"/>
              <a:gd name="T52" fmla="*/ 2147483646 w 22"/>
              <a:gd name="T53" fmla="*/ 2147483646 h 84"/>
              <a:gd name="T54" fmla="*/ 2147483646 w 22"/>
              <a:gd name="T55" fmla="*/ 2147483646 h 84"/>
              <a:gd name="T56" fmla="*/ 2147483646 w 22"/>
              <a:gd name="T57" fmla="*/ 2147483646 h 84"/>
              <a:gd name="T58" fmla="*/ 2147483646 w 22"/>
              <a:gd name="T59" fmla="*/ 2147483646 h 84"/>
              <a:gd name="T60" fmla="*/ 2147483646 w 22"/>
              <a:gd name="T61" fmla="*/ 2147483646 h 84"/>
              <a:gd name="T62" fmla="*/ 2147483646 w 22"/>
              <a:gd name="T63" fmla="*/ 2147483646 h 84"/>
              <a:gd name="T64" fmla="*/ 2147483646 w 22"/>
              <a:gd name="T65" fmla="*/ 2147483646 h 84"/>
              <a:gd name="T66" fmla="*/ 2147483646 w 22"/>
              <a:gd name="T67" fmla="*/ 2147483646 h 84"/>
              <a:gd name="T68" fmla="*/ 2147483646 w 22"/>
              <a:gd name="T69" fmla="*/ 2147483646 h 8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"/>
              <a:gd name="T106" fmla="*/ 0 h 84"/>
              <a:gd name="T107" fmla="*/ 22 w 22"/>
              <a:gd name="T108" fmla="*/ 84 h 8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" h="84">
                <a:moveTo>
                  <a:pt x="22" y="1"/>
                </a:moveTo>
                <a:lnTo>
                  <a:pt x="22" y="1"/>
                </a:lnTo>
                <a:lnTo>
                  <a:pt x="21" y="1"/>
                </a:lnTo>
                <a:lnTo>
                  <a:pt x="19" y="1"/>
                </a:lnTo>
                <a:lnTo>
                  <a:pt x="18" y="0"/>
                </a:lnTo>
                <a:lnTo>
                  <a:pt x="17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0" y="3"/>
                </a:lnTo>
                <a:lnTo>
                  <a:pt x="0" y="84"/>
                </a:lnTo>
                <a:lnTo>
                  <a:pt x="1" y="84"/>
                </a:lnTo>
                <a:lnTo>
                  <a:pt x="2" y="84"/>
                </a:lnTo>
                <a:lnTo>
                  <a:pt x="3" y="84"/>
                </a:lnTo>
                <a:lnTo>
                  <a:pt x="4" y="83"/>
                </a:lnTo>
                <a:lnTo>
                  <a:pt x="5" y="83"/>
                </a:lnTo>
                <a:lnTo>
                  <a:pt x="7" y="83"/>
                </a:lnTo>
                <a:lnTo>
                  <a:pt x="9" y="82"/>
                </a:lnTo>
                <a:lnTo>
                  <a:pt x="10" y="82"/>
                </a:lnTo>
                <a:lnTo>
                  <a:pt x="12" y="81"/>
                </a:lnTo>
                <a:lnTo>
                  <a:pt x="14" y="81"/>
                </a:lnTo>
                <a:lnTo>
                  <a:pt x="16" y="79"/>
                </a:lnTo>
                <a:lnTo>
                  <a:pt x="18" y="78"/>
                </a:lnTo>
                <a:lnTo>
                  <a:pt x="19" y="77"/>
                </a:lnTo>
                <a:lnTo>
                  <a:pt x="22" y="76"/>
                </a:lnTo>
                <a:lnTo>
                  <a:pt x="22" y="1"/>
                </a:lnTo>
                <a:close/>
              </a:path>
            </a:pathLst>
          </a:custGeom>
          <a:solidFill>
            <a:srgbClr val="A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Freeform 28"/>
          <p:cNvSpPr>
            <a:spLocks/>
          </p:cNvSpPr>
          <p:nvPr/>
        </p:nvSpPr>
        <p:spPr bwMode="auto">
          <a:xfrm>
            <a:off x="1692275" y="3448050"/>
            <a:ext cx="26988" cy="138113"/>
          </a:xfrm>
          <a:custGeom>
            <a:avLst/>
            <a:gdLst>
              <a:gd name="T0" fmla="*/ 2147483646 w 17"/>
              <a:gd name="T1" fmla="*/ 2147483646 h 65"/>
              <a:gd name="T2" fmla="*/ 2147483646 w 17"/>
              <a:gd name="T3" fmla="*/ 2147483646 h 65"/>
              <a:gd name="T4" fmla="*/ 2147483646 w 17"/>
              <a:gd name="T5" fmla="*/ 2147483646 h 65"/>
              <a:gd name="T6" fmla="*/ 2147483646 w 17"/>
              <a:gd name="T7" fmla="*/ 2147483646 h 65"/>
              <a:gd name="T8" fmla="*/ 2147483646 w 17"/>
              <a:gd name="T9" fmla="*/ 2147483646 h 65"/>
              <a:gd name="T10" fmla="*/ 2147483646 w 17"/>
              <a:gd name="T11" fmla="*/ 0 h 65"/>
              <a:gd name="T12" fmla="*/ 2147483646 w 17"/>
              <a:gd name="T13" fmla="*/ 2147483646 h 65"/>
              <a:gd name="T14" fmla="*/ 2147483646 w 17"/>
              <a:gd name="T15" fmla="*/ 2147483646 h 65"/>
              <a:gd name="T16" fmla="*/ 0 w 17"/>
              <a:gd name="T17" fmla="*/ 2147483646 h 65"/>
              <a:gd name="T18" fmla="*/ 0 w 17"/>
              <a:gd name="T19" fmla="*/ 2147483646 h 65"/>
              <a:gd name="T20" fmla="*/ 0 w 17"/>
              <a:gd name="T21" fmla="*/ 2147483646 h 65"/>
              <a:gd name="T22" fmla="*/ 2147483646 w 17"/>
              <a:gd name="T23" fmla="*/ 2147483646 h 65"/>
              <a:gd name="T24" fmla="*/ 2147483646 w 17"/>
              <a:gd name="T25" fmla="*/ 2147483646 h 65"/>
              <a:gd name="T26" fmla="*/ 2147483646 w 17"/>
              <a:gd name="T27" fmla="*/ 2147483646 h 65"/>
              <a:gd name="T28" fmla="*/ 2147483646 w 17"/>
              <a:gd name="T29" fmla="*/ 2147483646 h 65"/>
              <a:gd name="T30" fmla="*/ 2147483646 w 17"/>
              <a:gd name="T31" fmla="*/ 2147483646 h 65"/>
              <a:gd name="T32" fmla="*/ 2147483646 w 17"/>
              <a:gd name="T33" fmla="*/ 2147483646 h 65"/>
              <a:gd name="T34" fmla="*/ 2147483646 w 17"/>
              <a:gd name="T35" fmla="*/ 2147483646 h 65"/>
              <a:gd name="T36" fmla="*/ 2147483646 w 17"/>
              <a:gd name="T37" fmla="*/ 2147483646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7"/>
              <a:gd name="T58" fmla="*/ 0 h 65"/>
              <a:gd name="T59" fmla="*/ 17 w 17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7" h="65">
                <a:moveTo>
                  <a:pt x="17" y="2"/>
                </a:moveTo>
                <a:lnTo>
                  <a:pt x="17" y="2"/>
                </a:lnTo>
                <a:lnTo>
                  <a:pt x="16" y="1"/>
                </a:lnTo>
                <a:lnTo>
                  <a:pt x="14" y="1"/>
                </a:lnTo>
                <a:lnTo>
                  <a:pt x="11" y="1"/>
                </a:lnTo>
                <a:lnTo>
                  <a:pt x="9" y="0"/>
                </a:lnTo>
                <a:lnTo>
                  <a:pt x="6" y="1"/>
                </a:lnTo>
                <a:lnTo>
                  <a:pt x="2" y="2"/>
                </a:lnTo>
                <a:lnTo>
                  <a:pt x="0" y="3"/>
                </a:lnTo>
                <a:lnTo>
                  <a:pt x="0" y="65"/>
                </a:lnTo>
                <a:lnTo>
                  <a:pt x="1" y="65"/>
                </a:lnTo>
                <a:lnTo>
                  <a:pt x="3" y="65"/>
                </a:lnTo>
                <a:lnTo>
                  <a:pt x="6" y="64"/>
                </a:lnTo>
                <a:lnTo>
                  <a:pt x="8" y="64"/>
                </a:lnTo>
                <a:lnTo>
                  <a:pt x="11" y="63"/>
                </a:lnTo>
                <a:lnTo>
                  <a:pt x="14" y="61"/>
                </a:lnTo>
                <a:lnTo>
                  <a:pt x="17" y="58"/>
                </a:lnTo>
                <a:lnTo>
                  <a:pt x="17" y="2"/>
                </a:lnTo>
                <a:close/>
              </a:path>
            </a:pathLst>
          </a:custGeom>
          <a:solidFill>
            <a:srgbClr val="BCE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29"/>
          <p:cNvSpPr>
            <a:spLocks/>
          </p:cNvSpPr>
          <p:nvPr/>
        </p:nvSpPr>
        <p:spPr bwMode="auto">
          <a:xfrm>
            <a:off x="1692275" y="3451225"/>
            <a:ext cx="22225" cy="98425"/>
          </a:xfrm>
          <a:custGeom>
            <a:avLst/>
            <a:gdLst>
              <a:gd name="T0" fmla="*/ 2147483646 w 14"/>
              <a:gd name="T1" fmla="*/ 2147483646 h 47"/>
              <a:gd name="T2" fmla="*/ 2147483646 w 14"/>
              <a:gd name="T3" fmla="*/ 2147483646 h 47"/>
              <a:gd name="T4" fmla="*/ 2147483646 w 14"/>
              <a:gd name="T5" fmla="*/ 2147483646 h 47"/>
              <a:gd name="T6" fmla="*/ 2147483646 w 14"/>
              <a:gd name="T7" fmla="*/ 2147483646 h 47"/>
              <a:gd name="T8" fmla="*/ 2147483646 w 14"/>
              <a:gd name="T9" fmla="*/ 0 h 47"/>
              <a:gd name="T10" fmla="*/ 2147483646 w 14"/>
              <a:gd name="T11" fmla="*/ 0 h 47"/>
              <a:gd name="T12" fmla="*/ 2147483646 w 14"/>
              <a:gd name="T13" fmla="*/ 2147483646 h 47"/>
              <a:gd name="T14" fmla="*/ 2147483646 w 14"/>
              <a:gd name="T15" fmla="*/ 2147483646 h 47"/>
              <a:gd name="T16" fmla="*/ 0 w 14"/>
              <a:gd name="T17" fmla="*/ 2147483646 h 47"/>
              <a:gd name="T18" fmla="*/ 0 w 14"/>
              <a:gd name="T19" fmla="*/ 2147483646 h 47"/>
              <a:gd name="T20" fmla="*/ 2147483646 w 14"/>
              <a:gd name="T21" fmla="*/ 2147483646 h 47"/>
              <a:gd name="T22" fmla="*/ 2147483646 w 14"/>
              <a:gd name="T23" fmla="*/ 2147483646 h 47"/>
              <a:gd name="T24" fmla="*/ 2147483646 w 14"/>
              <a:gd name="T25" fmla="*/ 2147483646 h 47"/>
              <a:gd name="T26" fmla="*/ 2147483646 w 14"/>
              <a:gd name="T27" fmla="*/ 2147483646 h 47"/>
              <a:gd name="T28" fmla="*/ 2147483646 w 14"/>
              <a:gd name="T29" fmla="*/ 2147483646 h 47"/>
              <a:gd name="T30" fmla="*/ 2147483646 w 14"/>
              <a:gd name="T31" fmla="*/ 2147483646 h 47"/>
              <a:gd name="T32" fmla="*/ 2147483646 w 14"/>
              <a:gd name="T33" fmla="*/ 2147483646 h 47"/>
              <a:gd name="T34" fmla="*/ 2147483646 w 14"/>
              <a:gd name="T35" fmla="*/ 2147483646 h 47"/>
              <a:gd name="T36" fmla="*/ 2147483646 w 14"/>
              <a:gd name="T37" fmla="*/ 2147483646 h 4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"/>
              <a:gd name="T58" fmla="*/ 0 h 47"/>
              <a:gd name="T59" fmla="*/ 14 w 14"/>
              <a:gd name="T60" fmla="*/ 47 h 4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" h="47">
                <a:moveTo>
                  <a:pt x="14" y="1"/>
                </a:moveTo>
                <a:lnTo>
                  <a:pt x="14" y="1"/>
                </a:lnTo>
                <a:lnTo>
                  <a:pt x="13" y="1"/>
                </a:lnTo>
                <a:lnTo>
                  <a:pt x="11" y="1"/>
                </a:lnTo>
                <a:lnTo>
                  <a:pt x="9" y="0"/>
                </a:lnTo>
                <a:lnTo>
                  <a:pt x="8" y="0"/>
                </a:lnTo>
                <a:lnTo>
                  <a:pt x="6" y="1"/>
                </a:lnTo>
                <a:lnTo>
                  <a:pt x="2" y="1"/>
                </a:lnTo>
                <a:lnTo>
                  <a:pt x="0" y="4"/>
                </a:lnTo>
                <a:lnTo>
                  <a:pt x="0" y="47"/>
                </a:lnTo>
                <a:lnTo>
                  <a:pt x="1" y="47"/>
                </a:lnTo>
                <a:lnTo>
                  <a:pt x="1" y="46"/>
                </a:lnTo>
                <a:lnTo>
                  <a:pt x="3" y="46"/>
                </a:lnTo>
                <a:lnTo>
                  <a:pt x="4" y="46"/>
                </a:lnTo>
                <a:lnTo>
                  <a:pt x="7" y="44"/>
                </a:lnTo>
                <a:lnTo>
                  <a:pt x="9" y="44"/>
                </a:lnTo>
                <a:lnTo>
                  <a:pt x="11" y="43"/>
                </a:lnTo>
                <a:lnTo>
                  <a:pt x="14" y="41"/>
                </a:lnTo>
                <a:lnTo>
                  <a:pt x="14" y="1"/>
                </a:lnTo>
                <a:close/>
              </a:path>
            </a:pathLst>
          </a:custGeom>
          <a:solidFill>
            <a:srgbClr val="D1F2F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Freeform 30"/>
          <p:cNvSpPr>
            <a:spLocks/>
          </p:cNvSpPr>
          <p:nvPr/>
        </p:nvSpPr>
        <p:spPr bwMode="auto">
          <a:xfrm>
            <a:off x="1693863" y="3452813"/>
            <a:ext cx="14287" cy="57150"/>
          </a:xfrm>
          <a:custGeom>
            <a:avLst/>
            <a:gdLst>
              <a:gd name="T0" fmla="*/ 2147483646 w 9"/>
              <a:gd name="T1" fmla="*/ 2147483646 h 27"/>
              <a:gd name="T2" fmla="*/ 2147483646 w 9"/>
              <a:gd name="T3" fmla="*/ 2147483646 h 27"/>
              <a:gd name="T4" fmla="*/ 2147483646 w 9"/>
              <a:gd name="T5" fmla="*/ 2147483646 h 27"/>
              <a:gd name="T6" fmla="*/ 2147483646 w 9"/>
              <a:gd name="T7" fmla="*/ 2147483646 h 27"/>
              <a:gd name="T8" fmla="*/ 2147483646 w 9"/>
              <a:gd name="T9" fmla="*/ 0 h 27"/>
              <a:gd name="T10" fmla="*/ 2147483646 w 9"/>
              <a:gd name="T11" fmla="*/ 0 h 27"/>
              <a:gd name="T12" fmla="*/ 2147483646 w 9"/>
              <a:gd name="T13" fmla="*/ 0 h 27"/>
              <a:gd name="T14" fmla="*/ 2147483646 w 9"/>
              <a:gd name="T15" fmla="*/ 2147483646 h 27"/>
              <a:gd name="T16" fmla="*/ 0 w 9"/>
              <a:gd name="T17" fmla="*/ 2147483646 h 27"/>
              <a:gd name="T18" fmla="*/ 0 w 9"/>
              <a:gd name="T19" fmla="*/ 2147483646 h 27"/>
              <a:gd name="T20" fmla="*/ 0 w 9"/>
              <a:gd name="T21" fmla="*/ 2147483646 h 27"/>
              <a:gd name="T22" fmla="*/ 2147483646 w 9"/>
              <a:gd name="T23" fmla="*/ 2147483646 h 27"/>
              <a:gd name="T24" fmla="*/ 2147483646 w 9"/>
              <a:gd name="T25" fmla="*/ 2147483646 h 27"/>
              <a:gd name="T26" fmla="*/ 2147483646 w 9"/>
              <a:gd name="T27" fmla="*/ 2147483646 h 27"/>
              <a:gd name="T28" fmla="*/ 2147483646 w 9"/>
              <a:gd name="T29" fmla="*/ 2147483646 h 27"/>
              <a:gd name="T30" fmla="*/ 2147483646 w 9"/>
              <a:gd name="T31" fmla="*/ 2147483646 h 27"/>
              <a:gd name="T32" fmla="*/ 2147483646 w 9"/>
              <a:gd name="T33" fmla="*/ 2147483646 h 27"/>
              <a:gd name="T34" fmla="*/ 2147483646 w 9"/>
              <a:gd name="T35" fmla="*/ 2147483646 h 27"/>
              <a:gd name="T36" fmla="*/ 2147483646 w 9"/>
              <a:gd name="T37" fmla="*/ 2147483646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27"/>
              <a:gd name="T59" fmla="*/ 9 w 9"/>
              <a:gd name="T60" fmla="*/ 27 h 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27">
                <a:moveTo>
                  <a:pt x="9" y="1"/>
                </a:move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6" y="0"/>
                </a:lnTo>
                <a:lnTo>
                  <a:pt x="5" y="0"/>
                </a:lnTo>
                <a:lnTo>
                  <a:pt x="3" y="0"/>
                </a:lnTo>
                <a:lnTo>
                  <a:pt x="1" y="1"/>
                </a:lnTo>
                <a:lnTo>
                  <a:pt x="0" y="3"/>
                </a:lnTo>
                <a:lnTo>
                  <a:pt x="0" y="27"/>
                </a:lnTo>
                <a:lnTo>
                  <a:pt x="1" y="27"/>
                </a:lnTo>
                <a:lnTo>
                  <a:pt x="2" y="27"/>
                </a:lnTo>
                <a:lnTo>
                  <a:pt x="3" y="27"/>
                </a:lnTo>
                <a:lnTo>
                  <a:pt x="5" y="26"/>
                </a:lnTo>
                <a:lnTo>
                  <a:pt x="6" y="26"/>
                </a:lnTo>
                <a:lnTo>
                  <a:pt x="8" y="25"/>
                </a:lnTo>
                <a:lnTo>
                  <a:pt x="9" y="24"/>
                </a:lnTo>
                <a:lnTo>
                  <a:pt x="9" y="1"/>
                </a:lnTo>
                <a:close/>
              </a:path>
            </a:pathLst>
          </a:custGeom>
          <a:solidFill>
            <a:srgbClr val="E5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Freeform 31"/>
          <p:cNvSpPr>
            <a:spLocks/>
          </p:cNvSpPr>
          <p:nvPr/>
        </p:nvSpPr>
        <p:spPr bwMode="auto">
          <a:xfrm>
            <a:off x="1870075" y="3614738"/>
            <a:ext cx="22225" cy="26987"/>
          </a:xfrm>
          <a:custGeom>
            <a:avLst/>
            <a:gdLst>
              <a:gd name="T0" fmla="*/ 2147483646 w 14"/>
              <a:gd name="T1" fmla="*/ 2147483646 h 13"/>
              <a:gd name="T2" fmla="*/ 2147483646 w 14"/>
              <a:gd name="T3" fmla="*/ 2147483646 h 13"/>
              <a:gd name="T4" fmla="*/ 2147483646 w 14"/>
              <a:gd name="T5" fmla="*/ 2147483646 h 13"/>
              <a:gd name="T6" fmla="*/ 2147483646 w 14"/>
              <a:gd name="T7" fmla="*/ 2147483646 h 13"/>
              <a:gd name="T8" fmla="*/ 2147483646 w 14"/>
              <a:gd name="T9" fmla="*/ 2147483646 h 13"/>
              <a:gd name="T10" fmla="*/ 2147483646 w 14"/>
              <a:gd name="T11" fmla="*/ 2147483646 h 13"/>
              <a:gd name="T12" fmla="*/ 2147483646 w 14"/>
              <a:gd name="T13" fmla="*/ 2147483646 h 13"/>
              <a:gd name="T14" fmla="*/ 2147483646 w 14"/>
              <a:gd name="T15" fmla="*/ 2147483646 h 13"/>
              <a:gd name="T16" fmla="*/ 2147483646 w 14"/>
              <a:gd name="T17" fmla="*/ 2147483646 h 13"/>
              <a:gd name="T18" fmla="*/ 2147483646 w 14"/>
              <a:gd name="T19" fmla="*/ 2147483646 h 13"/>
              <a:gd name="T20" fmla="*/ 2147483646 w 14"/>
              <a:gd name="T21" fmla="*/ 2147483646 h 13"/>
              <a:gd name="T22" fmla="*/ 2147483646 w 14"/>
              <a:gd name="T23" fmla="*/ 2147483646 h 13"/>
              <a:gd name="T24" fmla="*/ 2147483646 w 14"/>
              <a:gd name="T25" fmla="*/ 2147483646 h 13"/>
              <a:gd name="T26" fmla="*/ 2147483646 w 14"/>
              <a:gd name="T27" fmla="*/ 0 h 13"/>
              <a:gd name="T28" fmla="*/ 2147483646 w 14"/>
              <a:gd name="T29" fmla="*/ 0 h 13"/>
              <a:gd name="T30" fmla="*/ 2147483646 w 14"/>
              <a:gd name="T31" fmla="*/ 0 h 13"/>
              <a:gd name="T32" fmla="*/ 2147483646 w 14"/>
              <a:gd name="T33" fmla="*/ 0 h 13"/>
              <a:gd name="T34" fmla="*/ 2147483646 w 14"/>
              <a:gd name="T35" fmla="*/ 0 h 13"/>
              <a:gd name="T36" fmla="*/ 2147483646 w 14"/>
              <a:gd name="T37" fmla="*/ 0 h 13"/>
              <a:gd name="T38" fmla="*/ 2147483646 w 14"/>
              <a:gd name="T39" fmla="*/ 0 h 13"/>
              <a:gd name="T40" fmla="*/ 2147483646 w 14"/>
              <a:gd name="T41" fmla="*/ 2147483646 h 13"/>
              <a:gd name="T42" fmla="*/ 2147483646 w 14"/>
              <a:gd name="T43" fmla="*/ 2147483646 h 13"/>
              <a:gd name="T44" fmla="*/ 2147483646 w 14"/>
              <a:gd name="T45" fmla="*/ 2147483646 h 13"/>
              <a:gd name="T46" fmla="*/ 0 w 14"/>
              <a:gd name="T47" fmla="*/ 2147483646 h 13"/>
              <a:gd name="T48" fmla="*/ 0 w 14"/>
              <a:gd name="T49" fmla="*/ 2147483646 h 13"/>
              <a:gd name="T50" fmla="*/ 0 w 14"/>
              <a:gd name="T51" fmla="*/ 2147483646 h 13"/>
              <a:gd name="T52" fmla="*/ 2147483646 w 14"/>
              <a:gd name="T53" fmla="*/ 2147483646 h 13"/>
              <a:gd name="T54" fmla="*/ 2147483646 w 14"/>
              <a:gd name="T55" fmla="*/ 2147483646 h 13"/>
              <a:gd name="T56" fmla="*/ 2147483646 w 14"/>
              <a:gd name="T57" fmla="*/ 2147483646 h 13"/>
              <a:gd name="T58" fmla="*/ 2147483646 w 14"/>
              <a:gd name="T59" fmla="*/ 2147483646 h 13"/>
              <a:gd name="T60" fmla="*/ 2147483646 w 14"/>
              <a:gd name="T61" fmla="*/ 2147483646 h 13"/>
              <a:gd name="T62" fmla="*/ 2147483646 w 14"/>
              <a:gd name="T63" fmla="*/ 2147483646 h 13"/>
              <a:gd name="T64" fmla="*/ 2147483646 w 14"/>
              <a:gd name="T65" fmla="*/ 2147483646 h 1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"/>
              <a:gd name="T100" fmla="*/ 0 h 13"/>
              <a:gd name="T101" fmla="*/ 14 w 14"/>
              <a:gd name="T102" fmla="*/ 13 h 1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" h="13">
                <a:moveTo>
                  <a:pt x="7" y="13"/>
                </a:moveTo>
                <a:lnTo>
                  <a:pt x="8" y="13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3" y="11"/>
                </a:lnTo>
                <a:lnTo>
                  <a:pt x="13" y="10"/>
                </a:lnTo>
                <a:lnTo>
                  <a:pt x="14" y="7"/>
                </a:lnTo>
                <a:lnTo>
                  <a:pt x="14" y="6"/>
                </a:lnTo>
                <a:lnTo>
                  <a:pt x="14" y="5"/>
                </a:lnTo>
                <a:lnTo>
                  <a:pt x="13" y="4"/>
                </a:lnTo>
                <a:lnTo>
                  <a:pt x="13" y="3"/>
                </a:lnTo>
                <a:lnTo>
                  <a:pt x="11" y="2"/>
                </a:lnTo>
                <a:lnTo>
                  <a:pt x="10" y="0"/>
                </a:lnTo>
                <a:lnTo>
                  <a:pt x="9" y="0"/>
                </a:lnTo>
                <a:lnTo>
                  <a:pt x="8" y="0"/>
                </a:lnTo>
                <a:lnTo>
                  <a:pt x="7" y="0"/>
                </a:lnTo>
                <a:lnTo>
                  <a:pt x="6" y="0"/>
                </a:lnTo>
                <a:lnTo>
                  <a:pt x="4" y="0"/>
                </a:lnTo>
                <a:lnTo>
                  <a:pt x="3" y="0"/>
                </a:lnTo>
                <a:lnTo>
                  <a:pt x="2" y="2"/>
                </a:lnTo>
                <a:lnTo>
                  <a:pt x="1" y="3"/>
                </a:lnTo>
                <a:lnTo>
                  <a:pt x="1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1" y="10"/>
                </a:lnTo>
                <a:lnTo>
                  <a:pt x="1" y="11"/>
                </a:lnTo>
                <a:lnTo>
                  <a:pt x="2" y="11"/>
                </a:lnTo>
                <a:lnTo>
                  <a:pt x="3" y="12"/>
                </a:lnTo>
                <a:lnTo>
                  <a:pt x="4" y="13"/>
                </a:lnTo>
                <a:lnTo>
                  <a:pt x="6" y="13"/>
                </a:ln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Freeform 32"/>
          <p:cNvSpPr>
            <a:spLocks/>
          </p:cNvSpPr>
          <p:nvPr/>
        </p:nvSpPr>
        <p:spPr bwMode="auto">
          <a:xfrm>
            <a:off x="1804988" y="3614738"/>
            <a:ext cx="11112" cy="14287"/>
          </a:xfrm>
          <a:custGeom>
            <a:avLst/>
            <a:gdLst>
              <a:gd name="T0" fmla="*/ 2147483646 w 7"/>
              <a:gd name="T1" fmla="*/ 2147483646 h 7"/>
              <a:gd name="T2" fmla="*/ 2147483646 w 7"/>
              <a:gd name="T3" fmla="*/ 2147483646 h 7"/>
              <a:gd name="T4" fmla="*/ 2147483646 w 7"/>
              <a:gd name="T5" fmla="*/ 2147483646 h 7"/>
              <a:gd name="T6" fmla="*/ 2147483646 w 7"/>
              <a:gd name="T7" fmla="*/ 2147483646 h 7"/>
              <a:gd name="T8" fmla="*/ 2147483646 w 7"/>
              <a:gd name="T9" fmla="*/ 2147483646 h 7"/>
              <a:gd name="T10" fmla="*/ 2147483646 w 7"/>
              <a:gd name="T11" fmla="*/ 2147483646 h 7"/>
              <a:gd name="T12" fmla="*/ 2147483646 w 7"/>
              <a:gd name="T13" fmla="*/ 2147483646 h 7"/>
              <a:gd name="T14" fmla="*/ 2147483646 w 7"/>
              <a:gd name="T15" fmla="*/ 0 h 7"/>
              <a:gd name="T16" fmla="*/ 2147483646 w 7"/>
              <a:gd name="T17" fmla="*/ 0 h 7"/>
              <a:gd name="T18" fmla="*/ 2147483646 w 7"/>
              <a:gd name="T19" fmla="*/ 0 h 7"/>
              <a:gd name="T20" fmla="*/ 2147483646 w 7"/>
              <a:gd name="T21" fmla="*/ 2147483646 h 7"/>
              <a:gd name="T22" fmla="*/ 0 w 7"/>
              <a:gd name="T23" fmla="*/ 2147483646 h 7"/>
              <a:gd name="T24" fmla="*/ 0 w 7"/>
              <a:gd name="T25" fmla="*/ 2147483646 h 7"/>
              <a:gd name="T26" fmla="*/ 0 w 7"/>
              <a:gd name="T27" fmla="*/ 2147483646 h 7"/>
              <a:gd name="T28" fmla="*/ 2147483646 w 7"/>
              <a:gd name="T29" fmla="*/ 2147483646 h 7"/>
              <a:gd name="T30" fmla="*/ 2147483646 w 7"/>
              <a:gd name="T31" fmla="*/ 2147483646 h 7"/>
              <a:gd name="T32" fmla="*/ 2147483646 w 7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"/>
              <a:gd name="T52" fmla="*/ 0 h 7"/>
              <a:gd name="T53" fmla="*/ 7 w 7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" h="7">
                <a:moveTo>
                  <a:pt x="3" y="7"/>
                </a:moveTo>
                <a:lnTo>
                  <a:pt x="5" y="6"/>
                </a:lnTo>
                <a:lnTo>
                  <a:pt x="6" y="6"/>
                </a:lnTo>
                <a:lnTo>
                  <a:pt x="6" y="5"/>
                </a:lnTo>
                <a:lnTo>
                  <a:pt x="7" y="4"/>
                </a:lnTo>
                <a:lnTo>
                  <a:pt x="6" y="2"/>
                </a:lnTo>
                <a:lnTo>
                  <a:pt x="5" y="0"/>
                </a:lnTo>
                <a:lnTo>
                  <a:pt x="3" y="0"/>
                </a:lnTo>
                <a:lnTo>
                  <a:pt x="2" y="0"/>
                </a:lnTo>
                <a:lnTo>
                  <a:pt x="1" y="2"/>
                </a:lnTo>
                <a:lnTo>
                  <a:pt x="0" y="2"/>
                </a:ln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2" y="6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Freeform 33"/>
          <p:cNvSpPr>
            <a:spLocks/>
          </p:cNvSpPr>
          <p:nvPr/>
        </p:nvSpPr>
        <p:spPr bwMode="auto">
          <a:xfrm>
            <a:off x="1824038" y="3614738"/>
            <a:ext cx="7937" cy="14287"/>
          </a:xfrm>
          <a:custGeom>
            <a:avLst/>
            <a:gdLst>
              <a:gd name="T0" fmla="*/ 2147483646 w 5"/>
              <a:gd name="T1" fmla="*/ 2147483646 h 7"/>
              <a:gd name="T2" fmla="*/ 2147483646 w 5"/>
              <a:gd name="T3" fmla="*/ 2147483646 h 7"/>
              <a:gd name="T4" fmla="*/ 2147483646 w 5"/>
              <a:gd name="T5" fmla="*/ 2147483646 h 7"/>
              <a:gd name="T6" fmla="*/ 2147483646 w 5"/>
              <a:gd name="T7" fmla="*/ 2147483646 h 7"/>
              <a:gd name="T8" fmla="*/ 2147483646 w 5"/>
              <a:gd name="T9" fmla="*/ 2147483646 h 7"/>
              <a:gd name="T10" fmla="*/ 2147483646 w 5"/>
              <a:gd name="T11" fmla="*/ 2147483646 h 7"/>
              <a:gd name="T12" fmla="*/ 2147483646 w 5"/>
              <a:gd name="T13" fmla="*/ 2147483646 h 7"/>
              <a:gd name="T14" fmla="*/ 2147483646 w 5"/>
              <a:gd name="T15" fmla="*/ 0 h 7"/>
              <a:gd name="T16" fmla="*/ 2147483646 w 5"/>
              <a:gd name="T17" fmla="*/ 0 h 7"/>
              <a:gd name="T18" fmla="*/ 2147483646 w 5"/>
              <a:gd name="T19" fmla="*/ 0 h 7"/>
              <a:gd name="T20" fmla="*/ 2147483646 w 5"/>
              <a:gd name="T21" fmla="*/ 2147483646 h 7"/>
              <a:gd name="T22" fmla="*/ 0 w 5"/>
              <a:gd name="T23" fmla="*/ 2147483646 h 7"/>
              <a:gd name="T24" fmla="*/ 0 w 5"/>
              <a:gd name="T25" fmla="*/ 2147483646 h 7"/>
              <a:gd name="T26" fmla="*/ 0 w 5"/>
              <a:gd name="T27" fmla="*/ 2147483646 h 7"/>
              <a:gd name="T28" fmla="*/ 2147483646 w 5"/>
              <a:gd name="T29" fmla="*/ 2147483646 h 7"/>
              <a:gd name="T30" fmla="*/ 2147483646 w 5"/>
              <a:gd name="T31" fmla="*/ 2147483646 h 7"/>
              <a:gd name="T32" fmla="*/ 2147483646 w 5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"/>
              <a:gd name="T52" fmla="*/ 0 h 7"/>
              <a:gd name="T53" fmla="*/ 5 w 5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" h="7">
                <a:moveTo>
                  <a:pt x="3" y="7"/>
                </a:moveTo>
                <a:lnTo>
                  <a:pt x="4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4" y="0"/>
                </a:lnTo>
                <a:lnTo>
                  <a:pt x="3" y="0"/>
                </a:lnTo>
                <a:lnTo>
                  <a:pt x="2" y="0"/>
                </a:lnTo>
                <a:lnTo>
                  <a:pt x="1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Freeform 34"/>
          <p:cNvSpPr>
            <a:spLocks/>
          </p:cNvSpPr>
          <p:nvPr/>
        </p:nvSpPr>
        <p:spPr bwMode="auto">
          <a:xfrm>
            <a:off x="1751013" y="3421063"/>
            <a:ext cx="30162" cy="193675"/>
          </a:xfrm>
          <a:custGeom>
            <a:avLst/>
            <a:gdLst>
              <a:gd name="T0" fmla="*/ 2147483646 w 19"/>
              <a:gd name="T1" fmla="*/ 2147483646 h 92"/>
              <a:gd name="T2" fmla="*/ 2147483646 w 19"/>
              <a:gd name="T3" fmla="*/ 2147483646 h 92"/>
              <a:gd name="T4" fmla="*/ 2147483646 w 19"/>
              <a:gd name="T5" fmla="*/ 2147483646 h 92"/>
              <a:gd name="T6" fmla="*/ 2147483646 w 19"/>
              <a:gd name="T7" fmla="*/ 2147483646 h 92"/>
              <a:gd name="T8" fmla="*/ 2147483646 w 19"/>
              <a:gd name="T9" fmla="*/ 2147483646 h 92"/>
              <a:gd name="T10" fmla="*/ 0 w 19"/>
              <a:gd name="T11" fmla="*/ 2147483646 h 92"/>
              <a:gd name="T12" fmla="*/ 0 w 19"/>
              <a:gd name="T13" fmla="*/ 2147483646 h 92"/>
              <a:gd name="T14" fmla="*/ 2147483646 w 19"/>
              <a:gd name="T15" fmla="*/ 2147483646 h 92"/>
              <a:gd name="T16" fmla="*/ 2147483646 w 19"/>
              <a:gd name="T17" fmla="*/ 2147483646 h 92"/>
              <a:gd name="T18" fmla="*/ 2147483646 w 19"/>
              <a:gd name="T19" fmla="*/ 2147483646 h 92"/>
              <a:gd name="T20" fmla="*/ 2147483646 w 19"/>
              <a:gd name="T21" fmla="*/ 2147483646 h 92"/>
              <a:gd name="T22" fmla="*/ 2147483646 w 19"/>
              <a:gd name="T23" fmla="*/ 2147483646 h 92"/>
              <a:gd name="T24" fmla="*/ 2147483646 w 19"/>
              <a:gd name="T25" fmla="*/ 2147483646 h 92"/>
              <a:gd name="T26" fmla="*/ 2147483646 w 19"/>
              <a:gd name="T27" fmla="*/ 2147483646 h 92"/>
              <a:gd name="T28" fmla="*/ 2147483646 w 19"/>
              <a:gd name="T29" fmla="*/ 2147483646 h 92"/>
              <a:gd name="T30" fmla="*/ 2147483646 w 19"/>
              <a:gd name="T31" fmla="*/ 2147483646 h 92"/>
              <a:gd name="T32" fmla="*/ 2147483646 w 19"/>
              <a:gd name="T33" fmla="*/ 2147483646 h 92"/>
              <a:gd name="T34" fmla="*/ 2147483646 w 19"/>
              <a:gd name="T35" fmla="*/ 2147483646 h 92"/>
              <a:gd name="T36" fmla="*/ 2147483646 w 19"/>
              <a:gd name="T37" fmla="*/ 0 h 92"/>
              <a:gd name="T38" fmla="*/ 2147483646 w 19"/>
              <a:gd name="T39" fmla="*/ 0 h 92"/>
              <a:gd name="T40" fmla="*/ 2147483646 w 19"/>
              <a:gd name="T41" fmla="*/ 0 h 92"/>
              <a:gd name="T42" fmla="*/ 2147483646 w 19"/>
              <a:gd name="T43" fmla="*/ 0 h 92"/>
              <a:gd name="T44" fmla="*/ 2147483646 w 19"/>
              <a:gd name="T45" fmla="*/ 0 h 92"/>
              <a:gd name="T46" fmla="*/ 2147483646 w 19"/>
              <a:gd name="T47" fmla="*/ 0 h 92"/>
              <a:gd name="T48" fmla="*/ 2147483646 w 19"/>
              <a:gd name="T49" fmla="*/ 0 h 92"/>
              <a:gd name="T50" fmla="*/ 2147483646 w 19"/>
              <a:gd name="T51" fmla="*/ 2147483646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9"/>
              <a:gd name="T79" fmla="*/ 0 h 92"/>
              <a:gd name="T80" fmla="*/ 19 w 19"/>
              <a:gd name="T81" fmla="*/ 92 h 9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9" h="92">
                <a:moveTo>
                  <a:pt x="6" y="1"/>
                </a:moveTo>
                <a:lnTo>
                  <a:pt x="6" y="4"/>
                </a:lnTo>
                <a:lnTo>
                  <a:pt x="4" y="8"/>
                </a:lnTo>
                <a:lnTo>
                  <a:pt x="2" y="16"/>
                </a:lnTo>
                <a:lnTo>
                  <a:pt x="1" y="28"/>
                </a:lnTo>
                <a:lnTo>
                  <a:pt x="0" y="41"/>
                </a:lnTo>
                <a:lnTo>
                  <a:pt x="0" y="56"/>
                </a:lnTo>
                <a:lnTo>
                  <a:pt x="1" y="74"/>
                </a:lnTo>
                <a:lnTo>
                  <a:pt x="5" y="92"/>
                </a:lnTo>
                <a:lnTo>
                  <a:pt x="19" y="91"/>
                </a:lnTo>
                <a:lnTo>
                  <a:pt x="18" y="89"/>
                </a:lnTo>
                <a:lnTo>
                  <a:pt x="16" y="81"/>
                </a:lnTo>
                <a:lnTo>
                  <a:pt x="15" y="70"/>
                </a:lnTo>
                <a:lnTo>
                  <a:pt x="14" y="56"/>
                </a:lnTo>
                <a:lnTo>
                  <a:pt x="13" y="42"/>
                </a:lnTo>
                <a:lnTo>
                  <a:pt x="13" y="27"/>
                </a:lnTo>
                <a:lnTo>
                  <a:pt x="15" y="13"/>
                </a:lnTo>
                <a:lnTo>
                  <a:pt x="19" y="1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1" y="0"/>
                </a:lnTo>
                <a:lnTo>
                  <a:pt x="6" y="1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Freeform 35"/>
          <p:cNvSpPr>
            <a:spLocks/>
          </p:cNvSpPr>
          <p:nvPr/>
        </p:nvSpPr>
        <p:spPr bwMode="auto">
          <a:xfrm>
            <a:off x="1906588" y="3395663"/>
            <a:ext cx="42862" cy="217487"/>
          </a:xfrm>
          <a:custGeom>
            <a:avLst/>
            <a:gdLst>
              <a:gd name="T0" fmla="*/ 2147483646 w 27"/>
              <a:gd name="T1" fmla="*/ 0 h 103"/>
              <a:gd name="T2" fmla="*/ 2147483646 w 27"/>
              <a:gd name="T3" fmla="*/ 2147483646 h 103"/>
              <a:gd name="T4" fmla="*/ 2147483646 w 27"/>
              <a:gd name="T5" fmla="*/ 2147483646 h 103"/>
              <a:gd name="T6" fmla="*/ 2147483646 w 27"/>
              <a:gd name="T7" fmla="*/ 2147483646 h 103"/>
              <a:gd name="T8" fmla="*/ 2147483646 w 27"/>
              <a:gd name="T9" fmla="*/ 2147483646 h 103"/>
              <a:gd name="T10" fmla="*/ 2147483646 w 27"/>
              <a:gd name="T11" fmla="*/ 2147483646 h 103"/>
              <a:gd name="T12" fmla="*/ 2147483646 w 27"/>
              <a:gd name="T13" fmla="*/ 2147483646 h 103"/>
              <a:gd name="T14" fmla="*/ 2147483646 w 27"/>
              <a:gd name="T15" fmla="*/ 2147483646 h 103"/>
              <a:gd name="T16" fmla="*/ 2147483646 w 27"/>
              <a:gd name="T17" fmla="*/ 2147483646 h 103"/>
              <a:gd name="T18" fmla="*/ 2147483646 w 27"/>
              <a:gd name="T19" fmla="*/ 2147483646 h 103"/>
              <a:gd name="T20" fmla="*/ 2147483646 w 27"/>
              <a:gd name="T21" fmla="*/ 2147483646 h 103"/>
              <a:gd name="T22" fmla="*/ 2147483646 w 27"/>
              <a:gd name="T23" fmla="*/ 2147483646 h 103"/>
              <a:gd name="T24" fmla="*/ 2147483646 w 27"/>
              <a:gd name="T25" fmla="*/ 2147483646 h 103"/>
              <a:gd name="T26" fmla="*/ 2147483646 w 27"/>
              <a:gd name="T27" fmla="*/ 2147483646 h 103"/>
              <a:gd name="T28" fmla="*/ 0 w 27"/>
              <a:gd name="T29" fmla="*/ 2147483646 h 103"/>
              <a:gd name="T30" fmla="*/ 2147483646 w 27"/>
              <a:gd name="T31" fmla="*/ 2147483646 h 103"/>
              <a:gd name="T32" fmla="*/ 2147483646 w 27"/>
              <a:gd name="T33" fmla="*/ 2147483646 h 103"/>
              <a:gd name="T34" fmla="*/ 2147483646 w 27"/>
              <a:gd name="T35" fmla="*/ 0 h 103"/>
              <a:gd name="T36" fmla="*/ 2147483646 w 27"/>
              <a:gd name="T37" fmla="*/ 0 h 10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"/>
              <a:gd name="T58" fmla="*/ 0 h 103"/>
              <a:gd name="T59" fmla="*/ 27 w 27"/>
              <a:gd name="T60" fmla="*/ 103 h 10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" h="103">
                <a:moveTo>
                  <a:pt x="27" y="0"/>
                </a:moveTo>
                <a:lnTo>
                  <a:pt x="26" y="2"/>
                </a:lnTo>
                <a:lnTo>
                  <a:pt x="25" y="4"/>
                </a:lnTo>
                <a:lnTo>
                  <a:pt x="22" y="10"/>
                </a:lnTo>
                <a:lnTo>
                  <a:pt x="20" y="18"/>
                </a:lnTo>
                <a:lnTo>
                  <a:pt x="18" y="32"/>
                </a:lnTo>
                <a:lnTo>
                  <a:pt x="16" y="49"/>
                </a:lnTo>
                <a:lnTo>
                  <a:pt x="18" y="73"/>
                </a:lnTo>
                <a:lnTo>
                  <a:pt x="20" y="103"/>
                </a:lnTo>
                <a:lnTo>
                  <a:pt x="5" y="103"/>
                </a:lnTo>
                <a:lnTo>
                  <a:pt x="5" y="101"/>
                </a:lnTo>
                <a:lnTo>
                  <a:pt x="4" y="92"/>
                </a:lnTo>
                <a:lnTo>
                  <a:pt x="2" y="80"/>
                </a:lnTo>
                <a:lnTo>
                  <a:pt x="1" y="65"/>
                </a:lnTo>
                <a:lnTo>
                  <a:pt x="0" y="47"/>
                </a:lnTo>
                <a:lnTo>
                  <a:pt x="1" y="31"/>
                </a:lnTo>
                <a:lnTo>
                  <a:pt x="4" y="14"/>
                </a:lnTo>
                <a:lnTo>
                  <a:pt x="9" y="0"/>
                </a:lnTo>
                <a:lnTo>
                  <a:pt x="27" y="0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Freeform 36"/>
          <p:cNvSpPr>
            <a:spLocks/>
          </p:cNvSpPr>
          <p:nvPr/>
        </p:nvSpPr>
        <p:spPr bwMode="auto">
          <a:xfrm>
            <a:off x="1751013" y="3432175"/>
            <a:ext cx="28575" cy="168275"/>
          </a:xfrm>
          <a:custGeom>
            <a:avLst/>
            <a:gdLst>
              <a:gd name="T0" fmla="*/ 2147483646 w 18"/>
              <a:gd name="T1" fmla="*/ 2147483646 h 80"/>
              <a:gd name="T2" fmla="*/ 2147483646 w 18"/>
              <a:gd name="T3" fmla="*/ 2147483646 h 80"/>
              <a:gd name="T4" fmla="*/ 2147483646 w 18"/>
              <a:gd name="T5" fmla="*/ 2147483646 h 80"/>
              <a:gd name="T6" fmla="*/ 2147483646 w 18"/>
              <a:gd name="T7" fmla="*/ 2147483646 h 80"/>
              <a:gd name="T8" fmla="*/ 2147483646 w 18"/>
              <a:gd name="T9" fmla="*/ 2147483646 h 80"/>
              <a:gd name="T10" fmla="*/ 0 w 18"/>
              <a:gd name="T11" fmla="*/ 2147483646 h 80"/>
              <a:gd name="T12" fmla="*/ 2147483646 w 18"/>
              <a:gd name="T13" fmla="*/ 2147483646 h 80"/>
              <a:gd name="T14" fmla="*/ 2147483646 w 18"/>
              <a:gd name="T15" fmla="*/ 2147483646 h 80"/>
              <a:gd name="T16" fmla="*/ 2147483646 w 18"/>
              <a:gd name="T17" fmla="*/ 2147483646 h 80"/>
              <a:gd name="T18" fmla="*/ 2147483646 w 18"/>
              <a:gd name="T19" fmla="*/ 2147483646 h 80"/>
              <a:gd name="T20" fmla="*/ 2147483646 w 18"/>
              <a:gd name="T21" fmla="*/ 2147483646 h 80"/>
              <a:gd name="T22" fmla="*/ 2147483646 w 18"/>
              <a:gd name="T23" fmla="*/ 2147483646 h 80"/>
              <a:gd name="T24" fmla="*/ 2147483646 w 18"/>
              <a:gd name="T25" fmla="*/ 2147483646 h 80"/>
              <a:gd name="T26" fmla="*/ 2147483646 w 18"/>
              <a:gd name="T27" fmla="*/ 2147483646 h 80"/>
              <a:gd name="T28" fmla="*/ 2147483646 w 18"/>
              <a:gd name="T29" fmla="*/ 2147483646 h 80"/>
              <a:gd name="T30" fmla="*/ 2147483646 w 18"/>
              <a:gd name="T31" fmla="*/ 2147483646 h 80"/>
              <a:gd name="T32" fmla="*/ 2147483646 w 18"/>
              <a:gd name="T33" fmla="*/ 2147483646 h 80"/>
              <a:gd name="T34" fmla="*/ 2147483646 w 18"/>
              <a:gd name="T35" fmla="*/ 2147483646 h 80"/>
              <a:gd name="T36" fmla="*/ 2147483646 w 18"/>
              <a:gd name="T37" fmla="*/ 2147483646 h 80"/>
              <a:gd name="T38" fmla="*/ 2147483646 w 18"/>
              <a:gd name="T39" fmla="*/ 2147483646 h 80"/>
              <a:gd name="T40" fmla="*/ 2147483646 w 18"/>
              <a:gd name="T41" fmla="*/ 2147483646 h 80"/>
              <a:gd name="T42" fmla="*/ 2147483646 w 18"/>
              <a:gd name="T43" fmla="*/ 0 h 80"/>
              <a:gd name="T44" fmla="*/ 2147483646 w 18"/>
              <a:gd name="T45" fmla="*/ 0 h 80"/>
              <a:gd name="T46" fmla="*/ 2147483646 w 18"/>
              <a:gd name="T47" fmla="*/ 0 h 80"/>
              <a:gd name="T48" fmla="*/ 2147483646 w 18"/>
              <a:gd name="T49" fmla="*/ 2147483646 h 80"/>
              <a:gd name="T50" fmla="*/ 2147483646 w 18"/>
              <a:gd name="T51" fmla="*/ 2147483646 h 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"/>
              <a:gd name="T79" fmla="*/ 0 h 80"/>
              <a:gd name="T80" fmla="*/ 18 w 18"/>
              <a:gd name="T81" fmla="*/ 80 h 8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" h="80">
                <a:moveTo>
                  <a:pt x="6" y="2"/>
                </a:moveTo>
                <a:lnTo>
                  <a:pt x="6" y="3"/>
                </a:lnTo>
                <a:lnTo>
                  <a:pt x="5" y="8"/>
                </a:lnTo>
                <a:lnTo>
                  <a:pt x="2" y="15"/>
                </a:lnTo>
                <a:lnTo>
                  <a:pt x="1" y="24"/>
                </a:lnTo>
                <a:lnTo>
                  <a:pt x="0" y="36"/>
                </a:lnTo>
                <a:lnTo>
                  <a:pt x="1" y="50"/>
                </a:lnTo>
                <a:lnTo>
                  <a:pt x="2" y="65"/>
                </a:lnTo>
                <a:lnTo>
                  <a:pt x="5" y="80"/>
                </a:lnTo>
                <a:lnTo>
                  <a:pt x="16" y="80"/>
                </a:lnTo>
                <a:lnTo>
                  <a:pt x="16" y="78"/>
                </a:lnTo>
                <a:lnTo>
                  <a:pt x="15" y="71"/>
                </a:lnTo>
                <a:lnTo>
                  <a:pt x="14" y="62"/>
                </a:lnTo>
                <a:lnTo>
                  <a:pt x="13" y="50"/>
                </a:lnTo>
                <a:lnTo>
                  <a:pt x="12" y="37"/>
                </a:lnTo>
                <a:lnTo>
                  <a:pt x="12" y="24"/>
                </a:lnTo>
                <a:lnTo>
                  <a:pt x="14" y="11"/>
                </a:lnTo>
                <a:lnTo>
                  <a:pt x="18" y="1"/>
                </a:lnTo>
                <a:lnTo>
                  <a:pt x="16" y="0"/>
                </a:lnTo>
                <a:lnTo>
                  <a:pt x="15" y="0"/>
                </a:lnTo>
                <a:lnTo>
                  <a:pt x="13" y="0"/>
                </a:lnTo>
                <a:lnTo>
                  <a:pt x="9" y="1"/>
                </a:lnTo>
                <a:lnTo>
                  <a:pt x="6" y="2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Freeform 37"/>
          <p:cNvSpPr>
            <a:spLocks/>
          </p:cNvSpPr>
          <p:nvPr/>
        </p:nvSpPr>
        <p:spPr bwMode="auto">
          <a:xfrm>
            <a:off x="1752600" y="3444875"/>
            <a:ext cx="22225" cy="144463"/>
          </a:xfrm>
          <a:custGeom>
            <a:avLst/>
            <a:gdLst>
              <a:gd name="T0" fmla="*/ 2147483646 w 14"/>
              <a:gd name="T1" fmla="*/ 2147483646 h 69"/>
              <a:gd name="T2" fmla="*/ 2147483646 w 14"/>
              <a:gd name="T3" fmla="*/ 2147483646 h 69"/>
              <a:gd name="T4" fmla="*/ 2147483646 w 14"/>
              <a:gd name="T5" fmla="*/ 2147483646 h 69"/>
              <a:gd name="T6" fmla="*/ 2147483646 w 14"/>
              <a:gd name="T7" fmla="*/ 2147483646 h 69"/>
              <a:gd name="T8" fmla="*/ 2147483646 w 14"/>
              <a:gd name="T9" fmla="*/ 2147483646 h 69"/>
              <a:gd name="T10" fmla="*/ 0 w 14"/>
              <a:gd name="T11" fmla="*/ 2147483646 h 69"/>
              <a:gd name="T12" fmla="*/ 0 w 14"/>
              <a:gd name="T13" fmla="*/ 2147483646 h 69"/>
              <a:gd name="T14" fmla="*/ 2147483646 w 14"/>
              <a:gd name="T15" fmla="*/ 2147483646 h 69"/>
              <a:gd name="T16" fmla="*/ 2147483646 w 14"/>
              <a:gd name="T17" fmla="*/ 2147483646 h 69"/>
              <a:gd name="T18" fmla="*/ 2147483646 w 14"/>
              <a:gd name="T19" fmla="*/ 2147483646 h 69"/>
              <a:gd name="T20" fmla="*/ 2147483646 w 14"/>
              <a:gd name="T21" fmla="*/ 2147483646 h 69"/>
              <a:gd name="T22" fmla="*/ 2147483646 w 14"/>
              <a:gd name="T23" fmla="*/ 2147483646 h 69"/>
              <a:gd name="T24" fmla="*/ 2147483646 w 14"/>
              <a:gd name="T25" fmla="*/ 2147483646 h 69"/>
              <a:gd name="T26" fmla="*/ 2147483646 w 14"/>
              <a:gd name="T27" fmla="*/ 2147483646 h 69"/>
              <a:gd name="T28" fmla="*/ 2147483646 w 14"/>
              <a:gd name="T29" fmla="*/ 2147483646 h 69"/>
              <a:gd name="T30" fmla="*/ 2147483646 w 14"/>
              <a:gd name="T31" fmla="*/ 2147483646 h 69"/>
              <a:gd name="T32" fmla="*/ 2147483646 w 14"/>
              <a:gd name="T33" fmla="*/ 2147483646 h 69"/>
              <a:gd name="T34" fmla="*/ 2147483646 w 14"/>
              <a:gd name="T35" fmla="*/ 2147483646 h 69"/>
              <a:gd name="T36" fmla="*/ 2147483646 w 14"/>
              <a:gd name="T37" fmla="*/ 2147483646 h 69"/>
              <a:gd name="T38" fmla="*/ 2147483646 w 14"/>
              <a:gd name="T39" fmla="*/ 0 h 69"/>
              <a:gd name="T40" fmla="*/ 2147483646 w 14"/>
              <a:gd name="T41" fmla="*/ 0 h 69"/>
              <a:gd name="T42" fmla="*/ 2147483646 w 14"/>
              <a:gd name="T43" fmla="*/ 0 h 69"/>
              <a:gd name="T44" fmla="*/ 2147483646 w 14"/>
              <a:gd name="T45" fmla="*/ 0 h 69"/>
              <a:gd name="T46" fmla="*/ 2147483646 w 14"/>
              <a:gd name="T47" fmla="*/ 0 h 69"/>
              <a:gd name="T48" fmla="*/ 2147483646 w 14"/>
              <a:gd name="T49" fmla="*/ 0 h 69"/>
              <a:gd name="T50" fmla="*/ 2147483646 w 14"/>
              <a:gd name="T51" fmla="*/ 2147483646 h 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69"/>
              <a:gd name="T80" fmla="*/ 14 w 14"/>
              <a:gd name="T81" fmla="*/ 69 h 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69">
                <a:moveTo>
                  <a:pt x="5" y="1"/>
                </a:moveTo>
                <a:lnTo>
                  <a:pt x="5" y="2"/>
                </a:lnTo>
                <a:lnTo>
                  <a:pt x="4" y="7"/>
                </a:lnTo>
                <a:lnTo>
                  <a:pt x="3" y="12"/>
                </a:lnTo>
                <a:lnTo>
                  <a:pt x="1" y="21"/>
                </a:lnTo>
                <a:lnTo>
                  <a:pt x="0" y="30"/>
                </a:lnTo>
                <a:lnTo>
                  <a:pt x="0" y="42"/>
                </a:lnTo>
                <a:lnTo>
                  <a:pt x="1" y="54"/>
                </a:lnTo>
                <a:lnTo>
                  <a:pt x="4" y="69"/>
                </a:lnTo>
                <a:lnTo>
                  <a:pt x="14" y="67"/>
                </a:lnTo>
                <a:lnTo>
                  <a:pt x="13" y="66"/>
                </a:lnTo>
                <a:lnTo>
                  <a:pt x="13" y="60"/>
                </a:lnTo>
                <a:lnTo>
                  <a:pt x="12" y="52"/>
                </a:lnTo>
                <a:lnTo>
                  <a:pt x="11" y="42"/>
                </a:lnTo>
                <a:lnTo>
                  <a:pt x="10" y="31"/>
                </a:lnTo>
                <a:lnTo>
                  <a:pt x="10" y="19"/>
                </a:lnTo>
                <a:lnTo>
                  <a:pt x="12" y="9"/>
                </a:lnTo>
                <a:lnTo>
                  <a:pt x="14" y="1"/>
                </a:lnTo>
                <a:lnTo>
                  <a:pt x="14" y="0"/>
                </a:lnTo>
                <a:lnTo>
                  <a:pt x="13" y="0"/>
                </a:lnTo>
                <a:lnTo>
                  <a:pt x="11" y="0"/>
                </a:lnTo>
                <a:lnTo>
                  <a:pt x="8" y="0"/>
                </a:lnTo>
                <a:lnTo>
                  <a:pt x="5" y="1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Freeform 38"/>
          <p:cNvSpPr>
            <a:spLocks/>
          </p:cNvSpPr>
          <p:nvPr/>
        </p:nvSpPr>
        <p:spPr bwMode="auto">
          <a:xfrm>
            <a:off x="1754188" y="3454400"/>
            <a:ext cx="19050" cy="119063"/>
          </a:xfrm>
          <a:custGeom>
            <a:avLst/>
            <a:gdLst>
              <a:gd name="T0" fmla="*/ 2147483646 w 12"/>
              <a:gd name="T1" fmla="*/ 2147483646 h 56"/>
              <a:gd name="T2" fmla="*/ 2147483646 w 12"/>
              <a:gd name="T3" fmla="*/ 2147483646 h 56"/>
              <a:gd name="T4" fmla="*/ 2147483646 w 12"/>
              <a:gd name="T5" fmla="*/ 2147483646 h 56"/>
              <a:gd name="T6" fmla="*/ 2147483646 w 12"/>
              <a:gd name="T7" fmla="*/ 2147483646 h 56"/>
              <a:gd name="T8" fmla="*/ 0 w 12"/>
              <a:gd name="T9" fmla="*/ 2147483646 h 56"/>
              <a:gd name="T10" fmla="*/ 0 w 12"/>
              <a:gd name="T11" fmla="*/ 2147483646 h 56"/>
              <a:gd name="T12" fmla="*/ 0 w 12"/>
              <a:gd name="T13" fmla="*/ 2147483646 h 56"/>
              <a:gd name="T14" fmla="*/ 2147483646 w 12"/>
              <a:gd name="T15" fmla="*/ 2147483646 h 56"/>
              <a:gd name="T16" fmla="*/ 2147483646 w 12"/>
              <a:gd name="T17" fmla="*/ 2147483646 h 56"/>
              <a:gd name="T18" fmla="*/ 2147483646 w 12"/>
              <a:gd name="T19" fmla="*/ 2147483646 h 56"/>
              <a:gd name="T20" fmla="*/ 2147483646 w 12"/>
              <a:gd name="T21" fmla="*/ 2147483646 h 56"/>
              <a:gd name="T22" fmla="*/ 2147483646 w 12"/>
              <a:gd name="T23" fmla="*/ 2147483646 h 56"/>
              <a:gd name="T24" fmla="*/ 2147483646 w 12"/>
              <a:gd name="T25" fmla="*/ 2147483646 h 56"/>
              <a:gd name="T26" fmla="*/ 2147483646 w 12"/>
              <a:gd name="T27" fmla="*/ 2147483646 h 56"/>
              <a:gd name="T28" fmla="*/ 2147483646 w 12"/>
              <a:gd name="T29" fmla="*/ 2147483646 h 56"/>
              <a:gd name="T30" fmla="*/ 2147483646 w 12"/>
              <a:gd name="T31" fmla="*/ 2147483646 h 56"/>
              <a:gd name="T32" fmla="*/ 2147483646 w 12"/>
              <a:gd name="T33" fmla="*/ 2147483646 h 56"/>
              <a:gd name="T34" fmla="*/ 2147483646 w 12"/>
              <a:gd name="T35" fmla="*/ 0 h 56"/>
              <a:gd name="T36" fmla="*/ 2147483646 w 12"/>
              <a:gd name="T37" fmla="*/ 0 h 56"/>
              <a:gd name="T38" fmla="*/ 2147483646 w 12"/>
              <a:gd name="T39" fmla="*/ 0 h 56"/>
              <a:gd name="T40" fmla="*/ 2147483646 w 12"/>
              <a:gd name="T41" fmla="*/ 0 h 56"/>
              <a:gd name="T42" fmla="*/ 2147483646 w 12"/>
              <a:gd name="T43" fmla="*/ 0 h 56"/>
              <a:gd name="T44" fmla="*/ 2147483646 w 12"/>
              <a:gd name="T45" fmla="*/ 0 h 56"/>
              <a:gd name="T46" fmla="*/ 2147483646 w 12"/>
              <a:gd name="T47" fmla="*/ 0 h 56"/>
              <a:gd name="T48" fmla="*/ 2147483646 w 12"/>
              <a:gd name="T49" fmla="*/ 0 h 56"/>
              <a:gd name="T50" fmla="*/ 2147483646 w 12"/>
              <a:gd name="T51" fmla="*/ 2147483646 h 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"/>
              <a:gd name="T79" fmla="*/ 0 h 56"/>
              <a:gd name="T80" fmla="*/ 12 w 12"/>
              <a:gd name="T81" fmla="*/ 56 h 5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" h="56">
                <a:moveTo>
                  <a:pt x="4" y="2"/>
                </a:moveTo>
                <a:lnTo>
                  <a:pt x="3" y="2"/>
                </a:lnTo>
                <a:lnTo>
                  <a:pt x="3" y="5"/>
                </a:lnTo>
                <a:lnTo>
                  <a:pt x="2" y="11"/>
                </a:lnTo>
                <a:lnTo>
                  <a:pt x="0" y="17"/>
                </a:lnTo>
                <a:lnTo>
                  <a:pt x="0" y="25"/>
                </a:lnTo>
                <a:lnTo>
                  <a:pt x="0" y="35"/>
                </a:lnTo>
                <a:lnTo>
                  <a:pt x="2" y="46"/>
                </a:lnTo>
                <a:lnTo>
                  <a:pt x="3" y="56"/>
                </a:lnTo>
                <a:lnTo>
                  <a:pt x="11" y="56"/>
                </a:lnTo>
                <a:lnTo>
                  <a:pt x="11" y="55"/>
                </a:lnTo>
                <a:lnTo>
                  <a:pt x="10" y="51"/>
                </a:lnTo>
                <a:lnTo>
                  <a:pt x="10" y="44"/>
                </a:lnTo>
                <a:lnTo>
                  <a:pt x="9" y="35"/>
                </a:lnTo>
                <a:lnTo>
                  <a:pt x="7" y="26"/>
                </a:lnTo>
                <a:lnTo>
                  <a:pt x="9" y="17"/>
                </a:lnTo>
                <a:lnTo>
                  <a:pt x="10" y="7"/>
                </a:lnTo>
                <a:lnTo>
                  <a:pt x="12" y="0"/>
                </a:lnTo>
                <a:lnTo>
                  <a:pt x="11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4" y="2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Freeform 39"/>
          <p:cNvSpPr>
            <a:spLocks/>
          </p:cNvSpPr>
          <p:nvPr/>
        </p:nvSpPr>
        <p:spPr bwMode="auto">
          <a:xfrm>
            <a:off x="1754188" y="3465513"/>
            <a:ext cx="15875" cy="96837"/>
          </a:xfrm>
          <a:custGeom>
            <a:avLst/>
            <a:gdLst>
              <a:gd name="T0" fmla="*/ 2147483646 w 10"/>
              <a:gd name="T1" fmla="*/ 2147483646 h 46"/>
              <a:gd name="T2" fmla="*/ 2147483646 w 10"/>
              <a:gd name="T3" fmla="*/ 2147483646 h 46"/>
              <a:gd name="T4" fmla="*/ 2147483646 w 10"/>
              <a:gd name="T5" fmla="*/ 2147483646 h 46"/>
              <a:gd name="T6" fmla="*/ 2147483646 w 10"/>
              <a:gd name="T7" fmla="*/ 2147483646 h 46"/>
              <a:gd name="T8" fmla="*/ 2147483646 w 10"/>
              <a:gd name="T9" fmla="*/ 2147483646 h 46"/>
              <a:gd name="T10" fmla="*/ 0 w 10"/>
              <a:gd name="T11" fmla="*/ 2147483646 h 46"/>
              <a:gd name="T12" fmla="*/ 0 w 10"/>
              <a:gd name="T13" fmla="*/ 2147483646 h 46"/>
              <a:gd name="T14" fmla="*/ 2147483646 w 10"/>
              <a:gd name="T15" fmla="*/ 2147483646 h 46"/>
              <a:gd name="T16" fmla="*/ 2147483646 w 10"/>
              <a:gd name="T17" fmla="*/ 2147483646 h 46"/>
              <a:gd name="T18" fmla="*/ 2147483646 w 10"/>
              <a:gd name="T19" fmla="*/ 2147483646 h 46"/>
              <a:gd name="T20" fmla="*/ 2147483646 w 10"/>
              <a:gd name="T21" fmla="*/ 2147483646 h 46"/>
              <a:gd name="T22" fmla="*/ 2147483646 w 10"/>
              <a:gd name="T23" fmla="*/ 2147483646 h 46"/>
              <a:gd name="T24" fmla="*/ 2147483646 w 10"/>
              <a:gd name="T25" fmla="*/ 2147483646 h 46"/>
              <a:gd name="T26" fmla="*/ 2147483646 w 10"/>
              <a:gd name="T27" fmla="*/ 2147483646 h 46"/>
              <a:gd name="T28" fmla="*/ 2147483646 w 10"/>
              <a:gd name="T29" fmla="*/ 2147483646 h 46"/>
              <a:gd name="T30" fmla="*/ 2147483646 w 10"/>
              <a:gd name="T31" fmla="*/ 2147483646 h 46"/>
              <a:gd name="T32" fmla="*/ 2147483646 w 10"/>
              <a:gd name="T33" fmla="*/ 2147483646 h 46"/>
              <a:gd name="T34" fmla="*/ 2147483646 w 10"/>
              <a:gd name="T35" fmla="*/ 2147483646 h 46"/>
              <a:gd name="T36" fmla="*/ 2147483646 w 10"/>
              <a:gd name="T37" fmla="*/ 2147483646 h 46"/>
              <a:gd name="T38" fmla="*/ 2147483646 w 10"/>
              <a:gd name="T39" fmla="*/ 2147483646 h 46"/>
              <a:gd name="T40" fmla="*/ 2147483646 w 10"/>
              <a:gd name="T41" fmla="*/ 0 h 46"/>
              <a:gd name="T42" fmla="*/ 2147483646 w 10"/>
              <a:gd name="T43" fmla="*/ 0 h 46"/>
              <a:gd name="T44" fmla="*/ 2147483646 w 10"/>
              <a:gd name="T45" fmla="*/ 0 h 46"/>
              <a:gd name="T46" fmla="*/ 2147483646 w 10"/>
              <a:gd name="T47" fmla="*/ 0 h 46"/>
              <a:gd name="T48" fmla="*/ 2147483646 w 10"/>
              <a:gd name="T49" fmla="*/ 2147483646 h 46"/>
              <a:gd name="T50" fmla="*/ 2147483646 w 10"/>
              <a:gd name="T51" fmla="*/ 2147483646 h 4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"/>
              <a:gd name="T79" fmla="*/ 0 h 46"/>
              <a:gd name="T80" fmla="*/ 10 w 10"/>
              <a:gd name="T81" fmla="*/ 46 h 4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" h="46">
                <a:moveTo>
                  <a:pt x="4" y="1"/>
                </a:moveTo>
                <a:lnTo>
                  <a:pt x="3" y="2"/>
                </a:lnTo>
                <a:lnTo>
                  <a:pt x="3" y="5"/>
                </a:lnTo>
                <a:lnTo>
                  <a:pt x="2" y="8"/>
                </a:lnTo>
                <a:lnTo>
                  <a:pt x="2" y="14"/>
                </a:lnTo>
                <a:lnTo>
                  <a:pt x="0" y="21"/>
                </a:lnTo>
                <a:lnTo>
                  <a:pt x="0" y="28"/>
                </a:lnTo>
                <a:lnTo>
                  <a:pt x="2" y="36"/>
                </a:lnTo>
                <a:lnTo>
                  <a:pt x="3" y="46"/>
                </a:lnTo>
                <a:lnTo>
                  <a:pt x="10" y="46"/>
                </a:lnTo>
                <a:lnTo>
                  <a:pt x="10" y="43"/>
                </a:lnTo>
                <a:lnTo>
                  <a:pt x="9" y="40"/>
                </a:lnTo>
                <a:lnTo>
                  <a:pt x="7" y="35"/>
                </a:lnTo>
                <a:lnTo>
                  <a:pt x="7" y="28"/>
                </a:lnTo>
                <a:lnTo>
                  <a:pt x="6" y="21"/>
                </a:lnTo>
                <a:lnTo>
                  <a:pt x="7" y="14"/>
                </a:lnTo>
                <a:lnTo>
                  <a:pt x="7" y="7"/>
                </a:lnTo>
                <a:lnTo>
                  <a:pt x="10" y="1"/>
                </a:lnTo>
                <a:lnTo>
                  <a:pt x="10" y="0"/>
                </a:lnTo>
                <a:lnTo>
                  <a:pt x="9" y="0"/>
                </a:lnTo>
                <a:lnTo>
                  <a:pt x="7" y="0"/>
                </a:lnTo>
                <a:lnTo>
                  <a:pt x="6" y="1"/>
                </a:lnTo>
                <a:lnTo>
                  <a:pt x="4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Freeform 40"/>
          <p:cNvSpPr>
            <a:spLocks/>
          </p:cNvSpPr>
          <p:nvPr/>
        </p:nvSpPr>
        <p:spPr bwMode="auto">
          <a:xfrm>
            <a:off x="1757363" y="3478213"/>
            <a:ext cx="11112" cy="69850"/>
          </a:xfrm>
          <a:custGeom>
            <a:avLst/>
            <a:gdLst>
              <a:gd name="T0" fmla="*/ 2147483646 w 7"/>
              <a:gd name="T1" fmla="*/ 2147483646 h 33"/>
              <a:gd name="T2" fmla="*/ 2147483646 w 7"/>
              <a:gd name="T3" fmla="*/ 2147483646 h 33"/>
              <a:gd name="T4" fmla="*/ 2147483646 w 7"/>
              <a:gd name="T5" fmla="*/ 2147483646 h 33"/>
              <a:gd name="T6" fmla="*/ 0 w 7"/>
              <a:gd name="T7" fmla="*/ 2147483646 h 33"/>
              <a:gd name="T8" fmla="*/ 0 w 7"/>
              <a:gd name="T9" fmla="*/ 2147483646 h 33"/>
              <a:gd name="T10" fmla="*/ 0 w 7"/>
              <a:gd name="T11" fmla="*/ 2147483646 h 33"/>
              <a:gd name="T12" fmla="*/ 0 w 7"/>
              <a:gd name="T13" fmla="*/ 2147483646 h 33"/>
              <a:gd name="T14" fmla="*/ 0 w 7"/>
              <a:gd name="T15" fmla="*/ 2147483646 h 33"/>
              <a:gd name="T16" fmla="*/ 2147483646 w 7"/>
              <a:gd name="T17" fmla="*/ 2147483646 h 33"/>
              <a:gd name="T18" fmla="*/ 2147483646 w 7"/>
              <a:gd name="T19" fmla="*/ 2147483646 h 33"/>
              <a:gd name="T20" fmla="*/ 2147483646 w 7"/>
              <a:gd name="T21" fmla="*/ 2147483646 h 33"/>
              <a:gd name="T22" fmla="*/ 2147483646 w 7"/>
              <a:gd name="T23" fmla="*/ 2147483646 h 33"/>
              <a:gd name="T24" fmla="*/ 2147483646 w 7"/>
              <a:gd name="T25" fmla="*/ 2147483646 h 33"/>
              <a:gd name="T26" fmla="*/ 2147483646 w 7"/>
              <a:gd name="T27" fmla="*/ 2147483646 h 33"/>
              <a:gd name="T28" fmla="*/ 2147483646 w 7"/>
              <a:gd name="T29" fmla="*/ 2147483646 h 33"/>
              <a:gd name="T30" fmla="*/ 2147483646 w 7"/>
              <a:gd name="T31" fmla="*/ 2147483646 h 33"/>
              <a:gd name="T32" fmla="*/ 2147483646 w 7"/>
              <a:gd name="T33" fmla="*/ 2147483646 h 33"/>
              <a:gd name="T34" fmla="*/ 2147483646 w 7"/>
              <a:gd name="T35" fmla="*/ 0 h 33"/>
              <a:gd name="T36" fmla="*/ 2147483646 w 7"/>
              <a:gd name="T37" fmla="*/ 0 h 33"/>
              <a:gd name="T38" fmla="*/ 2147483646 w 7"/>
              <a:gd name="T39" fmla="*/ 0 h 33"/>
              <a:gd name="T40" fmla="*/ 2147483646 w 7"/>
              <a:gd name="T41" fmla="*/ 0 h 33"/>
              <a:gd name="T42" fmla="*/ 2147483646 w 7"/>
              <a:gd name="T43" fmla="*/ 0 h 33"/>
              <a:gd name="T44" fmla="*/ 2147483646 w 7"/>
              <a:gd name="T45" fmla="*/ 0 h 33"/>
              <a:gd name="T46" fmla="*/ 2147483646 w 7"/>
              <a:gd name="T47" fmla="*/ 0 h 33"/>
              <a:gd name="T48" fmla="*/ 2147483646 w 7"/>
              <a:gd name="T49" fmla="*/ 0 h 33"/>
              <a:gd name="T50" fmla="*/ 2147483646 w 7"/>
              <a:gd name="T51" fmla="*/ 2147483646 h 3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"/>
              <a:gd name="T79" fmla="*/ 0 h 33"/>
              <a:gd name="T80" fmla="*/ 7 w 7"/>
              <a:gd name="T81" fmla="*/ 33 h 3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" h="33">
                <a:moveTo>
                  <a:pt x="2" y="1"/>
                </a:moveTo>
                <a:lnTo>
                  <a:pt x="1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0" y="15"/>
                </a:lnTo>
                <a:lnTo>
                  <a:pt x="0" y="20"/>
                </a:lnTo>
                <a:lnTo>
                  <a:pt x="0" y="27"/>
                </a:lnTo>
                <a:lnTo>
                  <a:pt x="1" y="33"/>
                </a:lnTo>
                <a:lnTo>
                  <a:pt x="5" y="33"/>
                </a:lnTo>
                <a:lnTo>
                  <a:pt x="5" y="31"/>
                </a:lnTo>
                <a:lnTo>
                  <a:pt x="5" y="29"/>
                </a:lnTo>
                <a:lnTo>
                  <a:pt x="4" y="26"/>
                </a:lnTo>
                <a:lnTo>
                  <a:pt x="4" y="20"/>
                </a:lnTo>
                <a:lnTo>
                  <a:pt x="4" y="15"/>
                </a:lnTo>
                <a:lnTo>
                  <a:pt x="4" y="9"/>
                </a:lnTo>
                <a:lnTo>
                  <a:pt x="4" y="5"/>
                </a:lnTo>
                <a:lnTo>
                  <a:pt x="7" y="0"/>
                </a:lnTo>
                <a:lnTo>
                  <a:pt x="5" y="0"/>
                </a:lnTo>
                <a:lnTo>
                  <a:pt x="4" y="0"/>
                </a:lnTo>
                <a:lnTo>
                  <a:pt x="3" y="0"/>
                </a:lnTo>
                <a:lnTo>
                  <a:pt x="2" y="1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" name="Freeform 41"/>
          <p:cNvSpPr>
            <a:spLocks/>
          </p:cNvSpPr>
          <p:nvPr/>
        </p:nvSpPr>
        <p:spPr bwMode="auto">
          <a:xfrm>
            <a:off x="1908175" y="3408363"/>
            <a:ext cx="38100" cy="190500"/>
          </a:xfrm>
          <a:custGeom>
            <a:avLst/>
            <a:gdLst>
              <a:gd name="T0" fmla="*/ 2147483646 w 24"/>
              <a:gd name="T1" fmla="*/ 2147483646 h 90"/>
              <a:gd name="T2" fmla="*/ 2147483646 w 24"/>
              <a:gd name="T3" fmla="*/ 2147483646 h 90"/>
              <a:gd name="T4" fmla="*/ 2147483646 w 24"/>
              <a:gd name="T5" fmla="*/ 2147483646 h 90"/>
              <a:gd name="T6" fmla="*/ 2147483646 w 24"/>
              <a:gd name="T7" fmla="*/ 2147483646 h 90"/>
              <a:gd name="T8" fmla="*/ 2147483646 w 24"/>
              <a:gd name="T9" fmla="*/ 2147483646 h 90"/>
              <a:gd name="T10" fmla="*/ 2147483646 w 24"/>
              <a:gd name="T11" fmla="*/ 2147483646 h 90"/>
              <a:gd name="T12" fmla="*/ 2147483646 w 24"/>
              <a:gd name="T13" fmla="*/ 2147483646 h 90"/>
              <a:gd name="T14" fmla="*/ 2147483646 w 24"/>
              <a:gd name="T15" fmla="*/ 2147483646 h 90"/>
              <a:gd name="T16" fmla="*/ 2147483646 w 24"/>
              <a:gd name="T17" fmla="*/ 2147483646 h 90"/>
              <a:gd name="T18" fmla="*/ 2147483646 w 24"/>
              <a:gd name="T19" fmla="*/ 2147483646 h 90"/>
              <a:gd name="T20" fmla="*/ 2147483646 w 24"/>
              <a:gd name="T21" fmla="*/ 2147483646 h 90"/>
              <a:gd name="T22" fmla="*/ 2147483646 w 24"/>
              <a:gd name="T23" fmla="*/ 2147483646 h 90"/>
              <a:gd name="T24" fmla="*/ 2147483646 w 24"/>
              <a:gd name="T25" fmla="*/ 2147483646 h 90"/>
              <a:gd name="T26" fmla="*/ 0 w 24"/>
              <a:gd name="T27" fmla="*/ 2147483646 h 90"/>
              <a:gd name="T28" fmla="*/ 0 w 24"/>
              <a:gd name="T29" fmla="*/ 2147483646 h 90"/>
              <a:gd name="T30" fmla="*/ 2147483646 w 24"/>
              <a:gd name="T31" fmla="*/ 2147483646 h 90"/>
              <a:gd name="T32" fmla="*/ 2147483646 w 24"/>
              <a:gd name="T33" fmla="*/ 2147483646 h 90"/>
              <a:gd name="T34" fmla="*/ 2147483646 w 24"/>
              <a:gd name="T35" fmla="*/ 0 h 90"/>
              <a:gd name="T36" fmla="*/ 2147483646 w 24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"/>
              <a:gd name="T58" fmla="*/ 0 h 90"/>
              <a:gd name="T59" fmla="*/ 24 w 24"/>
              <a:gd name="T60" fmla="*/ 90 h 9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" h="90">
                <a:moveTo>
                  <a:pt x="24" y="1"/>
                </a:moveTo>
                <a:lnTo>
                  <a:pt x="22" y="1"/>
                </a:lnTo>
                <a:lnTo>
                  <a:pt x="21" y="4"/>
                </a:lnTo>
                <a:lnTo>
                  <a:pt x="19" y="8"/>
                </a:lnTo>
                <a:lnTo>
                  <a:pt x="17" y="17"/>
                </a:lnTo>
                <a:lnTo>
                  <a:pt x="15" y="28"/>
                </a:lnTo>
                <a:lnTo>
                  <a:pt x="14" y="43"/>
                </a:lnTo>
                <a:lnTo>
                  <a:pt x="15" y="64"/>
                </a:lnTo>
                <a:lnTo>
                  <a:pt x="18" y="90"/>
                </a:lnTo>
                <a:lnTo>
                  <a:pt x="5" y="90"/>
                </a:lnTo>
                <a:lnTo>
                  <a:pt x="4" y="88"/>
                </a:lnTo>
                <a:lnTo>
                  <a:pt x="3" y="81"/>
                </a:lnTo>
                <a:lnTo>
                  <a:pt x="1" y="69"/>
                </a:lnTo>
                <a:lnTo>
                  <a:pt x="0" y="56"/>
                </a:lnTo>
                <a:lnTo>
                  <a:pt x="0" y="41"/>
                </a:lnTo>
                <a:lnTo>
                  <a:pt x="1" y="27"/>
                </a:lnTo>
                <a:lnTo>
                  <a:pt x="4" y="13"/>
                </a:lnTo>
                <a:lnTo>
                  <a:pt x="7" y="0"/>
                </a:lnTo>
                <a:lnTo>
                  <a:pt x="24" y="1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Freeform 42"/>
          <p:cNvSpPr>
            <a:spLocks/>
          </p:cNvSpPr>
          <p:nvPr/>
        </p:nvSpPr>
        <p:spPr bwMode="auto">
          <a:xfrm>
            <a:off x="1909763" y="3422650"/>
            <a:ext cx="30162" cy="160338"/>
          </a:xfrm>
          <a:custGeom>
            <a:avLst/>
            <a:gdLst>
              <a:gd name="T0" fmla="*/ 2147483646 w 19"/>
              <a:gd name="T1" fmla="*/ 0 h 76"/>
              <a:gd name="T2" fmla="*/ 2147483646 w 19"/>
              <a:gd name="T3" fmla="*/ 0 h 76"/>
              <a:gd name="T4" fmla="*/ 2147483646 w 19"/>
              <a:gd name="T5" fmla="*/ 2147483646 h 76"/>
              <a:gd name="T6" fmla="*/ 2147483646 w 19"/>
              <a:gd name="T7" fmla="*/ 2147483646 h 76"/>
              <a:gd name="T8" fmla="*/ 2147483646 w 19"/>
              <a:gd name="T9" fmla="*/ 2147483646 h 76"/>
              <a:gd name="T10" fmla="*/ 2147483646 w 19"/>
              <a:gd name="T11" fmla="*/ 2147483646 h 76"/>
              <a:gd name="T12" fmla="*/ 2147483646 w 19"/>
              <a:gd name="T13" fmla="*/ 2147483646 h 76"/>
              <a:gd name="T14" fmla="*/ 2147483646 w 19"/>
              <a:gd name="T15" fmla="*/ 2147483646 h 76"/>
              <a:gd name="T16" fmla="*/ 2147483646 w 19"/>
              <a:gd name="T17" fmla="*/ 2147483646 h 76"/>
              <a:gd name="T18" fmla="*/ 2147483646 w 19"/>
              <a:gd name="T19" fmla="*/ 2147483646 h 76"/>
              <a:gd name="T20" fmla="*/ 2147483646 w 19"/>
              <a:gd name="T21" fmla="*/ 2147483646 h 76"/>
              <a:gd name="T22" fmla="*/ 2147483646 w 19"/>
              <a:gd name="T23" fmla="*/ 2147483646 h 76"/>
              <a:gd name="T24" fmla="*/ 2147483646 w 19"/>
              <a:gd name="T25" fmla="*/ 2147483646 h 76"/>
              <a:gd name="T26" fmla="*/ 0 w 19"/>
              <a:gd name="T27" fmla="*/ 2147483646 h 76"/>
              <a:gd name="T28" fmla="*/ 0 w 19"/>
              <a:gd name="T29" fmla="*/ 2147483646 h 76"/>
              <a:gd name="T30" fmla="*/ 0 w 19"/>
              <a:gd name="T31" fmla="*/ 2147483646 h 76"/>
              <a:gd name="T32" fmla="*/ 2147483646 w 19"/>
              <a:gd name="T33" fmla="*/ 2147483646 h 76"/>
              <a:gd name="T34" fmla="*/ 2147483646 w 19"/>
              <a:gd name="T35" fmla="*/ 0 h 76"/>
              <a:gd name="T36" fmla="*/ 2147483646 w 19"/>
              <a:gd name="T37" fmla="*/ 0 h 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"/>
              <a:gd name="T58" fmla="*/ 0 h 76"/>
              <a:gd name="T59" fmla="*/ 19 w 19"/>
              <a:gd name="T60" fmla="*/ 76 h 7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" h="76">
                <a:moveTo>
                  <a:pt x="19" y="0"/>
                </a:moveTo>
                <a:lnTo>
                  <a:pt x="19" y="0"/>
                </a:lnTo>
                <a:lnTo>
                  <a:pt x="18" y="3"/>
                </a:lnTo>
                <a:lnTo>
                  <a:pt x="17" y="7"/>
                </a:lnTo>
                <a:lnTo>
                  <a:pt x="14" y="13"/>
                </a:lnTo>
                <a:lnTo>
                  <a:pt x="13" y="22"/>
                </a:lnTo>
                <a:lnTo>
                  <a:pt x="12" y="36"/>
                </a:lnTo>
                <a:lnTo>
                  <a:pt x="13" y="54"/>
                </a:lnTo>
                <a:lnTo>
                  <a:pt x="14" y="76"/>
                </a:lnTo>
                <a:lnTo>
                  <a:pt x="4" y="76"/>
                </a:lnTo>
                <a:lnTo>
                  <a:pt x="4" y="74"/>
                </a:lnTo>
                <a:lnTo>
                  <a:pt x="3" y="68"/>
                </a:lnTo>
                <a:lnTo>
                  <a:pt x="2" y="59"/>
                </a:lnTo>
                <a:lnTo>
                  <a:pt x="0" y="47"/>
                </a:lnTo>
                <a:lnTo>
                  <a:pt x="0" y="35"/>
                </a:lnTo>
                <a:lnTo>
                  <a:pt x="0" y="22"/>
                </a:lnTo>
                <a:lnTo>
                  <a:pt x="3" y="10"/>
                </a:lnTo>
                <a:lnTo>
                  <a:pt x="6" y="0"/>
                </a:lnTo>
                <a:lnTo>
                  <a:pt x="19" y="0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Freeform 43"/>
          <p:cNvSpPr>
            <a:spLocks/>
          </p:cNvSpPr>
          <p:nvPr/>
        </p:nvSpPr>
        <p:spPr bwMode="auto">
          <a:xfrm>
            <a:off x="1912938" y="3435350"/>
            <a:ext cx="23812" cy="133350"/>
          </a:xfrm>
          <a:custGeom>
            <a:avLst/>
            <a:gdLst>
              <a:gd name="T0" fmla="*/ 2147483646 w 15"/>
              <a:gd name="T1" fmla="*/ 0 h 63"/>
              <a:gd name="T2" fmla="*/ 2147483646 w 15"/>
              <a:gd name="T3" fmla="*/ 2147483646 h 63"/>
              <a:gd name="T4" fmla="*/ 2147483646 w 15"/>
              <a:gd name="T5" fmla="*/ 2147483646 h 63"/>
              <a:gd name="T6" fmla="*/ 2147483646 w 15"/>
              <a:gd name="T7" fmla="*/ 2147483646 h 63"/>
              <a:gd name="T8" fmla="*/ 2147483646 w 15"/>
              <a:gd name="T9" fmla="*/ 2147483646 h 63"/>
              <a:gd name="T10" fmla="*/ 2147483646 w 15"/>
              <a:gd name="T11" fmla="*/ 2147483646 h 63"/>
              <a:gd name="T12" fmla="*/ 2147483646 w 15"/>
              <a:gd name="T13" fmla="*/ 2147483646 h 63"/>
              <a:gd name="T14" fmla="*/ 2147483646 w 15"/>
              <a:gd name="T15" fmla="*/ 2147483646 h 63"/>
              <a:gd name="T16" fmla="*/ 2147483646 w 15"/>
              <a:gd name="T17" fmla="*/ 2147483646 h 63"/>
              <a:gd name="T18" fmla="*/ 2147483646 w 15"/>
              <a:gd name="T19" fmla="*/ 2147483646 h 63"/>
              <a:gd name="T20" fmla="*/ 2147483646 w 15"/>
              <a:gd name="T21" fmla="*/ 2147483646 h 63"/>
              <a:gd name="T22" fmla="*/ 2147483646 w 15"/>
              <a:gd name="T23" fmla="*/ 2147483646 h 63"/>
              <a:gd name="T24" fmla="*/ 0 w 15"/>
              <a:gd name="T25" fmla="*/ 2147483646 h 63"/>
              <a:gd name="T26" fmla="*/ 0 w 15"/>
              <a:gd name="T27" fmla="*/ 2147483646 h 63"/>
              <a:gd name="T28" fmla="*/ 0 w 15"/>
              <a:gd name="T29" fmla="*/ 2147483646 h 63"/>
              <a:gd name="T30" fmla="*/ 0 w 15"/>
              <a:gd name="T31" fmla="*/ 2147483646 h 63"/>
              <a:gd name="T32" fmla="*/ 2147483646 w 15"/>
              <a:gd name="T33" fmla="*/ 2147483646 h 63"/>
              <a:gd name="T34" fmla="*/ 2147483646 w 15"/>
              <a:gd name="T35" fmla="*/ 0 h 63"/>
              <a:gd name="T36" fmla="*/ 2147483646 w 15"/>
              <a:gd name="T37" fmla="*/ 0 h 6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"/>
              <a:gd name="T58" fmla="*/ 0 h 63"/>
              <a:gd name="T59" fmla="*/ 15 w 15"/>
              <a:gd name="T60" fmla="*/ 63 h 6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" h="63">
                <a:moveTo>
                  <a:pt x="15" y="0"/>
                </a:moveTo>
                <a:lnTo>
                  <a:pt x="15" y="1"/>
                </a:lnTo>
                <a:lnTo>
                  <a:pt x="14" y="2"/>
                </a:lnTo>
                <a:lnTo>
                  <a:pt x="12" y="6"/>
                </a:lnTo>
                <a:lnTo>
                  <a:pt x="11" y="12"/>
                </a:lnTo>
                <a:lnTo>
                  <a:pt x="10" y="19"/>
                </a:lnTo>
                <a:lnTo>
                  <a:pt x="9" y="30"/>
                </a:lnTo>
                <a:lnTo>
                  <a:pt x="10" y="44"/>
                </a:lnTo>
                <a:lnTo>
                  <a:pt x="11" y="63"/>
                </a:lnTo>
                <a:lnTo>
                  <a:pt x="2" y="63"/>
                </a:lnTo>
                <a:lnTo>
                  <a:pt x="2" y="62"/>
                </a:lnTo>
                <a:lnTo>
                  <a:pt x="1" y="56"/>
                </a:lnTo>
                <a:lnTo>
                  <a:pt x="0" y="49"/>
                </a:lnTo>
                <a:lnTo>
                  <a:pt x="0" y="40"/>
                </a:lnTo>
                <a:lnTo>
                  <a:pt x="0" y="29"/>
                </a:lnTo>
                <a:lnTo>
                  <a:pt x="0" y="19"/>
                </a:lnTo>
                <a:lnTo>
                  <a:pt x="1" y="8"/>
                </a:lnTo>
                <a:lnTo>
                  <a:pt x="4" y="0"/>
                </a:lnTo>
                <a:lnTo>
                  <a:pt x="15" y="0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Freeform 44"/>
          <p:cNvSpPr>
            <a:spLocks/>
          </p:cNvSpPr>
          <p:nvPr/>
        </p:nvSpPr>
        <p:spPr bwMode="auto">
          <a:xfrm>
            <a:off x="1912938" y="3448050"/>
            <a:ext cx="19050" cy="106363"/>
          </a:xfrm>
          <a:custGeom>
            <a:avLst/>
            <a:gdLst>
              <a:gd name="T0" fmla="*/ 2147483646 w 12"/>
              <a:gd name="T1" fmla="*/ 2147483646 h 50"/>
              <a:gd name="T2" fmla="*/ 2147483646 w 12"/>
              <a:gd name="T3" fmla="*/ 2147483646 h 50"/>
              <a:gd name="T4" fmla="*/ 2147483646 w 12"/>
              <a:gd name="T5" fmla="*/ 2147483646 h 50"/>
              <a:gd name="T6" fmla="*/ 2147483646 w 12"/>
              <a:gd name="T7" fmla="*/ 2147483646 h 50"/>
              <a:gd name="T8" fmla="*/ 2147483646 w 12"/>
              <a:gd name="T9" fmla="*/ 2147483646 h 50"/>
              <a:gd name="T10" fmla="*/ 2147483646 w 12"/>
              <a:gd name="T11" fmla="*/ 2147483646 h 50"/>
              <a:gd name="T12" fmla="*/ 2147483646 w 12"/>
              <a:gd name="T13" fmla="*/ 2147483646 h 50"/>
              <a:gd name="T14" fmla="*/ 2147483646 w 12"/>
              <a:gd name="T15" fmla="*/ 2147483646 h 50"/>
              <a:gd name="T16" fmla="*/ 2147483646 w 12"/>
              <a:gd name="T17" fmla="*/ 2147483646 h 50"/>
              <a:gd name="T18" fmla="*/ 2147483646 w 12"/>
              <a:gd name="T19" fmla="*/ 2147483646 h 50"/>
              <a:gd name="T20" fmla="*/ 2147483646 w 12"/>
              <a:gd name="T21" fmla="*/ 2147483646 h 50"/>
              <a:gd name="T22" fmla="*/ 2147483646 w 12"/>
              <a:gd name="T23" fmla="*/ 2147483646 h 50"/>
              <a:gd name="T24" fmla="*/ 2147483646 w 12"/>
              <a:gd name="T25" fmla="*/ 2147483646 h 50"/>
              <a:gd name="T26" fmla="*/ 2147483646 w 12"/>
              <a:gd name="T27" fmla="*/ 2147483646 h 50"/>
              <a:gd name="T28" fmla="*/ 0 w 12"/>
              <a:gd name="T29" fmla="*/ 2147483646 h 50"/>
              <a:gd name="T30" fmla="*/ 2147483646 w 12"/>
              <a:gd name="T31" fmla="*/ 2147483646 h 50"/>
              <a:gd name="T32" fmla="*/ 2147483646 w 12"/>
              <a:gd name="T33" fmla="*/ 2147483646 h 50"/>
              <a:gd name="T34" fmla="*/ 2147483646 w 12"/>
              <a:gd name="T35" fmla="*/ 0 h 50"/>
              <a:gd name="T36" fmla="*/ 2147483646 w 12"/>
              <a:gd name="T37" fmla="*/ 2147483646 h 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"/>
              <a:gd name="T58" fmla="*/ 0 h 50"/>
              <a:gd name="T59" fmla="*/ 12 w 12"/>
              <a:gd name="T60" fmla="*/ 50 h 5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" h="50">
                <a:moveTo>
                  <a:pt x="12" y="1"/>
                </a:moveTo>
                <a:lnTo>
                  <a:pt x="12" y="1"/>
                </a:lnTo>
                <a:lnTo>
                  <a:pt x="11" y="2"/>
                </a:lnTo>
                <a:lnTo>
                  <a:pt x="10" y="5"/>
                </a:lnTo>
                <a:lnTo>
                  <a:pt x="9" y="9"/>
                </a:lnTo>
                <a:lnTo>
                  <a:pt x="9" y="15"/>
                </a:lnTo>
                <a:lnTo>
                  <a:pt x="8" y="24"/>
                </a:lnTo>
                <a:lnTo>
                  <a:pt x="8" y="36"/>
                </a:lnTo>
                <a:lnTo>
                  <a:pt x="9" y="50"/>
                </a:lnTo>
                <a:lnTo>
                  <a:pt x="2" y="50"/>
                </a:lnTo>
                <a:lnTo>
                  <a:pt x="2" y="49"/>
                </a:lnTo>
                <a:lnTo>
                  <a:pt x="2" y="45"/>
                </a:lnTo>
                <a:lnTo>
                  <a:pt x="1" y="38"/>
                </a:lnTo>
                <a:lnTo>
                  <a:pt x="1" y="31"/>
                </a:lnTo>
                <a:lnTo>
                  <a:pt x="0" y="23"/>
                </a:lnTo>
                <a:lnTo>
                  <a:pt x="1" y="15"/>
                </a:lnTo>
                <a:lnTo>
                  <a:pt x="2" y="7"/>
                </a:lnTo>
                <a:lnTo>
                  <a:pt x="4" y="0"/>
                </a:lnTo>
                <a:lnTo>
                  <a:pt x="12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Freeform 45"/>
          <p:cNvSpPr>
            <a:spLocks/>
          </p:cNvSpPr>
          <p:nvPr/>
        </p:nvSpPr>
        <p:spPr bwMode="auto">
          <a:xfrm>
            <a:off x="1914525" y="3463925"/>
            <a:ext cx="14288" cy="74613"/>
          </a:xfrm>
          <a:custGeom>
            <a:avLst/>
            <a:gdLst>
              <a:gd name="T0" fmla="*/ 2147483646 w 9"/>
              <a:gd name="T1" fmla="*/ 0 h 36"/>
              <a:gd name="T2" fmla="*/ 2147483646 w 9"/>
              <a:gd name="T3" fmla="*/ 0 h 36"/>
              <a:gd name="T4" fmla="*/ 2147483646 w 9"/>
              <a:gd name="T5" fmla="*/ 2147483646 h 36"/>
              <a:gd name="T6" fmla="*/ 2147483646 w 9"/>
              <a:gd name="T7" fmla="*/ 2147483646 h 36"/>
              <a:gd name="T8" fmla="*/ 2147483646 w 9"/>
              <a:gd name="T9" fmla="*/ 2147483646 h 36"/>
              <a:gd name="T10" fmla="*/ 2147483646 w 9"/>
              <a:gd name="T11" fmla="*/ 2147483646 h 36"/>
              <a:gd name="T12" fmla="*/ 2147483646 w 9"/>
              <a:gd name="T13" fmla="*/ 2147483646 h 36"/>
              <a:gd name="T14" fmla="*/ 2147483646 w 9"/>
              <a:gd name="T15" fmla="*/ 2147483646 h 36"/>
              <a:gd name="T16" fmla="*/ 2147483646 w 9"/>
              <a:gd name="T17" fmla="*/ 2147483646 h 36"/>
              <a:gd name="T18" fmla="*/ 2147483646 w 9"/>
              <a:gd name="T19" fmla="*/ 2147483646 h 36"/>
              <a:gd name="T20" fmla="*/ 2147483646 w 9"/>
              <a:gd name="T21" fmla="*/ 2147483646 h 36"/>
              <a:gd name="T22" fmla="*/ 2147483646 w 9"/>
              <a:gd name="T23" fmla="*/ 2147483646 h 36"/>
              <a:gd name="T24" fmla="*/ 2147483646 w 9"/>
              <a:gd name="T25" fmla="*/ 2147483646 h 36"/>
              <a:gd name="T26" fmla="*/ 0 w 9"/>
              <a:gd name="T27" fmla="*/ 2147483646 h 36"/>
              <a:gd name="T28" fmla="*/ 0 w 9"/>
              <a:gd name="T29" fmla="*/ 2147483646 h 36"/>
              <a:gd name="T30" fmla="*/ 0 w 9"/>
              <a:gd name="T31" fmla="*/ 2147483646 h 36"/>
              <a:gd name="T32" fmla="*/ 2147483646 w 9"/>
              <a:gd name="T33" fmla="*/ 2147483646 h 36"/>
              <a:gd name="T34" fmla="*/ 2147483646 w 9"/>
              <a:gd name="T35" fmla="*/ 0 h 36"/>
              <a:gd name="T36" fmla="*/ 2147483646 w 9"/>
              <a:gd name="T37" fmla="*/ 0 h 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36"/>
              <a:gd name="T59" fmla="*/ 9 w 9"/>
              <a:gd name="T60" fmla="*/ 36 h 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36">
                <a:moveTo>
                  <a:pt x="9" y="0"/>
                </a:moveTo>
                <a:lnTo>
                  <a:pt x="9" y="0"/>
                </a:lnTo>
                <a:lnTo>
                  <a:pt x="8" y="1"/>
                </a:lnTo>
                <a:lnTo>
                  <a:pt x="8" y="3"/>
                </a:lnTo>
                <a:lnTo>
                  <a:pt x="7" y="6"/>
                </a:lnTo>
                <a:lnTo>
                  <a:pt x="6" y="10"/>
                </a:lnTo>
                <a:lnTo>
                  <a:pt x="6" y="17"/>
                </a:lnTo>
                <a:lnTo>
                  <a:pt x="6" y="26"/>
                </a:lnTo>
                <a:lnTo>
                  <a:pt x="7" y="36"/>
                </a:lnTo>
                <a:lnTo>
                  <a:pt x="2" y="36"/>
                </a:lnTo>
                <a:lnTo>
                  <a:pt x="1" y="36"/>
                </a:lnTo>
                <a:lnTo>
                  <a:pt x="1" y="33"/>
                </a:lnTo>
                <a:lnTo>
                  <a:pt x="1" y="28"/>
                </a:lnTo>
                <a:lnTo>
                  <a:pt x="0" y="22"/>
                </a:lnTo>
                <a:lnTo>
                  <a:pt x="0" y="16"/>
                </a:lnTo>
                <a:lnTo>
                  <a:pt x="0" y="10"/>
                </a:lnTo>
                <a:lnTo>
                  <a:pt x="1" y="5"/>
                </a:lnTo>
                <a:lnTo>
                  <a:pt x="3" y="0"/>
                </a:lnTo>
                <a:lnTo>
                  <a:pt x="9" y="0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1719263" y="3444875"/>
            <a:ext cx="6350" cy="2476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55" name="Freeform 47"/>
          <p:cNvSpPr>
            <a:spLocks/>
          </p:cNvSpPr>
          <p:nvPr/>
        </p:nvSpPr>
        <p:spPr bwMode="auto">
          <a:xfrm>
            <a:off x="1785938" y="3438525"/>
            <a:ext cx="73025" cy="115888"/>
          </a:xfrm>
          <a:custGeom>
            <a:avLst/>
            <a:gdLst>
              <a:gd name="T0" fmla="*/ 2147483646 w 46"/>
              <a:gd name="T1" fmla="*/ 2147483646 h 55"/>
              <a:gd name="T2" fmla="*/ 2147483646 w 46"/>
              <a:gd name="T3" fmla="*/ 2147483646 h 55"/>
              <a:gd name="T4" fmla="*/ 2147483646 w 46"/>
              <a:gd name="T5" fmla="*/ 2147483646 h 55"/>
              <a:gd name="T6" fmla="*/ 2147483646 w 46"/>
              <a:gd name="T7" fmla="*/ 2147483646 h 55"/>
              <a:gd name="T8" fmla="*/ 0 w 46"/>
              <a:gd name="T9" fmla="*/ 2147483646 h 55"/>
              <a:gd name="T10" fmla="*/ 0 w 46"/>
              <a:gd name="T11" fmla="*/ 2147483646 h 55"/>
              <a:gd name="T12" fmla="*/ 0 w 46"/>
              <a:gd name="T13" fmla="*/ 2147483646 h 55"/>
              <a:gd name="T14" fmla="*/ 0 w 46"/>
              <a:gd name="T15" fmla="*/ 2147483646 h 55"/>
              <a:gd name="T16" fmla="*/ 2147483646 w 46"/>
              <a:gd name="T17" fmla="*/ 2147483646 h 55"/>
              <a:gd name="T18" fmla="*/ 2147483646 w 46"/>
              <a:gd name="T19" fmla="*/ 2147483646 h 55"/>
              <a:gd name="T20" fmla="*/ 2147483646 w 46"/>
              <a:gd name="T21" fmla="*/ 2147483646 h 55"/>
              <a:gd name="T22" fmla="*/ 2147483646 w 46"/>
              <a:gd name="T23" fmla="*/ 2147483646 h 55"/>
              <a:gd name="T24" fmla="*/ 2147483646 w 46"/>
              <a:gd name="T25" fmla="*/ 2147483646 h 55"/>
              <a:gd name="T26" fmla="*/ 2147483646 w 46"/>
              <a:gd name="T27" fmla="*/ 2147483646 h 55"/>
              <a:gd name="T28" fmla="*/ 2147483646 w 46"/>
              <a:gd name="T29" fmla="*/ 2147483646 h 55"/>
              <a:gd name="T30" fmla="*/ 2147483646 w 46"/>
              <a:gd name="T31" fmla="*/ 2147483646 h 55"/>
              <a:gd name="T32" fmla="*/ 2147483646 w 46"/>
              <a:gd name="T33" fmla="*/ 2147483646 h 55"/>
              <a:gd name="T34" fmla="*/ 2147483646 w 46"/>
              <a:gd name="T35" fmla="*/ 2147483646 h 55"/>
              <a:gd name="T36" fmla="*/ 2147483646 w 46"/>
              <a:gd name="T37" fmla="*/ 2147483646 h 55"/>
              <a:gd name="T38" fmla="*/ 2147483646 w 46"/>
              <a:gd name="T39" fmla="*/ 2147483646 h 55"/>
              <a:gd name="T40" fmla="*/ 2147483646 w 46"/>
              <a:gd name="T41" fmla="*/ 2147483646 h 55"/>
              <a:gd name="T42" fmla="*/ 2147483646 w 46"/>
              <a:gd name="T43" fmla="*/ 2147483646 h 55"/>
              <a:gd name="T44" fmla="*/ 2147483646 w 46"/>
              <a:gd name="T45" fmla="*/ 2147483646 h 55"/>
              <a:gd name="T46" fmla="*/ 2147483646 w 46"/>
              <a:gd name="T47" fmla="*/ 2147483646 h 55"/>
              <a:gd name="T48" fmla="*/ 2147483646 w 46"/>
              <a:gd name="T49" fmla="*/ 2147483646 h 55"/>
              <a:gd name="T50" fmla="*/ 2147483646 w 46"/>
              <a:gd name="T51" fmla="*/ 2147483646 h 55"/>
              <a:gd name="T52" fmla="*/ 2147483646 w 46"/>
              <a:gd name="T53" fmla="*/ 2147483646 h 55"/>
              <a:gd name="T54" fmla="*/ 2147483646 w 46"/>
              <a:gd name="T55" fmla="*/ 2147483646 h 55"/>
              <a:gd name="T56" fmla="*/ 2147483646 w 46"/>
              <a:gd name="T57" fmla="*/ 2147483646 h 55"/>
              <a:gd name="T58" fmla="*/ 2147483646 w 46"/>
              <a:gd name="T59" fmla="*/ 2147483646 h 55"/>
              <a:gd name="T60" fmla="*/ 2147483646 w 46"/>
              <a:gd name="T61" fmla="*/ 2147483646 h 55"/>
              <a:gd name="T62" fmla="*/ 2147483646 w 46"/>
              <a:gd name="T63" fmla="*/ 2147483646 h 55"/>
              <a:gd name="T64" fmla="*/ 2147483646 w 46"/>
              <a:gd name="T65" fmla="*/ 2147483646 h 55"/>
              <a:gd name="T66" fmla="*/ 2147483646 w 46"/>
              <a:gd name="T67" fmla="*/ 2147483646 h 55"/>
              <a:gd name="T68" fmla="*/ 2147483646 w 46"/>
              <a:gd name="T69" fmla="*/ 2147483646 h 55"/>
              <a:gd name="T70" fmla="*/ 2147483646 w 46"/>
              <a:gd name="T71" fmla="*/ 2147483646 h 55"/>
              <a:gd name="T72" fmla="*/ 2147483646 w 46"/>
              <a:gd name="T73" fmla="*/ 2147483646 h 55"/>
              <a:gd name="T74" fmla="*/ 2147483646 w 46"/>
              <a:gd name="T75" fmla="*/ 2147483646 h 55"/>
              <a:gd name="T76" fmla="*/ 2147483646 w 46"/>
              <a:gd name="T77" fmla="*/ 2147483646 h 55"/>
              <a:gd name="T78" fmla="*/ 2147483646 w 46"/>
              <a:gd name="T79" fmla="*/ 2147483646 h 55"/>
              <a:gd name="T80" fmla="*/ 2147483646 w 46"/>
              <a:gd name="T81" fmla="*/ 0 h 55"/>
              <a:gd name="T82" fmla="*/ 2147483646 w 46"/>
              <a:gd name="T83" fmla="*/ 0 h 55"/>
              <a:gd name="T84" fmla="*/ 2147483646 w 46"/>
              <a:gd name="T85" fmla="*/ 0 h 55"/>
              <a:gd name="T86" fmla="*/ 2147483646 w 46"/>
              <a:gd name="T87" fmla="*/ 2147483646 h 55"/>
              <a:gd name="T88" fmla="*/ 2147483646 w 46"/>
              <a:gd name="T89" fmla="*/ 2147483646 h 55"/>
              <a:gd name="T90" fmla="*/ 2147483646 w 46"/>
              <a:gd name="T91" fmla="*/ 2147483646 h 55"/>
              <a:gd name="T92" fmla="*/ 2147483646 w 46"/>
              <a:gd name="T93" fmla="*/ 2147483646 h 55"/>
              <a:gd name="T94" fmla="*/ 2147483646 w 46"/>
              <a:gd name="T95" fmla="*/ 2147483646 h 55"/>
              <a:gd name="T96" fmla="*/ 2147483646 w 46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6"/>
              <a:gd name="T148" fmla="*/ 0 h 55"/>
              <a:gd name="T149" fmla="*/ 46 w 46"/>
              <a:gd name="T150" fmla="*/ 55 h 5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6" h="55">
                <a:moveTo>
                  <a:pt x="4" y="6"/>
                </a:moveTo>
                <a:lnTo>
                  <a:pt x="4" y="7"/>
                </a:lnTo>
                <a:lnTo>
                  <a:pt x="3" y="10"/>
                </a:lnTo>
                <a:lnTo>
                  <a:pt x="1" y="14"/>
                </a:lnTo>
                <a:lnTo>
                  <a:pt x="0" y="20"/>
                </a:lnTo>
                <a:lnTo>
                  <a:pt x="0" y="28"/>
                </a:lnTo>
                <a:lnTo>
                  <a:pt x="0" y="36"/>
                </a:lnTo>
                <a:lnTo>
                  <a:pt x="0" y="46"/>
                </a:lnTo>
                <a:lnTo>
                  <a:pt x="3" y="55"/>
                </a:lnTo>
                <a:lnTo>
                  <a:pt x="3" y="54"/>
                </a:lnTo>
                <a:lnTo>
                  <a:pt x="3" y="53"/>
                </a:lnTo>
                <a:lnTo>
                  <a:pt x="3" y="52"/>
                </a:lnTo>
                <a:lnTo>
                  <a:pt x="3" y="49"/>
                </a:lnTo>
                <a:lnTo>
                  <a:pt x="3" y="46"/>
                </a:lnTo>
                <a:lnTo>
                  <a:pt x="4" y="42"/>
                </a:lnTo>
                <a:lnTo>
                  <a:pt x="4" y="39"/>
                </a:lnTo>
                <a:lnTo>
                  <a:pt x="5" y="35"/>
                </a:lnTo>
                <a:lnTo>
                  <a:pt x="6" y="32"/>
                </a:lnTo>
                <a:lnTo>
                  <a:pt x="7" y="28"/>
                </a:lnTo>
                <a:lnTo>
                  <a:pt x="8" y="25"/>
                </a:lnTo>
                <a:lnTo>
                  <a:pt x="11" y="21"/>
                </a:lnTo>
                <a:lnTo>
                  <a:pt x="14" y="19"/>
                </a:lnTo>
                <a:lnTo>
                  <a:pt x="17" y="17"/>
                </a:lnTo>
                <a:lnTo>
                  <a:pt x="21" y="14"/>
                </a:lnTo>
                <a:lnTo>
                  <a:pt x="26" y="14"/>
                </a:lnTo>
                <a:lnTo>
                  <a:pt x="26" y="13"/>
                </a:lnTo>
                <a:lnTo>
                  <a:pt x="28" y="12"/>
                </a:lnTo>
                <a:lnTo>
                  <a:pt x="29" y="11"/>
                </a:lnTo>
                <a:lnTo>
                  <a:pt x="33" y="10"/>
                </a:lnTo>
                <a:lnTo>
                  <a:pt x="36" y="7"/>
                </a:lnTo>
                <a:lnTo>
                  <a:pt x="41" y="5"/>
                </a:lnTo>
                <a:lnTo>
                  <a:pt x="46" y="3"/>
                </a:lnTo>
                <a:lnTo>
                  <a:pt x="45" y="3"/>
                </a:lnTo>
                <a:lnTo>
                  <a:pt x="43" y="3"/>
                </a:lnTo>
                <a:lnTo>
                  <a:pt x="42" y="1"/>
                </a:lnTo>
                <a:lnTo>
                  <a:pt x="40" y="1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8" y="0"/>
                </a:lnTo>
                <a:lnTo>
                  <a:pt x="26" y="0"/>
                </a:lnTo>
                <a:lnTo>
                  <a:pt x="22" y="1"/>
                </a:lnTo>
                <a:lnTo>
                  <a:pt x="19" y="1"/>
                </a:lnTo>
                <a:lnTo>
                  <a:pt x="14" y="1"/>
                </a:lnTo>
                <a:lnTo>
                  <a:pt x="11" y="3"/>
                </a:lnTo>
                <a:lnTo>
                  <a:pt x="7" y="4"/>
                </a:lnTo>
                <a:lnTo>
                  <a:pt x="4" y="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6" name="Freeform 48"/>
          <p:cNvSpPr>
            <a:spLocks/>
          </p:cNvSpPr>
          <p:nvPr/>
        </p:nvSpPr>
        <p:spPr bwMode="auto">
          <a:xfrm>
            <a:off x="1684338" y="3524250"/>
            <a:ext cx="58737" cy="19050"/>
          </a:xfrm>
          <a:custGeom>
            <a:avLst/>
            <a:gdLst>
              <a:gd name="T0" fmla="*/ 0 w 37"/>
              <a:gd name="T1" fmla="*/ 2147483646 h 9"/>
              <a:gd name="T2" fmla="*/ 0 w 37"/>
              <a:gd name="T3" fmla="*/ 2147483646 h 9"/>
              <a:gd name="T4" fmla="*/ 0 w 37"/>
              <a:gd name="T5" fmla="*/ 2147483646 h 9"/>
              <a:gd name="T6" fmla="*/ 2147483646 w 37"/>
              <a:gd name="T7" fmla="*/ 2147483646 h 9"/>
              <a:gd name="T8" fmla="*/ 2147483646 w 37"/>
              <a:gd name="T9" fmla="*/ 2147483646 h 9"/>
              <a:gd name="T10" fmla="*/ 2147483646 w 37"/>
              <a:gd name="T11" fmla="*/ 2147483646 h 9"/>
              <a:gd name="T12" fmla="*/ 2147483646 w 37"/>
              <a:gd name="T13" fmla="*/ 2147483646 h 9"/>
              <a:gd name="T14" fmla="*/ 2147483646 w 37"/>
              <a:gd name="T15" fmla="*/ 2147483646 h 9"/>
              <a:gd name="T16" fmla="*/ 2147483646 w 37"/>
              <a:gd name="T17" fmla="*/ 2147483646 h 9"/>
              <a:gd name="T18" fmla="*/ 2147483646 w 37"/>
              <a:gd name="T19" fmla="*/ 0 h 9"/>
              <a:gd name="T20" fmla="*/ 2147483646 w 37"/>
              <a:gd name="T21" fmla="*/ 0 h 9"/>
              <a:gd name="T22" fmla="*/ 2147483646 w 37"/>
              <a:gd name="T23" fmla="*/ 0 h 9"/>
              <a:gd name="T24" fmla="*/ 2147483646 w 37"/>
              <a:gd name="T25" fmla="*/ 0 h 9"/>
              <a:gd name="T26" fmla="*/ 2147483646 w 37"/>
              <a:gd name="T27" fmla="*/ 0 h 9"/>
              <a:gd name="T28" fmla="*/ 2147483646 w 37"/>
              <a:gd name="T29" fmla="*/ 2147483646 h 9"/>
              <a:gd name="T30" fmla="*/ 2147483646 w 37"/>
              <a:gd name="T31" fmla="*/ 2147483646 h 9"/>
              <a:gd name="T32" fmla="*/ 2147483646 w 37"/>
              <a:gd name="T33" fmla="*/ 2147483646 h 9"/>
              <a:gd name="T34" fmla="*/ 2147483646 w 37"/>
              <a:gd name="T35" fmla="*/ 2147483646 h 9"/>
              <a:gd name="T36" fmla="*/ 2147483646 w 37"/>
              <a:gd name="T37" fmla="*/ 2147483646 h 9"/>
              <a:gd name="T38" fmla="*/ 2147483646 w 37"/>
              <a:gd name="T39" fmla="*/ 2147483646 h 9"/>
              <a:gd name="T40" fmla="*/ 2147483646 w 37"/>
              <a:gd name="T41" fmla="*/ 2147483646 h 9"/>
              <a:gd name="T42" fmla="*/ 2147483646 w 37"/>
              <a:gd name="T43" fmla="*/ 2147483646 h 9"/>
              <a:gd name="T44" fmla="*/ 2147483646 w 37"/>
              <a:gd name="T45" fmla="*/ 2147483646 h 9"/>
              <a:gd name="T46" fmla="*/ 2147483646 w 37"/>
              <a:gd name="T47" fmla="*/ 2147483646 h 9"/>
              <a:gd name="T48" fmla="*/ 2147483646 w 37"/>
              <a:gd name="T49" fmla="*/ 2147483646 h 9"/>
              <a:gd name="T50" fmla="*/ 2147483646 w 37"/>
              <a:gd name="T51" fmla="*/ 2147483646 h 9"/>
              <a:gd name="T52" fmla="*/ 2147483646 w 37"/>
              <a:gd name="T53" fmla="*/ 2147483646 h 9"/>
              <a:gd name="T54" fmla="*/ 2147483646 w 37"/>
              <a:gd name="T55" fmla="*/ 2147483646 h 9"/>
              <a:gd name="T56" fmla="*/ 2147483646 w 37"/>
              <a:gd name="T57" fmla="*/ 2147483646 h 9"/>
              <a:gd name="T58" fmla="*/ 2147483646 w 37"/>
              <a:gd name="T59" fmla="*/ 2147483646 h 9"/>
              <a:gd name="T60" fmla="*/ 2147483646 w 37"/>
              <a:gd name="T61" fmla="*/ 2147483646 h 9"/>
              <a:gd name="T62" fmla="*/ 2147483646 w 37"/>
              <a:gd name="T63" fmla="*/ 2147483646 h 9"/>
              <a:gd name="T64" fmla="*/ 2147483646 w 37"/>
              <a:gd name="T65" fmla="*/ 2147483646 h 9"/>
              <a:gd name="T66" fmla="*/ 0 w 37"/>
              <a:gd name="T67" fmla="*/ 2147483646 h 9"/>
              <a:gd name="T68" fmla="*/ 0 w 37"/>
              <a:gd name="T69" fmla="*/ 2147483646 h 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9"/>
              <a:gd name="T107" fmla="*/ 37 w 37"/>
              <a:gd name="T108" fmla="*/ 9 h 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9">
                <a:moveTo>
                  <a:pt x="0" y="6"/>
                </a:moveTo>
                <a:lnTo>
                  <a:pt x="0" y="6"/>
                </a:lnTo>
                <a:lnTo>
                  <a:pt x="1" y="5"/>
                </a:lnTo>
                <a:lnTo>
                  <a:pt x="2" y="4"/>
                </a:lnTo>
                <a:lnTo>
                  <a:pt x="4" y="2"/>
                </a:lnTo>
                <a:lnTo>
                  <a:pt x="5" y="2"/>
                </a:lnTo>
                <a:lnTo>
                  <a:pt x="7" y="1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1"/>
                </a:lnTo>
                <a:lnTo>
                  <a:pt x="32" y="1"/>
                </a:lnTo>
                <a:lnTo>
                  <a:pt x="37" y="4"/>
                </a:lnTo>
                <a:lnTo>
                  <a:pt x="37" y="6"/>
                </a:lnTo>
                <a:lnTo>
                  <a:pt x="36" y="6"/>
                </a:lnTo>
                <a:lnTo>
                  <a:pt x="36" y="5"/>
                </a:lnTo>
                <a:lnTo>
                  <a:pt x="34" y="5"/>
                </a:lnTo>
                <a:lnTo>
                  <a:pt x="33" y="5"/>
                </a:lnTo>
                <a:lnTo>
                  <a:pt x="30" y="4"/>
                </a:lnTo>
                <a:lnTo>
                  <a:pt x="28" y="4"/>
                </a:lnTo>
                <a:lnTo>
                  <a:pt x="25" y="2"/>
                </a:lnTo>
                <a:lnTo>
                  <a:pt x="22" y="2"/>
                </a:lnTo>
                <a:lnTo>
                  <a:pt x="19" y="2"/>
                </a:lnTo>
                <a:lnTo>
                  <a:pt x="15" y="2"/>
                </a:lnTo>
                <a:lnTo>
                  <a:pt x="13" y="2"/>
                </a:lnTo>
                <a:lnTo>
                  <a:pt x="9" y="4"/>
                </a:lnTo>
                <a:lnTo>
                  <a:pt x="7" y="5"/>
                </a:lnTo>
                <a:lnTo>
                  <a:pt x="5" y="6"/>
                </a:lnTo>
                <a:lnTo>
                  <a:pt x="2" y="7"/>
                </a:lnTo>
                <a:lnTo>
                  <a:pt x="0" y="9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7" name="Freeform 49"/>
          <p:cNvSpPr>
            <a:spLocks/>
          </p:cNvSpPr>
          <p:nvPr/>
        </p:nvSpPr>
        <p:spPr bwMode="auto">
          <a:xfrm>
            <a:off x="1684338" y="3473450"/>
            <a:ext cx="58737" cy="22225"/>
          </a:xfrm>
          <a:custGeom>
            <a:avLst/>
            <a:gdLst>
              <a:gd name="T0" fmla="*/ 0 w 37"/>
              <a:gd name="T1" fmla="*/ 2147483646 h 10"/>
              <a:gd name="T2" fmla="*/ 0 w 37"/>
              <a:gd name="T3" fmla="*/ 2147483646 h 10"/>
              <a:gd name="T4" fmla="*/ 0 w 37"/>
              <a:gd name="T5" fmla="*/ 2147483646 h 10"/>
              <a:gd name="T6" fmla="*/ 2147483646 w 37"/>
              <a:gd name="T7" fmla="*/ 2147483646 h 10"/>
              <a:gd name="T8" fmla="*/ 2147483646 w 37"/>
              <a:gd name="T9" fmla="*/ 2147483646 h 10"/>
              <a:gd name="T10" fmla="*/ 2147483646 w 37"/>
              <a:gd name="T11" fmla="*/ 2147483646 h 10"/>
              <a:gd name="T12" fmla="*/ 2147483646 w 37"/>
              <a:gd name="T13" fmla="*/ 2147483646 h 10"/>
              <a:gd name="T14" fmla="*/ 2147483646 w 37"/>
              <a:gd name="T15" fmla="*/ 2147483646 h 10"/>
              <a:gd name="T16" fmla="*/ 2147483646 w 37"/>
              <a:gd name="T17" fmla="*/ 2147483646 h 10"/>
              <a:gd name="T18" fmla="*/ 2147483646 w 37"/>
              <a:gd name="T19" fmla="*/ 2147483646 h 10"/>
              <a:gd name="T20" fmla="*/ 2147483646 w 37"/>
              <a:gd name="T21" fmla="*/ 0 h 10"/>
              <a:gd name="T22" fmla="*/ 2147483646 w 37"/>
              <a:gd name="T23" fmla="*/ 0 h 10"/>
              <a:gd name="T24" fmla="*/ 2147483646 w 37"/>
              <a:gd name="T25" fmla="*/ 0 h 10"/>
              <a:gd name="T26" fmla="*/ 2147483646 w 37"/>
              <a:gd name="T27" fmla="*/ 0 h 10"/>
              <a:gd name="T28" fmla="*/ 2147483646 w 37"/>
              <a:gd name="T29" fmla="*/ 2147483646 h 10"/>
              <a:gd name="T30" fmla="*/ 2147483646 w 37"/>
              <a:gd name="T31" fmla="*/ 2147483646 h 10"/>
              <a:gd name="T32" fmla="*/ 2147483646 w 37"/>
              <a:gd name="T33" fmla="*/ 2147483646 h 10"/>
              <a:gd name="T34" fmla="*/ 2147483646 w 37"/>
              <a:gd name="T35" fmla="*/ 2147483646 h 10"/>
              <a:gd name="T36" fmla="*/ 2147483646 w 37"/>
              <a:gd name="T37" fmla="*/ 2147483646 h 10"/>
              <a:gd name="T38" fmla="*/ 2147483646 w 37"/>
              <a:gd name="T39" fmla="*/ 2147483646 h 10"/>
              <a:gd name="T40" fmla="*/ 2147483646 w 37"/>
              <a:gd name="T41" fmla="*/ 2147483646 h 10"/>
              <a:gd name="T42" fmla="*/ 2147483646 w 37"/>
              <a:gd name="T43" fmla="*/ 2147483646 h 10"/>
              <a:gd name="T44" fmla="*/ 2147483646 w 37"/>
              <a:gd name="T45" fmla="*/ 2147483646 h 10"/>
              <a:gd name="T46" fmla="*/ 2147483646 w 37"/>
              <a:gd name="T47" fmla="*/ 2147483646 h 10"/>
              <a:gd name="T48" fmla="*/ 2147483646 w 37"/>
              <a:gd name="T49" fmla="*/ 2147483646 h 10"/>
              <a:gd name="T50" fmla="*/ 2147483646 w 37"/>
              <a:gd name="T51" fmla="*/ 2147483646 h 10"/>
              <a:gd name="T52" fmla="*/ 2147483646 w 37"/>
              <a:gd name="T53" fmla="*/ 2147483646 h 10"/>
              <a:gd name="T54" fmla="*/ 2147483646 w 37"/>
              <a:gd name="T55" fmla="*/ 2147483646 h 10"/>
              <a:gd name="T56" fmla="*/ 2147483646 w 37"/>
              <a:gd name="T57" fmla="*/ 2147483646 h 10"/>
              <a:gd name="T58" fmla="*/ 2147483646 w 37"/>
              <a:gd name="T59" fmla="*/ 2147483646 h 10"/>
              <a:gd name="T60" fmla="*/ 2147483646 w 37"/>
              <a:gd name="T61" fmla="*/ 2147483646 h 10"/>
              <a:gd name="T62" fmla="*/ 2147483646 w 37"/>
              <a:gd name="T63" fmla="*/ 2147483646 h 10"/>
              <a:gd name="T64" fmla="*/ 2147483646 w 37"/>
              <a:gd name="T65" fmla="*/ 2147483646 h 10"/>
              <a:gd name="T66" fmla="*/ 0 w 37"/>
              <a:gd name="T67" fmla="*/ 2147483646 h 10"/>
              <a:gd name="T68" fmla="*/ 0 w 37"/>
              <a:gd name="T69" fmla="*/ 2147483646 h 1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0"/>
              <a:gd name="T107" fmla="*/ 37 w 37"/>
              <a:gd name="T108" fmla="*/ 10 h 1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0">
                <a:moveTo>
                  <a:pt x="0" y="5"/>
                </a:moveTo>
                <a:lnTo>
                  <a:pt x="0" y="5"/>
                </a:lnTo>
                <a:lnTo>
                  <a:pt x="1" y="5"/>
                </a:lnTo>
                <a:lnTo>
                  <a:pt x="1" y="4"/>
                </a:lnTo>
                <a:lnTo>
                  <a:pt x="2" y="3"/>
                </a:lnTo>
                <a:lnTo>
                  <a:pt x="4" y="3"/>
                </a:lnTo>
                <a:lnTo>
                  <a:pt x="5" y="2"/>
                </a:lnTo>
                <a:lnTo>
                  <a:pt x="7" y="1"/>
                </a:lnTo>
                <a:lnTo>
                  <a:pt x="9" y="1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1"/>
                </a:lnTo>
                <a:lnTo>
                  <a:pt x="32" y="2"/>
                </a:lnTo>
                <a:lnTo>
                  <a:pt x="37" y="3"/>
                </a:lnTo>
                <a:lnTo>
                  <a:pt x="37" y="5"/>
                </a:lnTo>
                <a:lnTo>
                  <a:pt x="36" y="5"/>
                </a:lnTo>
                <a:lnTo>
                  <a:pt x="36" y="4"/>
                </a:lnTo>
                <a:lnTo>
                  <a:pt x="34" y="4"/>
                </a:lnTo>
                <a:lnTo>
                  <a:pt x="33" y="4"/>
                </a:lnTo>
                <a:lnTo>
                  <a:pt x="30" y="3"/>
                </a:lnTo>
                <a:lnTo>
                  <a:pt x="28" y="3"/>
                </a:lnTo>
                <a:lnTo>
                  <a:pt x="25" y="3"/>
                </a:lnTo>
                <a:lnTo>
                  <a:pt x="22" y="2"/>
                </a:lnTo>
                <a:lnTo>
                  <a:pt x="19" y="2"/>
                </a:lnTo>
                <a:lnTo>
                  <a:pt x="15" y="2"/>
                </a:lnTo>
                <a:lnTo>
                  <a:pt x="13" y="2"/>
                </a:lnTo>
                <a:lnTo>
                  <a:pt x="9" y="3"/>
                </a:lnTo>
                <a:lnTo>
                  <a:pt x="7" y="4"/>
                </a:lnTo>
                <a:lnTo>
                  <a:pt x="5" y="5"/>
                </a:lnTo>
                <a:lnTo>
                  <a:pt x="2" y="8"/>
                </a:lnTo>
                <a:lnTo>
                  <a:pt x="0" y="10"/>
                </a:lnTo>
                <a:lnTo>
                  <a:pt x="0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8" name="Freeform 50"/>
          <p:cNvSpPr>
            <a:spLocks/>
          </p:cNvSpPr>
          <p:nvPr/>
        </p:nvSpPr>
        <p:spPr bwMode="auto">
          <a:xfrm>
            <a:off x="1739900" y="3448050"/>
            <a:ext cx="96838" cy="236538"/>
          </a:xfrm>
          <a:custGeom>
            <a:avLst/>
            <a:gdLst>
              <a:gd name="T0" fmla="*/ 0 w 61"/>
              <a:gd name="T1" fmla="*/ 0 h 112"/>
              <a:gd name="T2" fmla="*/ 0 w 61"/>
              <a:gd name="T3" fmla="*/ 2147483646 h 112"/>
              <a:gd name="T4" fmla="*/ 2147483646 w 61"/>
              <a:gd name="T5" fmla="*/ 2147483646 h 112"/>
              <a:gd name="T6" fmla="*/ 2147483646 w 61"/>
              <a:gd name="T7" fmla="*/ 2147483646 h 112"/>
              <a:gd name="T8" fmla="*/ 2147483646 w 61"/>
              <a:gd name="T9" fmla="*/ 2147483646 h 112"/>
              <a:gd name="T10" fmla="*/ 2147483646 w 61"/>
              <a:gd name="T11" fmla="*/ 2147483646 h 112"/>
              <a:gd name="T12" fmla="*/ 2147483646 w 61"/>
              <a:gd name="T13" fmla="*/ 2147483646 h 112"/>
              <a:gd name="T14" fmla="*/ 2147483646 w 61"/>
              <a:gd name="T15" fmla="*/ 2147483646 h 112"/>
              <a:gd name="T16" fmla="*/ 2147483646 w 61"/>
              <a:gd name="T17" fmla="*/ 2147483646 h 112"/>
              <a:gd name="T18" fmla="*/ 2147483646 w 61"/>
              <a:gd name="T19" fmla="*/ 2147483646 h 112"/>
              <a:gd name="T20" fmla="*/ 2147483646 w 61"/>
              <a:gd name="T21" fmla="*/ 2147483646 h 112"/>
              <a:gd name="T22" fmla="*/ 2147483646 w 61"/>
              <a:gd name="T23" fmla="*/ 2147483646 h 112"/>
              <a:gd name="T24" fmla="*/ 2147483646 w 61"/>
              <a:gd name="T25" fmla="*/ 2147483646 h 112"/>
              <a:gd name="T26" fmla="*/ 2147483646 w 61"/>
              <a:gd name="T27" fmla="*/ 2147483646 h 112"/>
              <a:gd name="T28" fmla="*/ 2147483646 w 61"/>
              <a:gd name="T29" fmla="*/ 2147483646 h 112"/>
              <a:gd name="T30" fmla="*/ 2147483646 w 61"/>
              <a:gd name="T31" fmla="*/ 2147483646 h 112"/>
              <a:gd name="T32" fmla="*/ 2147483646 w 61"/>
              <a:gd name="T33" fmla="*/ 2147483646 h 112"/>
              <a:gd name="T34" fmla="*/ 0 w 61"/>
              <a:gd name="T35" fmla="*/ 0 h 1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1"/>
              <a:gd name="T55" fmla="*/ 0 h 112"/>
              <a:gd name="T56" fmla="*/ 61 w 61"/>
              <a:gd name="T57" fmla="*/ 112 h 1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1" h="112">
                <a:moveTo>
                  <a:pt x="0" y="0"/>
                </a:moveTo>
                <a:lnTo>
                  <a:pt x="0" y="109"/>
                </a:lnTo>
                <a:lnTo>
                  <a:pt x="19" y="112"/>
                </a:lnTo>
                <a:lnTo>
                  <a:pt x="18" y="98"/>
                </a:lnTo>
                <a:lnTo>
                  <a:pt x="61" y="104"/>
                </a:lnTo>
                <a:lnTo>
                  <a:pt x="61" y="98"/>
                </a:lnTo>
                <a:lnTo>
                  <a:pt x="30" y="95"/>
                </a:lnTo>
                <a:lnTo>
                  <a:pt x="29" y="82"/>
                </a:lnTo>
                <a:lnTo>
                  <a:pt x="9" y="82"/>
                </a:lnTo>
                <a:lnTo>
                  <a:pt x="8" y="81"/>
                </a:lnTo>
                <a:lnTo>
                  <a:pt x="7" y="76"/>
                </a:lnTo>
                <a:lnTo>
                  <a:pt x="6" y="69"/>
                </a:lnTo>
                <a:lnTo>
                  <a:pt x="4" y="58"/>
                </a:lnTo>
                <a:lnTo>
                  <a:pt x="2" y="47"/>
                </a:lnTo>
                <a:lnTo>
                  <a:pt x="1" y="34"/>
                </a:lnTo>
                <a:lnTo>
                  <a:pt x="2" y="19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Freeform 51"/>
          <p:cNvSpPr>
            <a:spLocks/>
          </p:cNvSpPr>
          <p:nvPr/>
        </p:nvSpPr>
        <p:spPr bwMode="auto">
          <a:xfrm>
            <a:off x="1787525" y="3394075"/>
            <a:ext cx="125413" cy="31750"/>
          </a:xfrm>
          <a:custGeom>
            <a:avLst/>
            <a:gdLst>
              <a:gd name="T0" fmla="*/ 0 w 79"/>
              <a:gd name="T1" fmla="*/ 2147483646 h 15"/>
              <a:gd name="T2" fmla="*/ 0 w 79"/>
              <a:gd name="T3" fmla="*/ 2147483646 h 15"/>
              <a:gd name="T4" fmla="*/ 2147483646 w 79"/>
              <a:gd name="T5" fmla="*/ 2147483646 h 15"/>
              <a:gd name="T6" fmla="*/ 2147483646 w 79"/>
              <a:gd name="T7" fmla="*/ 2147483646 h 15"/>
              <a:gd name="T8" fmla="*/ 2147483646 w 79"/>
              <a:gd name="T9" fmla="*/ 2147483646 h 15"/>
              <a:gd name="T10" fmla="*/ 2147483646 w 79"/>
              <a:gd name="T11" fmla="*/ 2147483646 h 15"/>
              <a:gd name="T12" fmla="*/ 2147483646 w 79"/>
              <a:gd name="T13" fmla="*/ 2147483646 h 15"/>
              <a:gd name="T14" fmla="*/ 2147483646 w 79"/>
              <a:gd name="T15" fmla="*/ 2147483646 h 15"/>
              <a:gd name="T16" fmla="*/ 2147483646 w 79"/>
              <a:gd name="T17" fmla="*/ 2147483646 h 15"/>
              <a:gd name="T18" fmla="*/ 2147483646 w 79"/>
              <a:gd name="T19" fmla="*/ 2147483646 h 15"/>
              <a:gd name="T20" fmla="*/ 2147483646 w 79"/>
              <a:gd name="T21" fmla="*/ 2147483646 h 15"/>
              <a:gd name="T22" fmla="*/ 2147483646 w 79"/>
              <a:gd name="T23" fmla="*/ 2147483646 h 15"/>
              <a:gd name="T24" fmla="*/ 2147483646 w 79"/>
              <a:gd name="T25" fmla="*/ 2147483646 h 15"/>
              <a:gd name="T26" fmla="*/ 2147483646 w 79"/>
              <a:gd name="T27" fmla="*/ 2147483646 h 15"/>
              <a:gd name="T28" fmla="*/ 2147483646 w 79"/>
              <a:gd name="T29" fmla="*/ 2147483646 h 15"/>
              <a:gd name="T30" fmla="*/ 2147483646 w 79"/>
              <a:gd name="T31" fmla="*/ 2147483646 h 15"/>
              <a:gd name="T32" fmla="*/ 2147483646 w 79"/>
              <a:gd name="T33" fmla="*/ 2147483646 h 15"/>
              <a:gd name="T34" fmla="*/ 2147483646 w 79"/>
              <a:gd name="T35" fmla="*/ 0 h 15"/>
              <a:gd name="T36" fmla="*/ 2147483646 w 79"/>
              <a:gd name="T37" fmla="*/ 0 h 15"/>
              <a:gd name="T38" fmla="*/ 2147483646 w 79"/>
              <a:gd name="T39" fmla="*/ 0 h 15"/>
              <a:gd name="T40" fmla="*/ 2147483646 w 79"/>
              <a:gd name="T41" fmla="*/ 0 h 15"/>
              <a:gd name="T42" fmla="*/ 2147483646 w 79"/>
              <a:gd name="T43" fmla="*/ 0 h 15"/>
              <a:gd name="T44" fmla="*/ 2147483646 w 79"/>
              <a:gd name="T45" fmla="*/ 0 h 15"/>
              <a:gd name="T46" fmla="*/ 2147483646 w 79"/>
              <a:gd name="T47" fmla="*/ 0 h 15"/>
              <a:gd name="T48" fmla="*/ 2147483646 w 79"/>
              <a:gd name="T49" fmla="*/ 0 h 15"/>
              <a:gd name="T50" fmla="*/ 2147483646 w 79"/>
              <a:gd name="T51" fmla="*/ 2147483646 h 15"/>
              <a:gd name="T52" fmla="*/ 2147483646 w 79"/>
              <a:gd name="T53" fmla="*/ 2147483646 h 15"/>
              <a:gd name="T54" fmla="*/ 2147483646 w 79"/>
              <a:gd name="T55" fmla="*/ 2147483646 h 15"/>
              <a:gd name="T56" fmla="*/ 2147483646 w 79"/>
              <a:gd name="T57" fmla="*/ 2147483646 h 15"/>
              <a:gd name="T58" fmla="*/ 2147483646 w 79"/>
              <a:gd name="T59" fmla="*/ 2147483646 h 15"/>
              <a:gd name="T60" fmla="*/ 2147483646 w 79"/>
              <a:gd name="T61" fmla="*/ 2147483646 h 15"/>
              <a:gd name="T62" fmla="*/ 2147483646 w 79"/>
              <a:gd name="T63" fmla="*/ 2147483646 h 15"/>
              <a:gd name="T64" fmla="*/ 2147483646 w 79"/>
              <a:gd name="T65" fmla="*/ 2147483646 h 15"/>
              <a:gd name="T66" fmla="*/ 0 w 79"/>
              <a:gd name="T67" fmla="*/ 2147483646 h 15"/>
              <a:gd name="T68" fmla="*/ 0 w 79"/>
              <a:gd name="T69" fmla="*/ 2147483646 h 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9"/>
              <a:gd name="T106" fmla="*/ 0 h 15"/>
              <a:gd name="T107" fmla="*/ 79 w 79"/>
              <a:gd name="T108" fmla="*/ 15 h 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9" h="15">
                <a:moveTo>
                  <a:pt x="0" y="15"/>
                </a:moveTo>
                <a:lnTo>
                  <a:pt x="0" y="15"/>
                </a:lnTo>
                <a:lnTo>
                  <a:pt x="3" y="14"/>
                </a:lnTo>
                <a:lnTo>
                  <a:pt x="4" y="14"/>
                </a:lnTo>
                <a:lnTo>
                  <a:pt x="7" y="13"/>
                </a:lnTo>
                <a:lnTo>
                  <a:pt x="11" y="12"/>
                </a:lnTo>
                <a:lnTo>
                  <a:pt x="14" y="11"/>
                </a:lnTo>
                <a:lnTo>
                  <a:pt x="19" y="10"/>
                </a:lnTo>
                <a:lnTo>
                  <a:pt x="24" y="8"/>
                </a:lnTo>
                <a:lnTo>
                  <a:pt x="30" y="8"/>
                </a:lnTo>
                <a:lnTo>
                  <a:pt x="35" y="7"/>
                </a:lnTo>
                <a:lnTo>
                  <a:pt x="42" y="7"/>
                </a:lnTo>
                <a:lnTo>
                  <a:pt x="48" y="6"/>
                </a:lnTo>
                <a:lnTo>
                  <a:pt x="55" y="7"/>
                </a:lnTo>
                <a:lnTo>
                  <a:pt x="62" y="7"/>
                </a:lnTo>
                <a:lnTo>
                  <a:pt x="69" y="8"/>
                </a:lnTo>
                <a:lnTo>
                  <a:pt x="76" y="10"/>
                </a:lnTo>
                <a:lnTo>
                  <a:pt x="79" y="0"/>
                </a:lnTo>
                <a:lnTo>
                  <a:pt x="76" y="0"/>
                </a:lnTo>
                <a:lnTo>
                  <a:pt x="74" y="0"/>
                </a:lnTo>
                <a:lnTo>
                  <a:pt x="70" y="0"/>
                </a:lnTo>
                <a:lnTo>
                  <a:pt x="66" y="0"/>
                </a:lnTo>
                <a:lnTo>
                  <a:pt x="61" y="0"/>
                </a:lnTo>
                <a:lnTo>
                  <a:pt x="56" y="0"/>
                </a:lnTo>
                <a:lnTo>
                  <a:pt x="51" y="1"/>
                </a:lnTo>
                <a:lnTo>
                  <a:pt x="44" y="1"/>
                </a:lnTo>
                <a:lnTo>
                  <a:pt x="38" y="1"/>
                </a:lnTo>
                <a:lnTo>
                  <a:pt x="31" y="3"/>
                </a:lnTo>
                <a:lnTo>
                  <a:pt x="25" y="4"/>
                </a:lnTo>
                <a:lnTo>
                  <a:pt x="18" y="5"/>
                </a:lnTo>
                <a:lnTo>
                  <a:pt x="12" y="6"/>
                </a:lnTo>
                <a:lnTo>
                  <a:pt x="6" y="7"/>
                </a:lnTo>
                <a:lnTo>
                  <a:pt x="0" y="8"/>
                </a:lnTo>
                <a:lnTo>
                  <a:pt x="0" y="1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0" name="Freeform 52"/>
          <p:cNvSpPr>
            <a:spLocks/>
          </p:cNvSpPr>
          <p:nvPr/>
        </p:nvSpPr>
        <p:spPr bwMode="auto">
          <a:xfrm>
            <a:off x="1716088" y="3689350"/>
            <a:ext cx="209550" cy="93663"/>
          </a:xfrm>
          <a:custGeom>
            <a:avLst/>
            <a:gdLst>
              <a:gd name="T0" fmla="*/ 2147483646 w 132"/>
              <a:gd name="T1" fmla="*/ 2147483646 h 45"/>
              <a:gd name="T2" fmla="*/ 2147483646 w 132"/>
              <a:gd name="T3" fmla="*/ 2147483646 h 45"/>
              <a:gd name="T4" fmla="*/ 2147483646 w 132"/>
              <a:gd name="T5" fmla="*/ 2147483646 h 45"/>
              <a:gd name="T6" fmla="*/ 2147483646 w 132"/>
              <a:gd name="T7" fmla="*/ 2147483646 h 45"/>
              <a:gd name="T8" fmla="*/ 2147483646 w 132"/>
              <a:gd name="T9" fmla="*/ 2147483646 h 45"/>
              <a:gd name="T10" fmla="*/ 2147483646 w 132"/>
              <a:gd name="T11" fmla="*/ 2147483646 h 45"/>
              <a:gd name="T12" fmla="*/ 2147483646 w 132"/>
              <a:gd name="T13" fmla="*/ 2147483646 h 45"/>
              <a:gd name="T14" fmla="*/ 2147483646 w 132"/>
              <a:gd name="T15" fmla="*/ 2147483646 h 45"/>
              <a:gd name="T16" fmla="*/ 2147483646 w 132"/>
              <a:gd name="T17" fmla="*/ 2147483646 h 45"/>
              <a:gd name="T18" fmla="*/ 2147483646 w 132"/>
              <a:gd name="T19" fmla="*/ 2147483646 h 45"/>
              <a:gd name="T20" fmla="*/ 2147483646 w 132"/>
              <a:gd name="T21" fmla="*/ 2147483646 h 45"/>
              <a:gd name="T22" fmla="*/ 2147483646 w 132"/>
              <a:gd name="T23" fmla="*/ 2147483646 h 45"/>
              <a:gd name="T24" fmla="*/ 2147483646 w 132"/>
              <a:gd name="T25" fmla="*/ 2147483646 h 45"/>
              <a:gd name="T26" fmla="*/ 2147483646 w 132"/>
              <a:gd name="T27" fmla="*/ 2147483646 h 45"/>
              <a:gd name="T28" fmla="*/ 2147483646 w 132"/>
              <a:gd name="T29" fmla="*/ 2147483646 h 45"/>
              <a:gd name="T30" fmla="*/ 2147483646 w 132"/>
              <a:gd name="T31" fmla="*/ 2147483646 h 45"/>
              <a:gd name="T32" fmla="*/ 2147483646 w 132"/>
              <a:gd name="T33" fmla="*/ 2147483646 h 45"/>
              <a:gd name="T34" fmla="*/ 0 w 132"/>
              <a:gd name="T35" fmla="*/ 2147483646 h 45"/>
              <a:gd name="T36" fmla="*/ 2147483646 w 132"/>
              <a:gd name="T37" fmla="*/ 0 h 45"/>
              <a:gd name="T38" fmla="*/ 2147483646 w 132"/>
              <a:gd name="T39" fmla="*/ 2147483646 h 45"/>
              <a:gd name="T40" fmla="*/ 2147483646 w 132"/>
              <a:gd name="T41" fmla="*/ 2147483646 h 45"/>
              <a:gd name="T42" fmla="*/ 2147483646 w 132"/>
              <a:gd name="T43" fmla="*/ 2147483646 h 45"/>
              <a:gd name="T44" fmla="*/ 2147483646 w 132"/>
              <a:gd name="T45" fmla="*/ 2147483646 h 45"/>
              <a:gd name="T46" fmla="*/ 2147483646 w 132"/>
              <a:gd name="T47" fmla="*/ 2147483646 h 45"/>
              <a:gd name="T48" fmla="*/ 2147483646 w 132"/>
              <a:gd name="T49" fmla="*/ 2147483646 h 45"/>
              <a:gd name="T50" fmla="*/ 2147483646 w 132"/>
              <a:gd name="T51" fmla="*/ 2147483646 h 45"/>
              <a:gd name="T52" fmla="*/ 2147483646 w 132"/>
              <a:gd name="T53" fmla="*/ 2147483646 h 45"/>
              <a:gd name="T54" fmla="*/ 2147483646 w 132"/>
              <a:gd name="T55" fmla="*/ 2147483646 h 45"/>
              <a:gd name="T56" fmla="*/ 2147483646 w 132"/>
              <a:gd name="T57" fmla="*/ 2147483646 h 45"/>
              <a:gd name="T58" fmla="*/ 2147483646 w 132"/>
              <a:gd name="T59" fmla="*/ 2147483646 h 45"/>
              <a:gd name="T60" fmla="*/ 2147483646 w 132"/>
              <a:gd name="T61" fmla="*/ 2147483646 h 45"/>
              <a:gd name="T62" fmla="*/ 2147483646 w 132"/>
              <a:gd name="T63" fmla="*/ 2147483646 h 45"/>
              <a:gd name="T64" fmla="*/ 2147483646 w 132"/>
              <a:gd name="T65" fmla="*/ 2147483646 h 45"/>
              <a:gd name="T66" fmla="*/ 2147483646 w 132"/>
              <a:gd name="T67" fmla="*/ 2147483646 h 45"/>
              <a:gd name="T68" fmla="*/ 2147483646 w 132"/>
              <a:gd name="T69" fmla="*/ 2147483646 h 45"/>
              <a:gd name="T70" fmla="*/ 2147483646 w 132"/>
              <a:gd name="T71" fmla="*/ 2147483646 h 45"/>
              <a:gd name="T72" fmla="*/ 2147483646 w 132"/>
              <a:gd name="T73" fmla="*/ 2147483646 h 45"/>
              <a:gd name="T74" fmla="*/ 2147483646 w 132"/>
              <a:gd name="T75" fmla="*/ 2147483646 h 45"/>
              <a:gd name="T76" fmla="*/ 2147483646 w 132"/>
              <a:gd name="T77" fmla="*/ 2147483646 h 4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2"/>
              <a:gd name="T118" fmla="*/ 0 h 45"/>
              <a:gd name="T119" fmla="*/ 132 w 132"/>
              <a:gd name="T120" fmla="*/ 45 h 4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2" h="45">
                <a:moveTo>
                  <a:pt x="55" y="44"/>
                </a:moveTo>
                <a:lnTo>
                  <a:pt x="56" y="44"/>
                </a:lnTo>
                <a:lnTo>
                  <a:pt x="56" y="42"/>
                </a:lnTo>
                <a:lnTo>
                  <a:pt x="57" y="42"/>
                </a:lnTo>
                <a:lnTo>
                  <a:pt x="59" y="41"/>
                </a:lnTo>
                <a:lnTo>
                  <a:pt x="61" y="41"/>
                </a:lnTo>
                <a:lnTo>
                  <a:pt x="63" y="40"/>
                </a:lnTo>
                <a:lnTo>
                  <a:pt x="65" y="39"/>
                </a:lnTo>
                <a:lnTo>
                  <a:pt x="68" y="38"/>
                </a:lnTo>
                <a:lnTo>
                  <a:pt x="71" y="37"/>
                </a:lnTo>
                <a:lnTo>
                  <a:pt x="73" y="34"/>
                </a:lnTo>
                <a:lnTo>
                  <a:pt x="76" y="33"/>
                </a:lnTo>
                <a:lnTo>
                  <a:pt x="78" y="32"/>
                </a:lnTo>
                <a:lnTo>
                  <a:pt x="80" y="30"/>
                </a:lnTo>
                <a:lnTo>
                  <a:pt x="82" y="28"/>
                </a:lnTo>
                <a:lnTo>
                  <a:pt x="84" y="26"/>
                </a:lnTo>
                <a:lnTo>
                  <a:pt x="85" y="24"/>
                </a:lnTo>
                <a:lnTo>
                  <a:pt x="0" y="3"/>
                </a:lnTo>
                <a:lnTo>
                  <a:pt x="6" y="0"/>
                </a:lnTo>
                <a:lnTo>
                  <a:pt x="132" y="32"/>
                </a:lnTo>
                <a:lnTo>
                  <a:pt x="126" y="34"/>
                </a:lnTo>
                <a:lnTo>
                  <a:pt x="90" y="25"/>
                </a:lnTo>
                <a:lnTo>
                  <a:pt x="90" y="26"/>
                </a:lnTo>
                <a:lnTo>
                  <a:pt x="89" y="26"/>
                </a:lnTo>
                <a:lnTo>
                  <a:pt x="89" y="27"/>
                </a:lnTo>
                <a:lnTo>
                  <a:pt x="87" y="28"/>
                </a:lnTo>
                <a:lnTo>
                  <a:pt x="86" y="30"/>
                </a:lnTo>
                <a:lnTo>
                  <a:pt x="85" y="31"/>
                </a:lnTo>
                <a:lnTo>
                  <a:pt x="83" y="32"/>
                </a:lnTo>
                <a:lnTo>
                  <a:pt x="80" y="33"/>
                </a:lnTo>
                <a:lnTo>
                  <a:pt x="78" y="35"/>
                </a:lnTo>
                <a:lnTo>
                  <a:pt x="76" y="37"/>
                </a:lnTo>
                <a:lnTo>
                  <a:pt x="72" y="38"/>
                </a:lnTo>
                <a:lnTo>
                  <a:pt x="70" y="40"/>
                </a:lnTo>
                <a:lnTo>
                  <a:pt x="65" y="41"/>
                </a:lnTo>
                <a:lnTo>
                  <a:pt x="62" y="44"/>
                </a:lnTo>
                <a:lnTo>
                  <a:pt x="57" y="45"/>
                </a:lnTo>
                <a:lnTo>
                  <a:pt x="55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1" name="Freeform 53"/>
          <p:cNvSpPr>
            <a:spLocks/>
          </p:cNvSpPr>
          <p:nvPr/>
        </p:nvSpPr>
        <p:spPr bwMode="auto">
          <a:xfrm>
            <a:off x="1671638" y="3714750"/>
            <a:ext cx="214312" cy="84138"/>
          </a:xfrm>
          <a:custGeom>
            <a:avLst/>
            <a:gdLst>
              <a:gd name="T0" fmla="*/ 0 w 135"/>
              <a:gd name="T1" fmla="*/ 0 h 40"/>
              <a:gd name="T2" fmla="*/ 2147483646 w 135"/>
              <a:gd name="T3" fmla="*/ 2147483646 h 40"/>
              <a:gd name="T4" fmla="*/ 2147483646 w 135"/>
              <a:gd name="T5" fmla="*/ 2147483646 h 40"/>
              <a:gd name="T6" fmla="*/ 2147483646 w 135"/>
              <a:gd name="T7" fmla="*/ 0 h 40"/>
              <a:gd name="T8" fmla="*/ 0 w 135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40"/>
              <a:gd name="T17" fmla="*/ 135 w 13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40">
                <a:moveTo>
                  <a:pt x="0" y="0"/>
                </a:moveTo>
                <a:lnTo>
                  <a:pt x="132" y="40"/>
                </a:lnTo>
                <a:lnTo>
                  <a:pt x="135" y="40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2" name="Freeform 54"/>
          <p:cNvSpPr>
            <a:spLocks/>
          </p:cNvSpPr>
          <p:nvPr/>
        </p:nvSpPr>
        <p:spPr bwMode="auto">
          <a:xfrm>
            <a:off x="1708150" y="3703638"/>
            <a:ext cx="209550" cy="73025"/>
          </a:xfrm>
          <a:custGeom>
            <a:avLst/>
            <a:gdLst>
              <a:gd name="T0" fmla="*/ 0 w 132"/>
              <a:gd name="T1" fmla="*/ 0 h 35"/>
              <a:gd name="T2" fmla="*/ 2147483646 w 132"/>
              <a:gd name="T3" fmla="*/ 2147483646 h 35"/>
              <a:gd name="T4" fmla="*/ 2147483646 w 132"/>
              <a:gd name="T5" fmla="*/ 2147483646 h 35"/>
              <a:gd name="T6" fmla="*/ 2147483646 w 132"/>
              <a:gd name="T7" fmla="*/ 0 h 35"/>
              <a:gd name="T8" fmla="*/ 0 w 132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5"/>
              <a:gd name="T17" fmla="*/ 132 w 132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5">
                <a:moveTo>
                  <a:pt x="0" y="0"/>
                </a:moveTo>
                <a:lnTo>
                  <a:pt x="130" y="35"/>
                </a:lnTo>
                <a:lnTo>
                  <a:pt x="132" y="35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3" name="Freeform 55"/>
          <p:cNvSpPr>
            <a:spLocks/>
          </p:cNvSpPr>
          <p:nvPr/>
        </p:nvSpPr>
        <p:spPr bwMode="auto">
          <a:xfrm>
            <a:off x="1692275" y="3708400"/>
            <a:ext cx="211138" cy="79375"/>
          </a:xfrm>
          <a:custGeom>
            <a:avLst/>
            <a:gdLst>
              <a:gd name="T0" fmla="*/ 0 w 133"/>
              <a:gd name="T1" fmla="*/ 0 h 38"/>
              <a:gd name="T2" fmla="*/ 2147483646 w 133"/>
              <a:gd name="T3" fmla="*/ 2147483646 h 38"/>
              <a:gd name="T4" fmla="*/ 2147483646 w 133"/>
              <a:gd name="T5" fmla="*/ 2147483646 h 38"/>
              <a:gd name="T6" fmla="*/ 2147483646 w 133"/>
              <a:gd name="T7" fmla="*/ 0 h 38"/>
              <a:gd name="T8" fmla="*/ 0 w 133"/>
              <a:gd name="T9" fmla="*/ 0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38"/>
              <a:gd name="T17" fmla="*/ 133 w 133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38">
                <a:moveTo>
                  <a:pt x="0" y="0"/>
                </a:moveTo>
                <a:lnTo>
                  <a:pt x="130" y="38"/>
                </a:lnTo>
                <a:lnTo>
                  <a:pt x="133" y="38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4" name="Freeform 56"/>
          <p:cNvSpPr>
            <a:spLocks/>
          </p:cNvSpPr>
          <p:nvPr/>
        </p:nvSpPr>
        <p:spPr bwMode="auto">
          <a:xfrm>
            <a:off x="2462213" y="3040063"/>
            <a:ext cx="517525" cy="136525"/>
          </a:xfrm>
          <a:custGeom>
            <a:avLst/>
            <a:gdLst>
              <a:gd name="T0" fmla="*/ 2147483646 w 326"/>
              <a:gd name="T1" fmla="*/ 0 h 65"/>
              <a:gd name="T2" fmla="*/ 2147483646 w 326"/>
              <a:gd name="T3" fmla="*/ 2147483646 h 65"/>
              <a:gd name="T4" fmla="*/ 2147483646 w 326"/>
              <a:gd name="T5" fmla="*/ 2147483646 h 65"/>
              <a:gd name="T6" fmla="*/ 2147483646 w 326"/>
              <a:gd name="T7" fmla="*/ 2147483646 h 65"/>
              <a:gd name="T8" fmla="*/ 2147483646 w 326"/>
              <a:gd name="T9" fmla="*/ 2147483646 h 65"/>
              <a:gd name="T10" fmla="*/ 2147483646 w 326"/>
              <a:gd name="T11" fmla="*/ 2147483646 h 65"/>
              <a:gd name="T12" fmla="*/ 2147483646 w 326"/>
              <a:gd name="T13" fmla="*/ 2147483646 h 65"/>
              <a:gd name="T14" fmla="*/ 2147483646 w 326"/>
              <a:gd name="T15" fmla="*/ 2147483646 h 65"/>
              <a:gd name="T16" fmla="*/ 2147483646 w 326"/>
              <a:gd name="T17" fmla="*/ 2147483646 h 65"/>
              <a:gd name="T18" fmla="*/ 2147483646 w 326"/>
              <a:gd name="T19" fmla="*/ 2147483646 h 65"/>
              <a:gd name="T20" fmla="*/ 0 w 326"/>
              <a:gd name="T21" fmla="*/ 2147483646 h 65"/>
              <a:gd name="T22" fmla="*/ 0 w 326"/>
              <a:gd name="T23" fmla="*/ 2147483646 h 65"/>
              <a:gd name="T24" fmla="*/ 0 w 326"/>
              <a:gd name="T25" fmla="*/ 2147483646 h 65"/>
              <a:gd name="T26" fmla="*/ 2147483646 w 326"/>
              <a:gd name="T27" fmla="*/ 2147483646 h 65"/>
              <a:gd name="T28" fmla="*/ 2147483646 w 326"/>
              <a:gd name="T29" fmla="*/ 2147483646 h 65"/>
              <a:gd name="T30" fmla="*/ 2147483646 w 326"/>
              <a:gd name="T31" fmla="*/ 2147483646 h 65"/>
              <a:gd name="T32" fmla="*/ 2147483646 w 326"/>
              <a:gd name="T33" fmla="*/ 2147483646 h 65"/>
              <a:gd name="T34" fmla="*/ 2147483646 w 326"/>
              <a:gd name="T35" fmla="*/ 2147483646 h 65"/>
              <a:gd name="T36" fmla="*/ 2147483646 w 326"/>
              <a:gd name="T37" fmla="*/ 2147483646 h 65"/>
              <a:gd name="T38" fmla="*/ 2147483646 w 326"/>
              <a:gd name="T39" fmla="*/ 2147483646 h 65"/>
              <a:gd name="T40" fmla="*/ 2147483646 w 326"/>
              <a:gd name="T41" fmla="*/ 2147483646 h 65"/>
              <a:gd name="T42" fmla="*/ 2147483646 w 326"/>
              <a:gd name="T43" fmla="*/ 2147483646 h 65"/>
              <a:gd name="T44" fmla="*/ 2147483646 w 326"/>
              <a:gd name="T45" fmla="*/ 2147483646 h 65"/>
              <a:gd name="T46" fmla="*/ 2147483646 w 326"/>
              <a:gd name="T47" fmla="*/ 2147483646 h 65"/>
              <a:gd name="T48" fmla="*/ 2147483646 w 326"/>
              <a:gd name="T49" fmla="*/ 2147483646 h 65"/>
              <a:gd name="T50" fmla="*/ 2147483646 w 326"/>
              <a:gd name="T51" fmla="*/ 2147483646 h 65"/>
              <a:gd name="T52" fmla="*/ 2147483646 w 326"/>
              <a:gd name="T53" fmla="*/ 2147483646 h 65"/>
              <a:gd name="T54" fmla="*/ 2147483646 w 326"/>
              <a:gd name="T55" fmla="*/ 2147483646 h 65"/>
              <a:gd name="T56" fmla="*/ 2147483646 w 326"/>
              <a:gd name="T57" fmla="*/ 2147483646 h 65"/>
              <a:gd name="T58" fmla="*/ 2147483646 w 326"/>
              <a:gd name="T59" fmla="*/ 2147483646 h 65"/>
              <a:gd name="T60" fmla="*/ 2147483646 w 326"/>
              <a:gd name="T61" fmla="*/ 2147483646 h 65"/>
              <a:gd name="T62" fmla="*/ 2147483646 w 326"/>
              <a:gd name="T63" fmla="*/ 2147483646 h 65"/>
              <a:gd name="T64" fmla="*/ 2147483646 w 326"/>
              <a:gd name="T65" fmla="*/ 2147483646 h 65"/>
              <a:gd name="T66" fmla="*/ 2147483646 w 326"/>
              <a:gd name="T67" fmla="*/ 2147483646 h 65"/>
              <a:gd name="T68" fmla="*/ 2147483646 w 326"/>
              <a:gd name="T69" fmla="*/ 2147483646 h 65"/>
              <a:gd name="T70" fmla="*/ 2147483646 w 326"/>
              <a:gd name="T71" fmla="*/ 2147483646 h 65"/>
              <a:gd name="T72" fmla="*/ 2147483646 w 326"/>
              <a:gd name="T73" fmla="*/ 2147483646 h 65"/>
              <a:gd name="T74" fmla="*/ 2147483646 w 326"/>
              <a:gd name="T75" fmla="*/ 2147483646 h 65"/>
              <a:gd name="T76" fmla="*/ 2147483646 w 326"/>
              <a:gd name="T77" fmla="*/ 2147483646 h 65"/>
              <a:gd name="T78" fmla="*/ 2147483646 w 326"/>
              <a:gd name="T79" fmla="*/ 2147483646 h 65"/>
              <a:gd name="T80" fmla="*/ 2147483646 w 326"/>
              <a:gd name="T81" fmla="*/ 2147483646 h 65"/>
              <a:gd name="T82" fmla="*/ 2147483646 w 326"/>
              <a:gd name="T83" fmla="*/ 2147483646 h 65"/>
              <a:gd name="T84" fmla="*/ 2147483646 w 326"/>
              <a:gd name="T85" fmla="*/ 2147483646 h 65"/>
              <a:gd name="T86" fmla="*/ 2147483646 w 326"/>
              <a:gd name="T87" fmla="*/ 2147483646 h 65"/>
              <a:gd name="T88" fmla="*/ 2147483646 w 326"/>
              <a:gd name="T89" fmla="*/ 2147483646 h 65"/>
              <a:gd name="T90" fmla="*/ 2147483646 w 326"/>
              <a:gd name="T91" fmla="*/ 0 h 6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6"/>
              <a:gd name="T139" fmla="*/ 0 h 65"/>
              <a:gd name="T140" fmla="*/ 326 w 326"/>
              <a:gd name="T141" fmla="*/ 65 h 6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6" h="65">
                <a:moveTo>
                  <a:pt x="162" y="0"/>
                </a:moveTo>
                <a:lnTo>
                  <a:pt x="146" y="0"/>
                </a:lnTo>
                <a:lnTo>
                  <a:pt x="130" y="0"/>
                </a:lnTo>
                <a:lnTo>
                  <a:pt x="115" y="1"/>
                </a:lnTo>
                <a:lnTo>
                  <a:pt x="99" y="2"/>
                </a:lnTo>
                <a:lnTo>
                  <a:pt x="85" y="3"/>
                </a:lnTo>
                <a:lnTo>
                  <a:pt x="71" y="6"/>
                </a:lnTo>
                <a:lnTo>
                  <a:pt x="60" y="7"/>
                </a:lnTo>
                <a:lnTo>
                  <a:pt x="48" y="9"/>
                </a:lnTo>
                <a:lnTo>
                  <a:pt x="38" y="12"/>
                </a:lnTo>
                <a:lnTo>
                  <a:pt x="32" y="13"/>
                </a:lnTo>
                <a:lnTo>
                  <a:pt x="28" y="14"/>
                </a:lnTo>
                <a:lnTo>
                  <a:pt x="24" y="15"/>
                </a:lnTo>
                <a:lnTo>
                  <a:pt x="20" y="17"/>
                </a:lnTo>
                <a:lnTo>
                  <a:pt x="15" y="19"/>
                </a:lnTo>
                <a:lnTo>
                  <a:pt x="13" y="20"/>
                </a:lnTo>
                <a:lnTo>
                  <a:pt x="10" y="21"/>
                </a:lnTo>
                <a:lnTo>
                  <a:pt x="7" y="23"/>
                </a:lnTo>
                <a:lnTo>
                  <a:pt x="5" y="24"/>
                </a:lnTo>
                <a:lnTo>
                  <a:pt x="4" y="26"/>
                </a:lnTo>
                <a:lnTo>
                  <a:pt x="1" y="28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1" y="37"/>
                </a:lnTo>
                <a:lnTo>
                  <a:pt x="4" y="40"/>
                </a:lnTo>
                <a:lnTo>
                  <a:pt x="5" y="41"/>
                </a:lnTo>
                <a:lnTo>
                  <a:pt x="7" y="43"/>
                </a:lnTo>
                <a:lnTo>
                  <a:pt x="10" y="44"/>
                </a:lnTo>
                <a:lnTo>
                  <a:pt x="13" y="46"/>
                </a:lnTo>
                <a:lnTo>
                  <a:pt x="15" y="47"/>
                </a:lnTo>
                <a:lnTo>
                  <a:pt x="20" y="49"/>
                </a:lnTo>
                <a:lnTo>
                  <a:pt x="24" y="50"/>
                </a:lnTo>
                <a:lnTo>
                  <a:pt x="28" y="51"/>
                </a:lnTo>
                <a:lnTo>
                  <a:pt x="32" y="53"/>
                </a:lnTo>
                <a:lnTo>
                  <a:pt x="38" y="54"/>
                </a:lnTo>
                <a:lnTo>
                  <a:pt x="48" y="56"/>
                </a:lnTo>
                <a:lnTo>
                  <a:pt x="60" y="58"/>
                </a:lnTo>
                <a:lnTo>
                  <a:pt x="71" y="61"/>
                </a:lnTo>
                <a:lnTo>
                  <a:pt x="85" y="62"/>
                </a:lnTo>
                <a:lnTo>
                  <a:pt x="99" y="63"/>
                </a:lnTo>
                <a:lnTo>
                  <a:pt x="115" y="64"/>
                </a:lnTo>
                <a:lnTo>
                  <a:pt x="130" y="65"/>
                </a:lnTo>
                <a:lnTo>
                  <a:pt x="146" y="65"/>
                </a:lnTo>
                <a:lnTo>
                  <a:pt x="162" y="65"/>
                </a:lnTo>
                <a:lnTo>
                  <a:pt x="180" y="65"/>
                </a:lnTo>
                <a:lnTo>
                  <a:pt x="195" y="65"/>
                </a:lnTo>
                <a:lnTo>
                  <a:pt x="211" y="64"/>
                </a:lnTo>
                <a:lnTo>
                  <a:pt x="227" y="63"/>
                </a:lnTo>
                <a:lnTo>
                  <a:pt x="241" y="62"/>
                </a:lnTo>
                <a:lnTo>
                  <a:pt x="253" y="61"/>
                </a:lnTo>
                <a:lnTo>
                  <a:pt x="266" y="58"/>
                </a:lnTo>
                <a:lnTo>
                  <a:pt x="278" y="56"/>
                </a:lnTo>
                <a:lnTo>
                  <a:pt x="288" y="54"/>
                </a:lnTo>
                <a:lnTo>
                  <a:pt x="293" y="53"/>
                </a:lnTo>
                <a:lnTo>
                  <a:pt x="298" y="51"/>
                </a:lnTo>
                <a:lnTo>
                  <a:pt x="302" y="50"/>
                </a:lnTo>
                <a:lnTo>
                  <a:pt x="306" y="49"/>
                </a:lnTo>
                <a:lnTo>
                  <a:pt x="309" y="47"/>
                </a:lnTo>
                <a:lnTo>
                  <a:pt x="313" y="46"/>
                </a:lnTo>
                <a:lnTo>
                  <a:pt x="315" y="44"/>
                </a:lnTo>
                <a:lnTo>
                  <a:pt x="319" y="43"/>
                </a:lnTo>
                <a:lnTo>
                  <a:pt x="321" y="41"/>
                </a:lnTo>
                <a:lnTo>
                  <a:pt x="322" y="40"/>
                </a:lnTo>
                <a:lnTo>
                  <a:pt x="324" y="37"/>
                </a:lnTo>
                <a:lnTo>
                  <a:pt x="325" y="36"/>
                </a:lnTo>
                <a:lnTo>
                  <a:pt x="326" y="35"/>
                </a:lnTo>
                <a:lnTo>
                  <a:pt x="326" y="33"/>
                </a:lnTo>
                <a:lnTo>
                  <a:pt x="326" y="31"/>
                </a:lnTo>
                <a:lnTo>
                  <a:pt x="325" y="29"/>
                </a:lnTo>
                <a:lnTo>
                  <a:pt x="324" y="28"/>
                </a:lnTo>
                <a:lnTo>
                  <a:pt x="322" y="26"/>
                </a:lnTo>
                <a:lnTo>
                  <a:pt x="321" y="24"/>
                </a:lnTo>
                <a:lnTo>
                  <a:pt x="319" y="23"/>
                </a:lnTo>
                <a:lnTo>
                  <a:pt x="315" y="21"/>
                </a:lnTo>
                <a:lnTo>
                  <a:pt x="313" y="20"/>
                </a:lnTo>
                <a:lnTo>
                  <a:pt x="309" y="19"/>
                </a:lnTo>
                <a:lnTo>
                  <a:pt x="306" y="17"/>
                </a:lnTo>
                <a:lnTo>
                  <a:pt x="302" y="15"/>
                </a:lnTo>
                <a:lnTo>
                  <a:pt x="298" y="14"/>
                </a:lnTo>
                <a:lnTo>
                  <a:pt x="293" y="13"/>
                </a:lnTo>
                <a:lnTo>
                  <a:pt x="288" y="12"/>
                </a:lnTo>
                <a:lnTo>
                  <a:pt x="278" y="9"/>
                </a:lnTo>
                <a:lnTo>
                  <a:pt x="266" y="7"/>
                </a:lnTo>
                <a:lnTo>
                  <a:pt x="253" y="6"/>
                </a:lnTo>
                <a:lnTo>
                  <a:pt x="241" y="3"/>
                </a:lnTo>
                <a:lnTo>
                  <a:pt x="227" y="2"/>
                </a:lnTo>
                <a:lnTo>
                  <a:pt x="211" y="1"/>
                </a:lnTo>
                <a:lnTo>
                  <a:pt x="195" y="0"/>
                </a:lnTo>
                <a:lnTo>
                  <a:pt x="180" y="0"/>
                </a:lnTo>
                <a:lnTo>
                  <a:pt x="162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5" name="Freeform 57"/>
          <p:cNvSpPr>
            <a:spLocks/>
          </p:cNvSpPr>
          <p:nvPr/>
        </p:nvSpPr>
        <p:spPr bwMode="auto">
          <a:xfrm>
            <a:off x="2462213" y="3040063"/>
            <a:ext cx="517525" cy="136525"/>
          </a:xfrm>
          <a:custGeom>
            <a:avLst/>
            <a:gdLst>
              <a:gd name="T0" fmla="*/ 2147483646 w 326"/>
              <a:gd name="T1" fmla="*/ 0 h 65"/>
              <a:gd name="T2" fmla="*/ 2147483646 w 326"/>
              <a:gd name="T3" fmla="*/ 2147483646 h 65"/>
              <a:gd name="T4" fmla="*/ 2147483646 w 326"/>
              <a:gd name="T5" fmla="*/ 2147483646 h 65"/>
              <a:gd name="T6" fmla="*/ 2147483646 w 326"/>
              <a:gd name="T7" fmla="*/ 2147483646 h 65"/>
              <a:gd name="T8" fmla="*/ 2147483646 w 326"/>
              <a:gd name="T9" fmla="*/ 2147483646 h 65"/>
              <a:gd name="T10" fmla="*/ 2147483646 w 326"/>
              <a:gd name="T11" fmla="*/ 2147483646 h 65"/>
              <a:gd name="T12" fmla="*/ 2147483646 w 326"/>
              <a:gd name="T13" fmla="*/ 2147483646 h 65"/>
              <a:gd name="T14" fmla="*/ 2147483646 w 326"/>
              <a:gd name="T15" fmla="*/ 2147483646 h 65"/>
              <a:gd name="T16" fmla="*/ 2147483646 w 326"/>
              <a:gd name="T17" fmla="*/ 2147483646 h 65"/>
              <a:gd name="T18" fmla="*/ 2147483646 w 326"/>
              <a:gd name="T19" fmla="*/ 2147483646 h 65"/>
              <a:gd name="T20" fmla="*/ 0 w 326"/>
              <a:gd name="T21" fmla="*/ 2147483646 h 65"/>
              <a:gd name="T22" fmla="*/ 0 w 326"/>
              <a:gd name="T23" fmla="*/ 2147483646 h 65"/>
              <a:gd name="T24" fmla="*/ 0 w 326"/>
              <a:gd name="T25" fmla="*/ 2147483646 h 65"/>
              <a:gd name="T26" fmla="*/ 2147483646 w 326"/>
              <a:gd name="T27" fmla="*/ 2147483646 h 65"/>
              <a:gd name="T28" fmla="*/ 2147483646 w 326"/>
              <a:gd name="T29" fmla="*/ 2147483646 h 65"/>
              <a:gd name="T30" fmla="*/ 2147483646 w 326"/>
              <a:gd name="T31" fmla="*/ 2147483646 h 65"/>
              <a:gd name="T32" fmla="*/ 2147483646 w 326"/>
              <a:gd name="T33" fmla="*/ 2147483646 h 65"/>
              <a:gd name="T34" fmla="*/ 2147483646 w 326"/>
              <a:gd name="T35" fmla="*/ 2147483646 h 65"/>
              <a:gd name="T36" fmla="*/ 2147483646 w 326"/>
              <a:gd name="T37" fmla="*/ 2147483646 h 65"/>
              <a:gd name="T38" fmla="*/ 2147483646 w 326"/>
              <a:gd name="T39" fmla="*/ 2147483646 h 65"/>
              <a:gd name="T40" fmla="*/ 2147483646 w 326"/>
              <a:gd name="T41" fmla="*/ 2147483646 h 65"/>
              <a:gd name="T42" fmla="*/ 2147483646 w 326"/>
              <a:gd name="T43" fmla="*/ 2147483646 h 65"/>
              <a:gd name="T44" fmla="*/ 2147483646 w 326"/>
              <a:gd name="T45" fmla="*/ 2147483646 h 65"/>
              <a:gd name="T46" fmla="*/ 2147483646 w 326"/>
              <a:gd name="T47" fmla="*/ 2147483646 h 65"/>
              <a:gd name="T48" fmla="*/ 2147483646 w 326"/>
              <a:gd name="T49" fmla="*/ 2147483646 h 65"/>
              <a:gd name="T50" fmla="*/ 2147483646 w 326"/>
              <a:gd name="T51" fmla="*/ 2147483646 h 65"/>
              <a:gd name="T52" fmla="*/ 2147483646 w 326"/>
              <a:gd name="T53" fmla="*/ 2147483646 h 65"/>
              <a:gd name="T54" fmla="*/ 2147483646 w 326"/>
              <a:gd name="T55" fmla="*/ 2147483646 h 65"/>
              <a:gd name="T56" fmla="*/ 2147483646 w 326"/>
              <a:gd name="T57" fmla="*/ 2147483646 h 65"/>
              <a:gd name="T58" fmla="*/ 2147483646 w 326"/>
              <a:gd name="T59" fmla="*/ 2147483646 h 65"/>
              <a:gd name="T60" fmla="*/ 2147483646 w 326"/>
              <a:gd name="T61" fmla="*/ 2147483646 h 65"/>
              <a:gd name="T62" fmla="*/ 2147483646 w 326"/>
              <a:gd name="T63" fmla="*/ 2147483646 h 65"/>
              <a:gd name="T64" fmla="*/ 2147483646 w 326"/>
              <a:gd name="T65" fmla="*/ 2147483646 h 65"/>
              <a:gd name="T66" fmla="*/ 2147483646 w 326"/>
              <a:gd name="T67" fmla="*/ 2147483646 h 65"/>
              <a:gd name="T68" fmla="*/ 2147483646 w 326"/>
              <a:gd name="T69" fmla="*/ 2147483646 h 65"/>
              <a:gd name="T70" fmla="*/ 2147483646 w 326"/>
              <a:gd name="T71" fmla="*/ 2147483646 h 65"/>
              <a:gd name="T72" fmla="*/ 2147483646 w 326"/>
              <a:gd name="T73" fmla="*/ 2147483646 h 65"/>
              <a:gd name="T74" fmla="*/ 2147483646 w 326"/>
              <a:gd name="T75" fmla="*/ 2147483646 h 65"/>
              <a:gd name="T76" fmla="*/ 2147483646 w 326"/>
              <a:gd name="T77" fmla="*/ 2147483646 h 65"/>
              <a:gd name="T78" fmla="*/ 2147483646 w 326"/>
              <a:gd name="T79" fmla="*/ 2147483646 h 65"/>
              <a:gd name="T80" fmla="*/ 2147483646 w 326"/>
              <a:gd name="T81" fmla="*/ 2147483646 h 65"/>
              <a:gd name="T82" fmla="*/ 2147483646 w 326"/>
              <a:gd name="T83" fmla="*/ 2147483646 h 65"/>
              <a:gd name="T84" fmla="*/ 2147483646 w 326"/>
              <a:gd name="T85" fmla="*/ 2147483646 h 65"/>
              <a:gd name="T86" fmla="*/ 2147483646 w 326"/>
              <a:gd name="T87" fmla="*/ 2147483646 h 65"/>
              <a:gd name="T88" fmla="*/ 2147483646 w 326"/>
              <a:gd name="T89" fmla="*/ 2147483646 h 65"/>
              <a:gd name="T90" fmla="*/ 2147483646 w 326"/>
              <a:gd name="T91" fmla="*/ 0 h 6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6"/>
              <a:gd name="T139" fmla="*/ 0 h 65"/>
              <a:gd name="T140" fmla="*/ 326 w 326"/>
              <a:gd name="T141" fmla="*/ 65 h 6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6" h="65">
                <a:moveTo>
                  <a:pt x="162" y="0"/>
                </a:moveTo>
                <a:lnTo>
                  <a:pt x="146" y="0"/>
                </a:lnTo>
                <a:lnTo>
                  <a:pt x="130" y="0"/>
                </a:lnTo>
                <a:lnTo>
                  <a:pt x="115" y="1"/>
                </a:lnTo>
                <a:lnTo>
                  <a:pt x="99" y="2"/>
                </a:lnTo>
                <a:lnTo>
                  <a:pt x="85" y="3"/>
                </a:lnTo>
                <a:lnTo>
                  <a:pt x="71" y="6"/>
                </a:lnTo>
                <a:lnTo>
                  <a:pt x="60" y="7"/>
                </a:lnTo>
                <a:lnTo>
                  <a:pt x="48" y="9"/>
                </a:lnTo>
                <a:lnTo>
                  <a:pt x="38" y="12"/>
                </a:lnTo>
                <a:lnTo>
                  <a:pt x="32" y="13"/>
                </a:lnTo>
                <a:lnTo>
                  <a:pt x="28" y="14"/>
                </a:lnTo>
                <a:lnTo>
                  <a:pt x="24" y="15"/>
                </a:lnTo>
                <a:lnTo>
                  <a:pt x="20" y="17"/>
                </a:lnTo>
                <a:lnTo>
                  <a:pt x="15" y="19"/>
                </a:lnTo>
                <a:lnTo>
                  <a:pt x="13" y="20"/>
                </a:lnTo>
                <a:lnTo>
                  <a:pt x="10" y="21"/>
                </a:lnTo>
                <a:lnTo>
                  <a:pt x="7" y="23"/>
                </a:lnTo>
                <a:lnTo>
                  <a:pt x="5" y="24"/>
                </a:lnTo>
                <a:lnTo>
                  <a:pt x="4" y="26"/>
                </a:lnTo>
                <a:lnTo>
                  <a:pt x="1" y="28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1" y="37"/>
                </a:lnTo>
                <a:lnTo>
                  <a:pt x="4" y="40"/>
                </a:lnTo>
                <a:lnTo>
                  <a:pt x="5" y="41"/>
                </a:lnTo>
                <a:lnTo>
                  <a:pt x="7" y="43"/>
                </a:lnTo>
                <a:lnTo>
                  <a:pt x="10" y="44"/>
                </a:lnTo>
                <a:lnTo>
                  <a:pt x="13" y="46"/>
                </a:lnTo>
                <a:lnTo>
                  <a:pt x="15" y="47"/>
                </a:lnTo>
                <a:lnTo>
                  <a:pt x="20" y="49"/>
                </a:lnTo>
                <a:lnTo>
                  <a:pt x="24" y="50"/>
                </a:lnTo>
                <a:lnTo>
                  <a:pt x="28" y="51"/>
                </a:lnTo>
                <a:lnTo>
                  <a:pt x="32" y="53"/>
                </a:lnTo>
                <a:lnTo>
                  <a:pt x="38" y="54"/>
                </a:lnTo>
                <a:lnTo>
                  <a:pt x="48" y="56"/>
                </a:lnTo>
                <a:lnTo>
                  <a:pt x="60" y="58"/>
                </a:lnTo>
                <a:lnTo>
                  <a:pt x="71" y="61"/>
                </a:lnTo>
                <a:lnTo>
                  <a:pt x="85" y="62"/>
                </a:lnTo>
                <a:lnTo>
                  <a:pt x="99" y="63"/>
                </a:lnTo>
                <a:lnTo>
                  <a:pt x="115" y="64"/>
                </a:lnTo>
                <a:lnTo>
                  <a:pt x="130" y="65"/>
                </a:lnTo>
                <a:lnTo>
                  <a:pt x="146" y="65"/>
                </a:lnTo>
                <a:lnTo>
                  <a:pt x="162" y="65"/>
                </a:lnTo>
                <a:lnTo>
                  <a:pt x="180" y="65"/>
                </a:lnTo>
                <a:lnTo>
                  <a:pt x="195" y="65"/>
                </a:lnTo>
                <a:lnTo>
                  <a:pt x="211" y="64"/>
                </a:lnTo>
                <a:lnTo>
                  <a:pt x="227" y="63"/>
                </a:lnTo>
                <a:lnTo>
                  <a:pt x="241" y="62"/>
                </a:lnTo>
                <a:lnTo>
                  <a:pt x="253" y="61"/>
                </a:lnTo>
                <a:lnTo>
                  <a:pt x="266" y="58"/>
                </a:lnTo>
                <a:lnTo>
                  <a:pt x="278" y="56"/>
                </a:lnTo>
                <a:lnTo>
                  <a:pt x="288" y="54"/>
                </a:lnTo>
                <a:lnTo>
                  <a:pt x="293" y="53"/>
                </a:lnTo>
                <a:lnTo>
                  <a:pt x="298" y="51"/>
                </a:lnTo>
                <a:lnTo>
                  <a:pt x="302" y="50"/>
                </a:lnTo>
                <a:lnTo>
                  <a:pt x="306" y="49"/>
                </a:lnTo>
                <a:lnTo>
                  <a:pt x="309" y="47"/>
                </a:lnTo>
                <a:lnTo>
                  <a:pt x="313" y="46"/>
                </a:lnTo>
                <a:lnTo>
                  <a:pt x="315" y="44"/>
                </a:lnTo>
                <a:lnTo>
                  <a:pt x="319" y="43"/>
                </a:lnTo>
                <a:lnTo>
                  <a:pt x="321" y="41"/>
                </a:lnTo>
                <a:lnTo>
                  <a:pt x="322" y="40"/>
                </a:lnTo>
                <a:lnTo>
                  <a:pt x="324" y="37"/>
                </a:lnTo>
                <a:lnTo>
                  <a:pt x="325" y="36"/>
                </a:lnTo>
                <a:lnTo>
                  <a:pt x="326" y="35"/>
                </a:lnTo>
                <a:lnTo>
                  <a:pt x="326" y="33"/>
                </a:lnTo>
                <a:lnTo>
                  <a:pt x="326" y="31"/>
                </a:lnTo>
                <a:lnTo>
                  <a:pt x="325" y="29"/>
                </a:lnTo>
                <a:lnTo>
                  <a:pt x="324" y="28"/>
                </a:lnTo>
                <a:lnTo>
                  <a:pt x="322" y="26"/>
                </a:lnTo>
                <a:lnTo>
                  <a:pt x="321" y="24"/>
                </a:lnTo>
                <a:lnTo>
                  <a:pt x="319" y="23"/>
                </a:lnTo>
                <a:lnTo>
                  <a:pt x="315" y="21"/>
                </a:lnTo>
                <a:lnTo>
                  <a:pt x="313" y="20"/>
                </a:lnTo>
                <a:lnTo>
                  <a:pt x="309" y="19"/>
                </a:lnTo>
                <a:lnTo>
                  <a:pt x="306" y="17"/>
                </a:lnTo>
                <a:lnTo>
                  <a:pt x="302" y="15"/>
                </a:lnTo>
                <a:lnTo>
                  <a:pt x="298" y="14"/>
                </a:lnTo>
                <a:lnTo>
                  <a:pt x="293" y="13"/>
                </a:lnTo>
                <a:lnTo>
                  <a:pt x="288" y="12"/>
                </a:lnTo>
                <a:lnTo>
                  <a:pt x="278" y="9"/>
                </a:lnTo>
                <a:lnTo>
                  <a:pt x="266" y="7"/>
                </a:lnTo>
                <a:lnTo>
                  <a:pt x="253" y="6"/>
                </a:lnTo>
                <a:lnTo>
                  <a:pt x="241" y="3"/>
                </a:lnTo>
                <a:lnTo>
                  <a:pt x="227" y="2"/>
                </a:lnTo>
                <a:lnTo>
                  <a:pt x="211" y="1"/>
                </a:lnTo>
                <a:lnTo>
                  <a:pt x="195" y="0"/>
                </a:lnTo>
                <a:lnTo>
                  <a:pt x="180" y="0"/>
                </a:lnTo>
                <a:lnTo>
                  <a:pt x="162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6" name="Line 58"/>
          <p:cNvSpPr>
            <a:spLocks noChangeShapeType="1"/>
          </p:cNvSpPr>
          <p:nvPr/>
        </p:nvSpPr>
        <p:spPr bwMode="auto">
          <a:xfrm>
            <a:off x="2462213" y="3027363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7" name="Line 59"/>
          <p:cNvSpPr>
            <a:spLocks noChangeShapeType="1"/>
          </p:cNvSpPr>
          <p:nvPr/>
        </p:nvSpPr>
        <p:spPr bwMode="auto">
          <a:xfrm>
            <a:off x="2979738" y="3027363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2462213" y="3027363"/>
            <a:ext cx="511175" cy="841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2754313" y="3063875"/>
            <a:ext cx="412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r>
              <a:rPr lang="en-US" altLang="en-US" sz="13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7470" name="Freeform 62"/>
          <p:cNvSpPr>
            <a:spLocks/>
          </p:cNvSpPr>
          <p:nvPr/>
        </p:nvSpPr>
        <p:spPr bwMode="auto">
          <a:xfrm>
            <a:off x="2457450" y="2925763"/>
            <a:ext cx="515938" cy="161925"/>
          </a:xfrm>
          <a:custGeom>
            <a:avLst/>
            <a:gdLst>
              <a:gd name="T0" fmla="*/ 2147483646 w 325"/>
              <a:gd name="T1" fmla="*/ 0 h 77"/>
              <a:gd name="T2" fmla="*/ 2147483646 w 325"/>
              <a:gd name="T3" fmla="*/ 2147483646 h 77"/>
              <a:gd name="T4" fmla="*/ 2147483646 w 325"/>
              <a:gd name="T5" fmla="*/ 2147483646 h 77"/>
              <a:gd name="T6" fmla="*/ 2147483646 w 325"/>
              <a:gd name="T7" fmla="*/ 2147483646 h 77"/>
              <a:gd name="T8" fmla="*/ 2147483646 w 325"/>
              <a:gd name="T9" fmla="*/ 2147483646 h 77"/>
              <a:gd name="T10" fmla="*/ 2147483646 w 325"/>
              <a:gd name="T11" fmla="*/ 2147483646 h 77"/>
              <a:gd name="T12" fmla="*/ 2147483646 w 325"/>
              <a:gd name="T13" fmla="*/ 2147483646 h 77"/>
              <a:gd name="T14" fmla="*/ 2147483646 w 325"/>
              <a:gd name="T15" fmla="*/ 2147483646 h 77"/>
              <a:gd name="T16" fmla="*/ 2147483646 w 325"/>
              <a:gd name="T17" fmla="*/ 2147483646 h 77"/>
              <a:gd name="T18" fmla="*/ 2147483646 w 325"/>
              <a:gd name="T19" fmla="*/ 2147483646 h 77"/>
              <a:gd name="T20" fmla="*/ 2147483646 w 325"/>
              <a:gd name="T21" fmla="*/ 2147483646 h 77"/>
              <a:gd name="T22" fmla="*/ 0 w 325"/>
              <a:gd name="T23" fmla="*/ 2147483646 h 77"/>
              <a:gd name="T24" fmla="*/ 2147483646 w 325"/>
              <a:gd name="T25" fmla="*/ 2147483646 h 77"/>
              <a:gd name="T26" fmla="*/ 2147483646 w 325"/>
              <a:gd name="T27" fmla="*/ 2147483646 h 77"/>
              <a:gd name="T28" fmla="*/ 2147483646 w 325"/>
              <a:gd name="T29" fmla="*/ 2147483646 h 77"/>
              <a:gd name="T30" fmla="*/ 2147483646 w 325"/>
              <a:gd name="T31" fmla="*/ 2147483646 h 77"/>
              <a:gd name="T32" fmla="*/ 2147483646 w 325"/>
              <a:gd name="T33" fmla="*/ 2147483646 h 77"/>
              <a:gd name="T34" fmla="*/ 2147483646 w 325"/>
              <a:gd name="T35" fmla="*/ 2147483646 h 77"/>
              <a:gd name="T36" fmla="*/ 2147483646 w 325"/>
              <a:gd name="T37" fmla="*/ 2147483646 h 77"/>
              <a:gd name="T38" fmla="*/ 2147483646 w 325"/>
              <a:gd name="T39" fmla="*/ 2147483646 h 77"/>
              <a:gd name="T40" fmla="*/ 2147483646 w 325"/>
              <a:gd name="T41" fmla="*/ 2147483646 h 77"/>
              <a:gd name="T42" fmla="*/ 2147483646 w 325"/>
              <a:gd name="T43" fmla="*/ 2147483646 h 77"/>
              <a:gd name="T44" fmla="*/ 2147483646 w 325"/>
              <a:gd name="T45" fmla="*/ 2147483646 h 77"/>
              <a:gd name="T46" fmla="*/ 2147483646 w 325"/>
              <a:gd name="T47" fmla="*/ 2147483646 h 77"/>
              <a:gd name="T48" fmla="*/ 2147483646 w 325"/>
              <a:gd name="T49" fmla="*/ 2147483646 h 77"/>
              <a:gd name="T50" fmla="*/ 2147483646 w 325"/>
              <a:gd name="T51" fmla="*/ 2147483646 h 77"/>
              <a:gd name="T52" fmla="*/ 2147483646 w 325"/>
              <a:gd name="T53" fmla="*/ 2147483646 h 77"/>
              <a:gd name="T54" fmla="*/ 2147483646 w 325"/>
              <a:gd name="T55" fmla="*/ 2147483646 h 77"/>
              <a:gd name="T56" fmla="*/ 2147483646 w 325"/>
              <a:gd name="T57" fmla="*/ 2147483646 h 77"/>
              <a:gd name="T58" fmla="*/ 2147483646 w 325"/>
              <a:gd name="T59" fmla="*/ 2147483646 h 77"/>
              <a:gd name="T60" fmla="*/ 2147483646 w 325"/>
              <a:gd name="T61" fmla="*/ 2147483646 h 77"/>
              <a:gd name="T62" fmla="*/ 2147483646 w 325"/>
              <a:gd name="T63" fmla="*/ 2147483646 h 77"/>
              <a:gd name="T64" fmla="*/ 2147483646 w 325"/>
              <a:gd name="T65" fmla="*/ 2147483646 h 77"/>
              <a:gd name="T66" fmla="*/ 2147483646 w 325"/>
              <a:gd name="T67" fmla="*/ 2147483646 h 77"/>
              <a:gd name="T68" fmla="*/ 2147483646 w 325"/>
              <a:gd name="T69" fmla="*/ 2147483646 h 77"/>
              <a:gd name="T70" fmla="*/ 2147483646 w 325"/>
              <a:gd name="T71" fmla="*/ 2147483646 h 77"/>
              <a:gd name="T72" fmla="*/ 2147483646 w 325"/>
              <a:gd name="T73" fmla="*/ 2147483646 h 77"/>
              <a:gd name="T74" fmla="*/ 2147483646 w 325"/>
              <a:gd name="T75" fmla="*/ 2147483646 h 77"/>
              <a:gd name="T76" fmla="*/ 2147483646 w 325"/>
              <a:gd name="T77" fmla="*/ 2147483646 h 77"/>
              <a:gd name="T78" fmla="*/ 2147483646 w 325"/>
              <a:gd name="T79" fmla="*/ 2147483646 h 77"/>
              <a:gd name="T80" fmla="*/ 2147483646 w 325"/>
              <a:gd name="T81" fmla="*/ 2147483646 h 77"/>
              <a:gd name="T82" fmla="*/ 2147483646 w 325"/>
              <a:gd name="T83" fmla="*/ 2147483646 h 77"/>
              <a:gd name="T84" fmla="*/ 2147483646 w 325"/>
              <a:gd name="T85" fmla="*/ 2147483646 h 77"/>
              <a:gd name="T86" fmla="*/ 2147483646 w 325"/>
              <a:gd name="T87" fmla="*/ 2147483646 h 77"/>
              <a:gd name="T88" fmla="*/ 2147483646 w 325"/>
              <a:gd name="T89" fmla="*/ 2147483646 h 77"/>
              <a:gd name="T90" fmla="*/ 2147483646 w 325"/>
              <a:gd name="T91" fmla="*/ 0 h 7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5"/>
              <a:gd name="T139" fmla="*/ 0 h 77"/>
              <a:gd name="T140" fmla="*/ 325 w 325"/>
              <a:gd name="T141" fmla="*/ 77 h 7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5" h="77">
                <a:moveTo>
                  <a:pt x="163" y="0"/>
                </a:moveTo>
                <a:lnTo>
                  <a:pt x="147" y="0"/>
                </a:lnTo>
                <a:lnTo>
                  <a:pt x="130" y="1"/>
                </a:lnTo>
                <a:lnTo>
                  <a:pt x="114" y="1"/>
                </a:lnTo>
                <a:lnTo>
                  <a:pt x="99" y="4"/>
                </a:lnTo>
                <a:lnTo>
                  <a:pt x="85" y="5"/>
                </a:lnTo>
                <a:lnTo>
                  <a:pt x="72" y="7"/>
                </a:lnTo>
                <a:lnTo>
                  <a:pt x="59" y="10"/>
                </a:lnTo>
                <a:lnTo>
                  <a:pt x="48" y="12"/>
                </a:lnTo>
                <a:lnTo>
                  <a:pt x="37" y="14"/>
                </a:lnTo>
                <a:lnTo>
                  <a:pt x="32" y="15"/>
                </a:lnTo>
                <a:lnTo>
                  <a:pt x="28" y="18"/>
                </a:lnTo>
                <a:lnTo>
                  <a:pt x="23" y="19"/>
                </a:lnTo>
                <a:lnTo>
                  <a:pt x="20" y="20"/>
                </a:lnTo>
                <a:lnTo>
                  <a:pt x="16" y="22"/>
                </a:lnTo>
                <a:lnTo>
                  <a:pt x="13" y="24"/>
                </a:lnTo>
                <a:lnTo>
                  <a:pt x="10" y="26"/>
                </a:lnTo>
                <a:lnTo>
                  <a:pt x="8" y="27"/>
                </a:lnTo>
                <a:lnTo>
                  <a:pt x="6" y="29"/>
                </a:lnTo>
                <a:lnTo>
                  <a:pt x="3" y="31"/>
                </a:lnTo>
                <a:lnTo>
                  <a:pt x="2" y="33"/>
                </a:lnTo>
                <a:lnTo>
                  <a:pt x="1" y="35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2" y="45"/>
                </a:lnTo>
                <a:lnTo>
                  <a:pt x="3" y="47"/>
                </a:lnTo>
                <a:lnTo>
                  <a:pt x="6" y="48"/>
                </a:lnTo>
                <a:lnTo>
                  <a:pt x="8" y="50"/>
                </a:lnTo>
                <a:lnTo>
                  <a:pt x="10" y="52"/>
                </a:lnTo>
                <a:lnTo>
                  <a:pt x="13" y="54"/>
                </a:lnTo>
                <a:lnTo>
                  <a:pt x="16" y="55"/>
                </a:lnTo>
                <a:lnTo>
                  <a:pt x="20" y="57"/>
                </a:lnTo>
                <a:lnTo>
                  <a:pt x="23" y="59"/>
                </a:lnTo>
                <a:lnTo>
                  <a:pt x="28" y="61"/>
                </a:lnTo>
                <a:lnTo>
                  <a:pt x="32" y="62"/>
                </a:lnTo>
                <a:lnTo>
                  <a:pt x="37" y="63"/>
                </a:lnTo>
                <a:lnTo>
                  <a:pt x="48" y="67"/>
                </a:lnTo>
                <a:lnTo>
                  <a:pt x="59" y="69"/>
                </a:lnTo>
                <a:lnTo>
                  <a:pt x="72" y="71"/>
                </a:lnTo>
                <a:lnTo>
                  <a:pt x="85" y="73"/>
                </a:lnTo>
                <a:lnTo>
                  <a:pt x="99" y="75"/>
                </a:lnTo>
                <a:lnTo>
                  <a:pt x="114" y="76"/>
                </a:lnTo>
                <a:lnTo>
                  <a:pt x="130" y="77"/>
                </a:lnTo>
                <a:lnTo>
                  <a:pt x="146" y="77"/>
                </a:lnTo>
                <a:lnTo>
                  <a:pt x="163" y="77"/>
                </a:lnTo>
                <a:lnTo>
                  <a:pt x="179" y="77"/>
                </a:lnTo>
                <a:lnTo>
                  <a:pt x="196" y="77"/>
                </a:lnTo>
                <a:lnTo>
                  <a:pt x="211" y="76"/>
                </a:lnTo>
                <a:lnTo>
                  <a:pt x="226" y="75"/>
                </a:lnTo>
                <a:lnTo>
                  <a:pt x="240" y="73"/>
                </a:lnTo>
                <a:lnTo>
                  <a:pt x="254" y="71"/>
                </a:lnTo>
                <a:lnTo>
                  <a:pt x="267" y="69"/>
                </a:lnTo>
                <a:lnTo>
                  <a:pt x="279" y="67"/>
                </a:lnTo>
                <a:lnTo>
                  <a:pt x="289" y="63"/>
                </a:lnTo>
                <a:lnTo>
                  <a:pt x="294" y="62"/>
                </a:lnTo>
                <a:lnTo>
                  <a:pt x="298" y="61"/>
                </a:lnTo>
                <a:lnTo>
                  <a:pt x="302" y="59"/>
                </a:lnTo>
                <a:lnTo>
                  <a:pt x="307" y="57"/>
                </a:lnTo>
                <a:lnTo>
                  <a:pt x="310" y="55"/>
                </a:lnTo>
                <a:lnTo>
                  <a:pt x="312" y="54"/>
                </a:lnTo>
                <a:lnTo>
                  <a:pt x="316" y="52"/>
                </a:lnTo>
                <a:lnTo>
                  <a:pt x="318" y="50"/>
                </a:lnTo>
                <a:lnTo>
                  <a:pt x="321" y="48"/>
                </a:lnTo>
                <a:lnTo>
                  <a:pt x="323" y="47"/>
                </a:lnTo>
                <a:lnTo>
                  <a:pt x="324" y="45"/>
                </a:lnTo>
                <a:lnTo>
                  <a:pt x="325" y="42"/>
                </a:lnTo>
                <a:lnTo>
                  <a:pt x="325" y="41"/>
                </a:lnTo>
                <a:lnTo>
                  <a:pt x="325" y="39"/>
                </a:lnTo>
                <a:lnTo>
                  <a:pt x="325" y="36"/>
                </a:lnTo>
                <a:lnTo>
                  <a:pt x="325" y="35"/>
                </a:lnTo>
                <a:lnTo>
                  <a:pt x="324" y="33"/>
                </a:lnTo>
                <a:lnTo>
                  <a:pt x="323" y="31"/>
                </a:lnTo>
                <a:lnTo>
                  <a:pt x="321" y="29"/>
                </a:lnTo>
                <a:lnTo>
                  <a:pt x="318" y="27"/>
                </a:lnTo>
                <a:lnTo>
                  <a:pt x="316" y="26"/>
                </a:lnTo>
                <a:lnTo>
                  <a:pt x="312" y="24"/>
                </a:lnTo>
                <a:lnTo>
                  <a:pt x="310" y="22"/>
                </a:lnTo>
                <a:lnTo>
                  <a:pt x="307" y="20"/>
                </a:lnTo>
                <a:lnTo>
                  <a:pt x="302" y="19"/>
                </a:lnTo>
                <a:lnTo>
                  <a:pt x="298" y="18"/>
                </a:lnTo>
                <a:lnTo>
                  <a:pt x="294" y="15"/>
                </a:lnTo>
                <a:lnTo>
                  <a:pt x="289" y="14"/>
                </a:lnTo>
                <a:lnTo>
                  <a:pt x="279" y="12"/>
                </a:lnTo>
                <a:lnTo>
                  <a:pt x="267" y="10"/>
                </a:lnTo>
                <a:lnTo>
                  <a:pt x="254" y="7"/>
                </a:lnTo>
                <a:lnTo>
                  <a:pt x="240" y="5"/>
                </a:lnTo>
                <a:lnTo>
                  <a:pt x="226" y="4"/>
                </a:lnTo>
                <a:lnTo>
                  <a:pt x="211" y="1"/>
                </a:lnTo>
                <a:lnTo>
                  <a:pt x="196" y="1"/>
                </a:lnTo>
                <a:lnTo>
                  <a:pt x="179" y="0"/>
                </a:lnTo>
                <a:lnTo>
                  <a:pt x="163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1" name="Freeform 63"/>
          <p:cNvSpPr>
            <a:spLocks/>
          </p:cNvSpPr>
          <p:nvPr/>
        </p:nvSpPr>
        <p:spPr bwMode="auto">
          <a:xfrm>
            <a:off x="2457450" y="2925763"/>
            <a:ext cx="515938" cy="161925"/>
          </a:xfrm>
          <a:custGeom>
            <a:avLst/>
            <a:gdLst>
              <a:gd name="T0" fmla="*/ 2147483646 w 325"/>
              <a:gd name="T1" fmla="*/ 0 h 77"/>
              <a:gd name="T2" fmla="*/ 2147483646 w 325"/>
              <a:gd name="T3" fmla="*/ 2147483646 h 77"/>
              <a:gd name="T4" fmla="*/ 2147483646 w 325"/>
              <a:gd name="T5" fmla="*/ 2147483646 h 77"/>
              <a:gd name="T6" fmla="*/ 2147483646 w 325"/>
              <a:gd name="T7" fmla="*/ 2147483646 h 77"/>
              <a:gd name="T8" fmla="*/ 2147483646 w 325"/>
              <a:gd name="T9" fmla="*/ 2147483646 h 77"/>
              <a:gd name="T10" fmla="*/ 2147483646 w 325"/>
              <a:gd name="T11" fmla="*/ 2147483646 h 77"/>
              <a:gd name="T12" fmla="*/ 2147483646 w 325"/>
              <a:gd name="T13" fmla="*/ 2147483646 h 77"/>
              <a:gd name="T14" fmla="*/ 2147483646 w 325"/>
              <a:gd name="T15" fmla="*/ 2147483646 h 77"/>
              <a:gd name="T16" fmla="*/ 2147483646 w 325"/>
              <a:gd name="T17" fmla="*/ 2147483646 h 77"/>
              <a:gd name="T18" fmla="*/ 2147483646 w 325"/>
              <a:gd name="T19" fmla="*/ 2147483646 h 77"/>
              <a:gd name="T20" fmla="*/ 2147483646 w 325"/>
              <a:gd name="T21" fmla="*/ 2147483646 h 77"/>
              <a:gd name="T22" fmla="*/ 0 w 325"/>
              <a:gd name="T23" fmla="*/ 2147483646 h 77"/>
              <a:gd name="T24" fmla="*/ 2147483646 w 325"/>
              <a:gd name="T25" fmla="*/ 2147483646 h 77"/>
              <a:gd name="T26" fmla="*/ 2147483646 w 325"/>
              <a:gd name="T27" fmla="*/ 2147483646 h 77"/>
              <a:gd name="T28" fmla="*/ 2147483646 w 325"/>
              <a:gd name="T29" fmla="*/ 2147483646 h 77"/>
              <a:gd name="T30" fmla="*/ 2147483646 w 325"/>
              <a:gd name="T31" fmla="*/ 2147483646 h 77"/>
              <a:gd name="T32" fmla="*/ 2147483646 w 325"/>
              <a:gd name="T33" fmla="*/ 2147483646 h 77"/>
              <a:gd name="T34" fmla="*/ 2147483646 w 325"/>
              <a:gd name="T35" fmla="*/ 2147483646 h 77"/>
              <a:gd name="T36" fmla="*/ 2147483646 w 325"/>
              <a:gd name="T37" fmla="*/ 2147483646 h 77"/>
              <a:gd name="T38" fmla="*/ 2147483646 w 325"/>
              <a:gd name="T39" fmla="*/ 2147483646 h 77"/>
              <a:gd name="T40" fmla="*/ 2147483646 w 325"/>
              <a:gd name="T41" fmla="*/ 2147483646 h 77"/>
              <a:gd name="T42" fmla="*/ 2147483646 w 325"/>
              <a:gd name="T43" fmla="*/ 2147483646 h 77"/>
              <a:gd name="T44" fmla="*/ 2147483646 w 325"/>
              <a:gd name="T45" fmla="*/ 2147483646 h 77"/>
              <a:gd name="T46" fmla="*/ 2147483646 w 325"/>
              <a:gd name="T47" fmla="*/ 2147483646 h 77"/>
              <a:gd name="T48" fmla="*/ 2147483646 w 325"/>
              <a:gd name="T49" fmla="*/ 2147483646 h 77"/>
              <a:gd name="T50" fmla="*/ 2147483646 w 325"/>
              <a:gd name="T51" fmla="*/ 2147483646 h 77"/>
              <a:gd name="T52" fmla="*/ 2147483646 w 325"/>
              <a:gd name="T53" fmla="*/ 2147483646 h 77"/>
              <a:gd name="T54" fmla="*/ 2147483646 w 325"/>
              <a:gd name="T55" fmla="*/ 2147483646 h 77"/>
              <a:gd name="T56" fmla="*/ 2147483646 w 325"/>
              <a:gd name="T57" fmla="*/ 2147483646 h 77"/>
              <a:gd name="T58" fmla="*/ 2147483646 w 325"/>
              <a:gd name="T59" fmla="*/ 2147483646 h 77"/>
              <a:gd name="T60" fmla="*/ 2147483646 w 325"/>
              <a:gd name="T61" fmla="*/ 2147483646 h 77"/>
              <a:gd name="T62" fmla="*/ 2147483646 w 325"/>
              <a:gd name="T63" fmla="*/ 2147483646 h 77"/>
              <a:gd name="T64" fmla="*/ 2147483646 w 325"/>
              <a:gd name="T65" fmla="*/ 2147483646 h 77"/>
              <a:gd name="T66" fmla="*/ 2147483646 w 325"/>
              <a:gd name="T67" fmla="*/ 2147483646 h 77"/>
              <a:gd name="T68" fmla="*/ 2147483646 w 325"/>
              <a:gd name="T69" fmla="*/ 2147483646 h 77"/>
              <a:gd name="T70" fmla="*/ 2147483646 w 325"/>
              <a:gd name="T71" fmla="*/ 2147483646 h 77"/>
              <a:gd name="T72" fmla="*/ 2147483646 w 325"/>
              <a:gd name="T73" fmla="*/ 2147483646 h 77"/>
              <a:gd name="T74" fmla="*/ 2147483646 w 325"/>
              <a:gd name="T75" fmla="*/ 2147483646 h 77"/>
              <a:gd name="T76" fmla="*/ 2147483646 w 325"/>
              <a:gd name="T77" fmla="*/ 2147483646 h 77"/>
              <a:gd name="T78" fmla="*/ 2147483646 w 325"/>
              <a:gd name="T79" fmla="*/ 2147483646 h 77"/>
              <a:gd name="T80" fmla="*/ 2147483646 w 325"/>
              <a:gd name="T81" fmla="*/ 2147483646 h 77"/>
              <a:gd name="T82" fmla="*/ 2147483646 w 325"/>
              <a:gd name="T83" fmla="*/ 2147483646 h 77"/>
              <a:gd name="T84" fmla="*/ 2147483646 w 325"/>
              <a:gd name="T85" fmla="*/ 2147483646 h 77"/>
              <a:gd name="T86" fmla="*/ 2147483646 w 325"/>
              <a:gd name="T87" fmla="*/ 2147483646 h 77"/>
              <a:gd name="T88" fmla="*/ 2147483646 w 325"/>
              <a:gd name="T89" fmla="*/ 2147483646 h 77"/>
              <a:gd name="T90" fmla="*/ 2147483646 w 325"/>
              <a:gd name="T91" fmla="*/ 0 h 7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5"/>
              <a:gd name="T139" fmla="*/ 0 h 77"/>
              <a:gd name="T140" fmla="*/ 325 w 325"/>
              <a:gd name="T141" fmla="*/ 77 h 7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5" h="77">
                <a:moveTo>
                  <a:pt x="163" y="0"/>
                </a:moveTo>
                <a:lnTo>
                  <a:pt x="147" y="0"/>
                </a:lnTo>
                <a:lnTo>
                  <a:pt x="130" y="1"/>
                </a:lnTo>
                <a:lnTo>
                  <a:pt x="114" y="1"/>
                </a:lnTo>
                <a:lnTo>
                  <a:pt x="99" y="4"/>
                </a:lnTo>
                <a:lnTo>
                  <a:pt x="85" y="5"/>
                </a:lnTo>
                <a:lnTo>
                  <a:pt x="72" y="7"/>
                </a:lnTo>
                <a:lnTo>
                  <a:pt x="59" y="10"/>
                </a:lnTo>
                <a:lnTo>
                  <a:pt x="48" y="12"/>
                </a:lnTo>
                <a:lnTo>
                  <a:pt x="37" y="14"/>
                </a:lnTo>
                <a:lnTo>
                  <a:pt x="32" y="15"/>
                </a:lnTo>
                <a:lnTo>
                  <a:pt x="28" y="18"/>
                </a:lnTo>
                <a:lnTo>
                  <a:pt x="23" y="19"/>
                </a:lnTo>
                <a:lnTo>
                  <a:pt x="20" y="20"/>
                </a:lnTo>
                <a:lnTo>
                  <a:pt x="16" y="22"/>
                </a:lnTo>
                <a:lnTo>
                  <a:pt x="13" y="24"/>
                </a:lnTo>
                <a:lnTo>
                  <a:pt x="10" y="26"/>
                </a:lnTo>
                <a:lnTo>
                  <a:pt x="8" y="27"/>
                </a:lnTo>
                <a:lnTo>
                  <a:pt x="6" y="29"/>
                </a:lnTo>
                <a:lnTo>
                  <a:pt x="3" y="31"/>
                </a:lnTo>
                <a:lnTo>
                  <a:pt x="2" y="33"/>
                </a:lnTo>
                <a:lnTo>
                  <a:pt x="1" y="35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2" y="45"/>
                </a:lnTo>
                <a:lnTo>
                  <a:pt x="3" y="47"/>
                </a:lnTo>
                <a:lnTo>
                  <a:pt x="6" y="48"/>
                </a:lnTo>
                <a:lnTo>
                  <a:pt x="8" y="50"/>
                </a:lnTo>
                <a:lnTo>
                  <a:pt x="10" y="52"/>
                </a:lnTo>
                <a:lnTo>
                  <a:pt x="13" y="54"/>
                </a:lnTo>
                <a:lnTo>
                  <a:pt x="16" y="55"/>
                </a:lnTo>
                <a:lnTo>
                  <a:pt x="20" y="57"/>
                </a:lnTo>
                <a:lnTo>
                  <a:pt x="23" y="59"/>
                </a:lnTo>
                <a:lnTo>
                  <a:pt x="28" y="61"/>
                </a:lnTo>
                <a:lnTo>
                  <a:pt x="32" y="62"/>
                </a:lnTo>
                <a:lnTo>
                  <a:pt x="37" y="63"/>
                </a:lnTo>
                <a:lnTo>
                  <a:pt x="48" y="67"/>
                </a:lnTo>
                <a:lnTo>
                  <a:pt x="59" y="69"/>
                </a:lnTo>
                <a:lnTo>
                  <a:pt x="72" y="71"/>
                </a:lnTo>
                <a:lnTo>
                  <a:pt x="85" y="73"/>
                </a:lnTo>
                <a:lnTo>
                  <a:pt x="99" y="75"/>
                </a:lnTo>
                <a:lnTo>
                  <a:pt x="114" y="76"/>
                </a:lnTo>
                <a:lnTo>
                  <a:pt x="130" y="77"/>
                </a:lnTo>
                <a:lnTo>
                  <a:pt x="146" y="77"/>
                </a:lnTo>
                <a:lnTo>
                  <a:pt x="163" y="77"/>
                </a:lnTo>
                <a:lnTo>
                  <a:pt x="179" y="77"/>
                </a:lnTo>
                <a:lnTo>
                  <a:pt x="196" y="77"/>
                </a:lnTo>
                <a:lnTo>
                  <a:pt x="211" y="76"/>
                </a:lnTo>
                <a:lnTo>
                  <a:pt x="226" y="75"/>
                </a:lnTo>
                <a:lnTo>
                  <a:pt x="240" y="73"/>
                </a:lnTo>
                <a:lnTo>
                  <a:pt x="254" y="71"/>
                </a:lnTo>
                <a:lnTo>
                  <a:pt x="267" y="69"/>
                </a:lnTo>
                <a:lnTo>
                  <a:pt x="279" y="67"/>
                </a:lnTo>
                <a:lnTo>
                  <a:pt x="289" y="63"/>
                </a:lnTo>
                <a:lnTo>
                  <a:pt x="294" y="62"/>
                </a:lnTo>
                <a:lnTo>
                  <a:pt x="298" y="61"/>
                </a:lnTo>
                <a:lnTo>
                  <a:pt x="302" y="59"/>
                </a:lnTo>
                <a:lnTo>
                  <a:pt x="307" y="57"/>
                </a:lnTo>
                <a:lnTo>
                  <a:pt x="310" y="55"/>
                </a:lnTo>
                <a:lnTo>
                  <a:pt x="312" y="54"/>
                </a:lnTo>
                <a:lnTo>
                  <a:pt x="316" y="52"/>
                </a:lnTo>
                <a:lnTo>
                  <a:pt x="318" y="50"/>
                </a:lnTo>
                <a:lnTo>
                  <a:pt x="321" y="48"/>
                </a:lnTo>
                <a:lnTo>
                  <a:pt x="323" y="47"/>
                </a:lnTo>
                <a:lnTo>
                  <a:pt x="324" y="45"/>
                </a:lnTo>
                <a:lnTo>
                  <a:pt x="325" y="42"/>
                </a:lnTo>
                <a:lnTo>
                  <a:pt x="325" y="41"/>
                </a:lnTo>
                <a:lnTo>
                  <a:pt x="325" y="39"/>
                </a:lnTo>
                <a:lnTo>
                  <a:pt x="325" y="36"/>
                </a:lnTo>
                <a:lnTo>
                  <a:pt x="325" y="35"/>
                </a:lnTo>
                <a:lnTo>
                  <a:pt x="324" y="33"/>
                </a:lnTo>
                <a:lnTo>
                  <a:pt x="323" y="31"/>
                </a:lnTo>
                <a:lnTo>
                  <a:pt x="321" y="29"/>
                </a:lnTo>
                <a:lnTo>
                  <a:pt x="318" y="27"/>
                </a:lnTo>
                <a:lnTo>
                  <a:pt x="316" y="26"/>
                </a:lnTo>
                <a:lnTo>
                  <a:pt x="312" y="24"/>
                </a:lnTo>
                <a:lnTo>
                  <a:pt x="310" y="22"/>
                </a:lnTo>
                <a:lnTo>
                  <a:pt x="307" y="20"/>
                </a:lnTo>
                <a:lnTo>
                  <a:pt x="302" y="19"/>
                </a:lnTo>
                <a:lnTo>
                  <a:pt x="298" y="18"/>
                </a:lnTo>
                <a:lnTo>
                  <a:pt x="294" y="15"/>
                </a:lnTo>
                <a:lnTo>
                  <a:pt x="289" y="14"/>
                </a:lnTo>
                <a:lnTo>
                  <a:pt x="279" y="12"/>
                </a:lnTo>
                <a:lnTo>
                  <a:pt x="267" y="10"/>
                </a:lnTo>
                <a:lnTo>
                  <a:pt x="254" y="7"/>
                </a:lnTo>
                <a:lnTo>
                  <a:pt x="240" y="5"/>
                </a:lnTo>
                <a:lnTo>
                  <a:pt x="226" y="4"/>
                </a:lnTo>
                <a:lnTo>
                  <a:pt x="211" y="1"/>
                </a:lnTo>
                <a:lnTo>
                  <a:pt x="196" y="1"/>
                </a:lnTo>
                <a:lnTo>
                  <a:pt x="179" y="0"/>
                </a:lnTo>
                <a:lnTo>
                  <a:pt x="163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2581275" y="2963863"/>
            <a:ext cx="9207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>
            <a:off x="2757488" y="3057525"/>
            <a:ext cx="80962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4" name="Line 66"/>
          <p:cNvSpPr>
            <a:spLocks noChangeShapeType="1"/>
          </p:cNvSpPr>
          <p:nvPr/>
        </p:nvSpPr>
        <p:spPr bwMode="auto">
          <a:xfrm>
            <a:off x="2667000" y="2963863"/>
            <a:ext cx="93663" cy="9366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5" name="Line 67"/>
          <p:cNvSpPr>
            <a:spLocks noChangeShapeType="1"/>
          </p:cNvSpPr>
          <p:nvPr/>
        </p:nvSpPr>
        <p:spPr bwMode="auto">
          <a:xfrm>
            <a:off x="2581275" y="3054350"/>
            <a:ext cx="92075" cy="31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>
            <a:off x="2757488" y="2962275"/>
            <a:ext cx="80962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7" name="Line 69"/>
          <p:cNvSpPr>
            <a:spLocks noChangeShapeType="1"/>
          </p:cNvSpPr>
          <p:nvPr/>
        </p:nvSpPr>
        <p:spPr bwMode="auto">
          <a:xfrm flipV="1">
            <a:off x="2667000" y="2962275"/>
            <a:ext cx="93663" cy="920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8" name="Freeform 70"/>
          <p:cNvSpPr>
            <a:spLocks/>
          </p:cNvSpPr>
          <p:nvPr/>
        </p:nvSpPr>
        <p:spPr bwMode="auto">
          <a:xfrm>
            <a:off x="3587750" y="3263900"/>
            <a:ext cx="639763" cy="161925"/>
          </a:xfrm>
          <a:custGeom>
            <a:avLst/>
            <a:gdLst>
              <a:gd name="T0" fmla="*/ 2147483646 w 403"/>
              <a:gd name="T1" fmla="*/ 0 h 77"/>
              <a:gd name="T2" fmla="*/ 2147483646 w 403"/>
              <a:gd name="T3" fmla="*/ 2147483646 h 77"/>
              <a:gd name="T4" fmla="*/ 2147483646 w 403"/>
              <a:gd name="T5" fmla="*/ 2147483646 h 77"/>
              <a:gd name="T6" fmla="*/ 2147483646 w 403"/>
              <a:gd name="T7" fmla="*/ 2147483646 h 77"/>
              <a:gd name="T8" fmla="*/ 2147483646 w 403"/>
              <a:gd name="T9" fmla="*/ 2147483646 h 77"/>
              <a:gd name="T10" fmla="*/ 2147483646 w 403"/>
              <a:gd name="T11" fmla="*/ 2147483646 h 77"/>
              <a:gd name="T12" fmla="*/ 2147483646 w 403"/>
              <a:gd name="T13" fmla="*/ 2147483646 h 77"/>
              <a:gd name="T14" fmla="*/ 2147483646 w 403"/>
              <a:gd name="T15" fmla="*/ 2147483646 h 77"/>
              <a:gd name="T16" fmla="*/ 2147483646 w 403"/>
              <a:gd name="T17" fmla="*/ 2147483646 h 77"/>
              <a:gd name="T18" fmla="*/ 2147483646 w 403"/>
              <a:gd name="T19" fmla="*/ 2147483646 h 77"/>
              <a:gd name="T20" fmla="*/ 2147483646 w 403"/>
              <a:gd name="T21" fmla="*/ 2147483646 h 77"/>
              <a:gd name="T22" fmla="*/ 2147483646 w 403"/>
              <a:gd name="T23" fmla="*/ 2147483646 h 77"/>
              <a:gd name="T24" fmla="*/ 0 w 403"/>
              <a:gd name="T25" fmla="*/ 2147483646 h 77"/>
              <a:gd name="T26" fmla="*/ 0 w 403"/>
              <a:gd name="T27" fmla="*/ 2147483646 h 77"/>
              <a:gd name="T28" fmla="*/ 2147483646 w 403"/>
              <a:gd name="T29" fmla="*/ 2147483646 h 77"/>
              <a:gd name="T30" fmla="*/ 2147483646 w 403"/>
              <a:gd name="T31" fmla="*/ 2147483646 h 77"/>
              <a:gd name="T32" fmla="*/ 2147483646 w 403"/>
              <a:gd name="T33" fmla="*/ 2147483646 h 77"/>
              <a:gd name="T34" fmla="*/ 2147483646 w 403"/>
              <a:gd name="T35" fmla="*/ 2147483646 h 77"/>
              <a:gd name="T36" fmla="*/ 2147483646 w 403"/>
              <a:gd name="T37" fmla="*/ 2147483646 h 77"/>
              <a:gd name="T38" fmla="*/ 2147483646 w 403"/>
              <a:gd name="T39" fmla="*/ 2147483646 h 77"/>
              <a:gd name="T40" fmla="*/ 2147483646 w 403"/>
              <a:gd name="T41" fmla="*/ 2147483646 h 77"/>
              <a:gd name="T42" fmla="*/ 2147483646 w 403"/>
              <a:gd name="T43" fmla="*/ 2147483646 h 77"/>
              <a:gd name="T44" fmla="*/ 2147483646 w 403"/>
              <a:gd name="T45" fmla="*/ 2147483646 h 77"/>
              <a:gd name="T46" fmla="*/ 2147483646 w 403"/>
              <a:gd name="T47" fmla="*/ 2147483646 h 77"/>
              <a:gd name="T48" fmla="*/ 2147483646 w 403"/>
              <a:gd name="T49" fmla="*/ 2147483646 h 77"/>
              <a:gd name="T50" fmla="*/ 2147483646 w 403"/>
              <a:gd name="T51" fmla="*/ 2147483646 h 77"/>
              <a:gd name="T52" fmla="*/ 2147483646 w 403"/>
              <a:gd name="T53" fmla="*/ 2147483646 h 77"/>
              <a:gd name="T54" fmla="*/ 2147483646 w 403"/>
              <a:gd name="T55" fmla="*/ 2147483646 h 77"/>
              <a:gd name="T56" fmla="*/ 2147483646 w 403"/>
              <a:gd name="T57" fmla="*/ 2147483646 h 77"/>
              <a:gd name="T58" fmla="*/ 2147483646 w 403"/>
              <a:gd name="T59" fmla="*/ 2147483646 h 77"/>
              <a:gd name="T60" fmla="*/ 2147483646 w 403"/>
              <a:gd name="T61" fmla="*/ 2147483646 h 77"/>
              <a:gd name="T62" fmla="*/ 2147483646 w 403"/>
              <a:gd name="T63" fmla="*/ 2147483646 h 77"/>
              <a:gd name="T64" fmla="*/ 2147483646 w 403"/>
              <a:gd name="T65" fmla="*/ 2147483646 h 77"/>
              <a:gd name="T66" fmla="*/ 2147483646 w 403"/>
              <a:gd name="T67" fmla="*/ 2147483646 h 77"/>
              <a:gd name="T68" fmla="*/ 2147483646 w 403"/>
              <a:gd name="T69" fmla="*/ 2147483646 h 77"/>
              <a:gd name="T70" fmla="*/ 2147483646 w 403"/>
              <a:gd name="T71" fmla="*/ 2147483646 h 77"/>
              <a:gd name="T72" fmla="*/ 2147483646 w 403"/>
              <a:gd name="T73" fmla="*/ 2147483646 h 77"/>
              <a:gd name="T74" fmla="*/ 2147483646 w 403"/>
              <a:gd name="T75" fmla="*/ 2147483646 h 77"/>
              <a:gd name="T76" fmla="*/ 2147483646 w 403"/>
              <a:gd name="T77" fmla="*/ 2147483646 h 77"/>
              <a:gd name="T78" fmla="*/ 2147483646 w 403"/>
              <a:gd name="T79" fmla="*/ 2147483646 h 77"/>
              <a:gd name="T80" fmla="*/ 2147483646 w 403"/>
              <a:gd name="T81" fmla="*/ 2147483646 h 77"/>
              <a:gd name="T82" fmla="*/ 2147483646 w 403"/>
              <a:gd name="T83" fmla="*/ 2147483646 h 77"/>
              <a:gd name="T84" fmla="*/ 2147483646 w 403"/>
              <a:gd name="T85" fmla="*/ 2147483646 h 77"/>
              <a:gd name="T86" fmla="*/ 2147483646 w 403"/>
              <a:gd name="T87" fmla="*/ 2147483646 h 77"/>
              <a:gd name="T88" fmla="*/ 2147483646 w 403"/>
              <a:gd name="T89" fmla="*/ 2147483646 h 77"/>
              <a:gd name="T90" fmla="*/ 2147483646 w 403"/>
              <a:gd name="T91" fmla="*/ 2147483646 h 77"/>
              <a:gd name="T92" fmla="*/ 2147483646 w 403"/>
              <a:gd name="T93" fmla="*/ 2147483646 h 77"/>
              <a:gd name="T94" fmla="*/ 2147483646 w 403"/>
              <a:gd name="T95" fmla="*/ 2147483646 h 77"/>
              <a:gd name="T96" fmla="*/ 2147483646 w 403"/>
              <a:gd name="T97" fmla="*/ 2147483646 h 77"/>
              <a:gd name="T98" fmla="*/ 2147483646 w 403"/>
              <a:gd name="T99" fmla="*/ 2147483646 h 77"/>
              <a:gd name="T100" fmla="*/ 2147483646 w 403"/>
              <a:gd name="T101" fmla="*/ 2147483646 h 77"/>
              <a:gd name="T102" fmla="*/ 2147483646 w 403"/>
              <a:gd name="T103" fmla="*/ 0 h 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3"/>
              <a:gd name="T157" fmla="*/ 0 h 77"/>
              <a:gd name="T158" fmla="*/ 403 w 403"/>
              <a:gd name="T159" fmla="*/ 77 h 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3" h="77">
                <a:moveTo>
                  <a:pt x="202" y="0"/>
                </a:moveTo>
                <a:lnTo>
                  <a:pt x="181" y="0"/>
                </a:lnTo>
                <a:lnTo>
                  <a:pt x="161" y="0"/>
                </a:lnTo>
                <a:lnTo>
                  <a:pt x="142" y="1"/>
                </a:lnTo>
                <a:lnTo>
                  <a:pt x="123" y="3"/>
                </a:lnTo>
                <a:lnTo>
                  <a:pt x="106" y="5"/>
                </a:lnTo>
                <a:lnTo>
                  <a:pt x="88" y="6"/>
                </a:lnTo>
                <a:lnTo>
                  <a:pt x="81" y="7"/>
                </a:lnTo>
                <a:lnTo>
                  <a:pt x="73" y="8"/>
                </a:lnTo>
                <a:lnTo>
                  <a:pt x="66" y="10"/>
                </a:lnTo>
                <a:lnTo>
                  <a:pt x="59" y="11"/>
                </a:lnTo>
                <a:lnTo>
                  <a:pt x="52" y="13"/>
                </a:lnTo>
                <a:lnTo>
                  <a:pt x="46" y="14"/>
                </a:lnTo>
                <a:lnTo>
                  <a:pt x="40" y="15"/>
                </a:lnTo>
                <a:lnTo>
                  <a:pt x="35" y="17"/>
                </a:lnTo>
                <a:lnTo>
                  <a:pt x="29" y="19"/>
                </a:lnTo>
                <a:lnTo>
                  <a:pt x="24" y="20"/>
                </a:lnTo>
                <a:lnTo>
                  <a:pt x="19" y="22"/>
                </a:lnTo>
                <a:lnTo>
                  <a:pt x="16" y="24"/>
                </a:lnTo>
                <a:lnTo>
                  <a:pt x="12" y="26"/>
                </a:lnTo>
                <a:lnTo>
                  <a:pt x="9" y="27"/>
                </a:lnTo>
                <a:lnTo>
                  <a:pt x="7" y="29"/>
                </a:lnTo>
                <a:lnTo>
                  <a:pt x="4" y="31"/>
                </a:lnTo>
                <a:lnTo>
                  <a:pt x="2" y="33"/>
                </a:lnTo>
                <a:lnTo>
                  <a:pt x="1" y="35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2" y="45"/>
                </a:lnTo>
                <a:lnTo>
                  <a:pt x="4" y="47"/>
                </a:lnTo>
                <a:lnTo>
                  <a:pt x="7" y="48"/>
                </a:lnTo>
                <a:lnTo>
                  <a:pt x="9" y="51"/>
                </a:lnTo>
                <a:lnTo>
                  <a:pt x="12" y="52"/>
                </a:lnTo>
                <a:lnTo>
                  <a:pt x="16" y="54"/>
                </a:lnTo>
                <a:lnTo>
                  <a:pt x="19" y="55"/>
                </a:lnTo>
                <a:lnTo>
                  <a:pt x="24" y="58"/>
                </a:lnTo>
                <a:lnTo>
                  <a:pt x="29" y="59"/>
                </a:lnTo>
                <a:lnTo>
                  <a:pt x="35" y="61"/>
                </a:lnTo>
                <a:lnTo>
                  <a:pt x="40" y="62"/>
                </a:lnTo>
                <a:lnTo>
                  <a:pt x="46" y="63"/>
                </a:lnTo>
                <a:lnTo>
                  <a:pt x="52" y="65"/>
                </a:lnTo>
                <a:lnTo>
                  <a:pt x="59" y="67"/>
                </a:lnTo>
                <a:lnTo>
                  <a:pt x="66" y="68"/>
                </a:lnTo>
                <a:lnTo>
                  <a:pt x="73" y="69"/>
                </a:lnTo>
                <a:lnTo>
                  <a:pt x="81" y="70"/>
                </a:lnTo>
                <a:lnTo>
                  <a:pt x="88" y="72"/>
                </a:lnTo>
                <a:lnTo>
                  <a:pt x="106" y="73"/>
                </a:lnTo>
                <a:lnTo>
                  <a:pt x="123" y="75"/>
                </a:lnTo>
                <a:lnTo>
                  <a:pt x="142" y="76"/>
                </a:lnTo>
                <a:lnTo>
                  <a:pt x="161" y="77"/>
                </a:lnTo>
                <a:lnTo>
                  <a:pt x="181" y="77"/>
                </a:lnTo>
                <a:lnTo>
                  <a:pt x="202" y="77"/>
                </a:lnTo>
                <a:lnTo>
                  <a:pt x="223" y="77"/>
                </a:lnTo>
                <a:lnTo>
                  <a:pt x="242" y="77"/>
                </a:lnTo>
                <a:lnTo>
                  <a:pt x="261" y="76"/>
                </a:lnTo>
                <a:lnTo>
                  <a:pt x="280" y="75"/>
                </a:lnTo>
                <a:lnTo>
                  <a:pt x="297" y="73"/>
                </a:lnTo>
                <a:lnTo>
                  <a:pt x="315" y="72"/>
                </a:lnTo>
                <a:lnTo>
                  <a:pt x="322" y="70"/>
                </a:lnTo>
                <a:lnTo>
                  <a:pt x="330" y="69"/>
                </a:lnTo>
                <a:lnTo>
                  <a:pt x="337" y="68"/>
                </a:lnTo>
                <a:lnTo>
                  <a:pt x="344" y="67"/>
                </a:lnTo>
                <a:lnTo>
                  <a:pt x="351" y="65"/>
                </a:lnTo>
                <a:lnTo>
                  <a:pt x="357" y="63"/>
                </a:lnTo>
                <a:lnTo>
                  <a:pt x="363" y="62"/>
                </a:lnTo>
                <a:lnTo>
                  <a:pt x="368" y="61"/>
                </a:lnTo>
                <a:lnTo>
                  <a:pt x="374" y="59"/>
                </a:lnTo>
                <a:lnTo>
                  <a:pt x="379" y="58"/>
                </a:lnTo>
                <a:lnTo>
                  <a:pt x="384" y="55"/>
                </a:lnTo>
                <a:lnTo>
                  <a:pt x="387" y="54"/>
                </a:lnTo>
                <a:lnTo>
                  <a:pt x="391" y="52"/>
                </a:lnTo>
                <a:lnTo>
                  <a:pt x="394" y="51"/>
                </a:lnTo>
                <a:lnTo>
                  <a:pt x="396" y="48"/>
                </a:lnTo>
                <a:lnTo>
                  <a:pt x="399" y="47"/>
                </a:lnTo>
                <a:lnTo>
                  <a:pt x="401" y="45"/>
                </a:lnTo>
                <a:lnTo>
                  <a:pt x="402" y="42"/>
                </a:lnTo>
                <a:lnTo>
                  <a:pt x="402" y="41"/>
                </a:lnTo>
                <a:lnTo>
                  <a:pt x="403" y="39"/>
                </a:lnTo>
                <a:lnTo>
                  <a:pt x="402" y="36"/>
                </a:lnTo>
                <a:lnTo>
                  <a:pt x="402" y="35"/>
                </a:lnTo>
                <a:lnTo>
                  <a:pt x="401" y="33"/>
                </a:lnTo>
                <a:lnTo>
                  <a:pt x="399" y="31"/>
                </a:lnTo>
                <a:lnTo>
                  <a:pt x="396" y="29"/>
                </a:lnTo>
                <a:lnTo>
                  <a:pt x="394" y="27"/>
                </a:lnTo>
                <a:lnTo>
                  <a:pt x="391" y="26"/>
                </a:lnTo>
                <a:lnTo>
                  <a:pt x="387" y="24"/>
                </a:lnTo>
                <a:lnTo>
                  <a:pt x="384" y="22"/>
                </a:lnTo>
                <a:lnTo>
                  <a:pt x="379" y="20"/>
                </a:lnTo>
                <a:lnTo>
                  <a:pt x="374" y="19"/>
                </a:lnTo>
                <a:lnTo>
                  <a:pt x="368" y="17"/>
                </a:lnTo>
                <a:lnTo>
                  <a:pt x="363" y="15"/>
                </a:lnTo>
                <a:lnTo>
                  <a:pt x="357" y="14"/>
                </a:lnTo>
                <a:lnTo>
                  <a:pt x="351" y="13"/>
                </a:lnTo>
                <a:lnTo>
                  <a:pt x="344" y="11"/>
                </a:lnTo>
                <a:lnTo>
                  <a:pt x="337" y="10"/>
                </a:lnTo>
                <a:lnTo>
                  <a:pt x="330" y="8"/>
                </a:lnTo>
                <a:lnTo>
                  <a:pt x="322" y="7"/>
                </a:lnTo>
                <a:lnTo>
                  <a:pt x="315" y="6"/>
                </a:lnTo>
                <a:lnTo>
                  <a:pt x="297" y="5"/>
                </a:lnTo>
                <a:lnTo>
                  <a:pt x="280" y="3"/>
                </a:lnTo>
                <a:lnTo>
                  <a:pt x="261" y="1"/>
                </a:lnTo>
                <a:lnTo>
                  <a:pt x="242" y="0"/>
                </a:lnTo>
                <a:lnTo>
                  <a:pt x="223" y="0"/>
                </a:lnTo>
                <a:lnTo>
                  <a:pt x="202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9" name="Freeform 71"/>
          <p:cNvSpPr>
            <a:spLocks/>
          </p:cNvSpPr>
          <p:nvPr/>
        </p:nvSpPr>
        <p:spPr bwMode="auto">
          <a:xfrm>
            <a:off x="3587750" y="3263900"/>
            <a:ext cx="639763" cy="161925"/>
          </a:xfrm>
          <a:custGeom>
            <a:avLst/>
            <a:gdLst>
              <a:gd name="T0" fmla="*/ 2147483646 w 403"/>
              <a:gd name="T1" fmla="*/ 0 h 77"/>
              <a:gd name="T2" fmla="*/ 2147483646 w 403"/>
              <a:gd name="T3" fmla="*/ 2147483646 h 77"/>
              <a:gd name="T4" fmla="*/ 2147483646 w 403"/>
              <a:gd name="T5" fmla="*/ 2147483646 h 77"/>
              <a:gd name="T6" fmla="*/ 2147483646 w 403"/>
              <a:gd name="T7" fmla="*/ 2147483646 h 77"/>
              <a:gd name="T8" fmla="*/ 2147483646 w 403"/>
              <a:gd name="T9" fmla="*/ 2147483646 h 77"/>
              <a:gd name="T10" fmla="*/ 2147483646 w 403"/>
              <a:gd name="T11" fmla="*/ 2147483646 h 77"/>
              <a:gd name="T12" fmla="*/ 2147483646 w 403"/>
              <a:gd name="T13" fmla="*/ 2147483646 h 77"/>
              <a:gd name="T14" fmla="*/ 2147483646 w 403"/>
              <a:gd name="T15" fmla="*/ 2147483646 h 77"/>
              <a:gd name="T16" fmla="*/ 2147483646 w 403"/>
              <a:gd name="T17" fmla="*/ 2147483646 h 77"/>
              <a:gd name="T18" fmla="*/ 2147483646 w 403"/>
              <a:gd name="T19" fmla="*/ 2147483646 h 77"/>
              <a:gd name="T20" fmla="*/ 2147483646 w 403"/>
              <a:gd name="T21" fmla="*/ 2147483646 h 77"/>
              <a:gd name="T22" fmla="*/ 2147483646 w 403"/>
              <a:gd name="T23" fmla="*/ 2147483646 h 77"/>
              <a:gd name="T24" fmla="*/ 0 w 403"/>
              <a:gd name="T25" fmla="*/ 2147483646 h 77"/>
              <a:gd name="T26" fmla="*/ 0 w 403"/>
              <a:gd name="T27" fmla="*/ 2147483646 h 77"/>
              <a:gd name="T28" fmla="*/ 2147483646 w 403"/>
              <a:gd name="T29" fmla="*/ 2147483646 h 77"/>
              <a:gd name="T30" fmla="*/ 2147483646 w 403"/>
              <a:gd name="T31" fmla="*/ 2147483646 h 77"/>
              <a:gd name="T32" fmla="*/ 2147483646 w 403"/>
              <a:gd name="T33" fmla="*/ 2147483646 h 77"/>
              <a:gd name="T34" fmla="*/ 2147483646 w 403"/>
              <a:gd name="T35" fmla="*/ 2147483646 h 77"/>
              <a:gd name="T36" fmla="*/ 2147483646 w 403"/>
              <a:gd name="T37" fmla="*/ 2147483646 h 77"/>
              <a:gd name="T38" fmla="*/ 2147483646 w 403"/>
              <a:gd name="T39" fmla="*/ 2147483646 h 77"/>
              <a:gd name="T40" fmla="*/ 2147483646 w 403"/>
              <a:gd name="T41" fmla="*/ 2147483646 h 77"/>
              <a:gd name="T42" fmla="*/ 2147483646 w 403"/>
              <a:gd name="T43" fmla="*/ 2147483646 h 77"/>
              <a:gd name="T44" fmla="*/ 2147483646 w 403"/>
              <a:gd name="T45" fmla="*/ 2147483646 h 77"/>
              <a:gd name="T46" fmla="*/ 2147483646 w 403"/>
              <a:gd name="T47" fmla="*/ 2147483646 h 77"/>
              <a:gd name="T48" fmla="*/ 2147483646 w 403"/>
              <a:gd name="T49" fmla="*/ 2147483646 h 77"/>
              <a:gd name="T50" fmla="*/ 2147483646 w 403"/>
              <a:gd name="T51" fmla="*/ 2147483646 h 77"/>
              <a:gd name="T52" fmla="*/ 2147483646 w 403"/>
              <a:gd name="T53" fmla="*/ 2147483646 h 77"/>
              <a:gd name="T54" fmla="*/ 2147483646 w 403"/>
              <a:gd name="T55" fmla="*/ 2147483646 h 77"/>
              <a:gd name="T56" fmla="*/ 2147483646 w 403"/>
              <a:gd name="T57" fmla="*/ 2147483646 h 77"/>
              <a:gd name="T58" fmla="*/ 2147483646 w 403"/>
              <a:gd name="T59" fmla="*/ 2147483646 h 77"/>
              <a:gd name="T60" fmla="*/ 2147483646 w 403"/>
              <a:gd name="T61" fmla="*/ 2147483646 h 77"/>
              <a:gd name="T62" fmla="*/ 2147483646 w 403"/>
              <a:gd name="T63" fmla="*/ 2147483646 h 77"/>
              <a:gd name="T64" fmla="*/ 2147483646 w 403"/>
              <a:gd name="T65" fmla="*/ 2147483646 h 77"/>
              <a:gd name="T66" fmla="*/ 2147483646 w 403"/>
              <a:gd name="T67" fmla="*/ 2147483646 h 77"/>
              <a:gd name="T68" fmla="*/ 2147483646 w 403"/>
              <a:gd name="T69" fmla="*/ 2147483646 h 77"/>
              <a:gd name="T70" fmla="*/ 2147483646 w 403"/>
              <a:gd name="T71" fmla="*/ 2147483646 h 77"/>
              <a:gd name="T72" fmla="*/ 2147483646 w 403"/>
              <a:gd name="T73" fmla="*/ 2147483646 h 77"/>
              <a:gd name="T74" fmla="*/ 2147483646 w 403"/>
              <a:gd name="T75" fmla="*/ 2147483646 h 77"/>
              <a:gd name="T76" fmla="*/ 2147483646 w 403"/>
              <a:gd name="T77" fmla="*/ 2147483646 h 77"/>
              <a:gd name="T78" fmla="*/ 2147483646 w 403"/>
              <a:gd name="T79" fmla="*/ 2147483646 h 77"/>
              <a:gd name="T80" fmla="*/ 2147483646 w 403"/>
              <a:gd name="T81" fmla="*/ 2147483646 h 77"/>
              <a:gd name="T82" fmla="*/ 2147483646 w 403"/>
              <a:gd name="T83" fmla="*/ 2147483646 h 77"/>
              <a:gd name="T84" fmla="*/ 2147483646 w 403"/>
              <a:gd name="T85" fmla="*/ 2147483646 h 77"/>
              <a:gd name="T86" fmla="*/ 2147483646 w 403"/>
              <a:gd name="T87" fmla="*/ 2147483646 h 77"/>
              <a:gd name="T88" fmla="*/ 2147483646 w 403"/>
              <a:gd name="T89" fmla="*/ 2147483646 h 77"/>
              <a:gd name="T90" fmla="*/ 2147483646 w 403"/>
              <a:gd name="T91" fmla="*/ 2147483646 h 77"/>
              <a:gd name="T92" fmla="*/ 2147483646 w 403"/>
              <a:gd name="T93" fmla="*/ 2147483646 h 77"/>
              <a:gd name="T94" fmla="*/ 2147483646 w 403"/>
              <a:gd name="T95" fmla="*/ 2147483646 h 77"/>
              <a:gd name="T96" fmla="*/ 2147483646 w 403"/>
              <a:gd name="T97" fmla="*/ 2147483646 h 77"/>
              <a:gd name="T98" fmla="*/ 2147483646 w 403"/>
              <a:gd name="T99" fmla="*/ 2147483646 h 77"/>
              <a:gd name="T100" fmla="*/ 2147483646 w 403"/>
              <a:gd name="T101" fmla="*/ 2147483646 h 77"/>
              <a:gd name="T102" fmla="*/ 2147483646 w 403"/>
              <a:gd name="T103" fmla="*/ 0 h 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3"/>
              <a:gd name="T157" fmla="*/ 0 h 77"/>
              <a:gd name="T158" fmla="*/ 403 w 403"/>
              <a:gd name="T159" fmla="*/ 77 h 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3" h="77">
                <a:moveTo>
                  <a:pt x="202" y="0"/>
                </a:moveTo>
                <a:lnTo>
                  <a:pt x="181" y="0"/>
                </a:lnTo>
                <a:lnTo>
                  <a:pt x="161" y="0"/>
                </a:lnTo>
                <a:lnTo>
                  <a:pt x="142" y="1"/>
                </a:lnTo>
                <a:lnTo>
                  <a:pt x="123" y="3"/>
                </a:lnTo>
                <a:lnTo>
                  <a:pt x="106" y="5"/>
                </a:lnTo>
                <a:lnTo>
                  <a:pt x="88" y="6"/>
                </a:lnTo>
                <a:lnTo>
                  <a:pt x="81" y="7"/>
                </a:lnTo>
                <a:lnTo>
                  <a:pt x="73" y="8"/>
                </a:lnTo>
                <a:lnTo>
                  <a:pt x="66" y="10"/>
                </a:lnTo>
                <a:lnTo>
                  <a:pt x="59" y="11"/>
                </a:lnTo>
                <a:lnTo>
                  <a:pt x="52" y="13"/>
                </a:lnTo>
                <a:lnTo>
                  <a:pt x="46" y="14"/>
                </a:lnTo>
                <a:lnTo>
                  <a:pt x="40" y="15"/>
                </a:lnTo>
                <a:lnTo>
                  <a:pt x="35" y="17"/>
                </a:lnTo>
                <a:lnTo>
                  <a:pt x="29" y="19"/>
                </a:lnTo>
                <a:lnTo>
                  <a:pt x="24" y="20"/>
                </a:lnTo>
                <a:lnTo>
                  <a:pt x="19" y="22"/>
                </a:lnTo>
                <a:lnTo>
                  <a:pt x="16" y="24"/>
                </a:lnTo>
                <a:lnTo>
                  <a:pt x="12" y="26"/>
                </a:lnTo>
                <a:lnTo>
                  <a:pt x="9" y="27"/>
                </a:lnTo>
                <a:lnTo>
                  <a:pt x="7" y="29"/>
                </a:lnTo>
                <a:lnTo>
                  <a:pt x="4" y="31"/>
                </a:lnTo>
                <a:lnTo>
                  <a:pt x="2" y="33"/>
                </a:lnTo>
                <a:lnTo>
                  <a:pt x="1" y="35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2" y="45"/>
                </a:lnTo>
                <a:lnTo>
                  <a:pt x="4" y="47"/>
                </a:lnTo>
                <a:lnTo>
                  <a:pt x="7" y="48"/>
                </a:lnTo>
                <a:lnTo>
                  <a:pt x="9" y="51"/>
                </a:lnTo>
                <a:lnTo>
                  <a:pt x="12" y="52"/>
                </a:lnTo>
                <a:lnTo>
                  <a:pt x="16" y="54"/>
                </a:lnTo>
                <a:lnTo>
                  <a:pt x="19" y="55"/>
                </a:lnTo>
                <a:lnTo>
                  <a:pt x="24" y="58"/>
                </a:lnTo>
                <a:lnTo>
                  <a:pt x="29" y="59"/>
                </a:lnTo>
                <a:lnTo>
                  <a:pt x="35" y="61"/>
                </a:lnTo>
                <a:lnTo>
                  <a:pt x="40" y="62"/>
                </a:lnTo>
                <a:lnTo>
                  <a:pt x="46" y="63"/>
                </a:lnTo>
                <a:lnTo>
                  <a:pt x="52" y="65"/>
                </a:lnTo>
                <a:lnTo>
                  <a:pt x="59" y="67"/>
                </a:lnTo>
                <a:lnTo>
                  <a:pt x="66" y="68"/>
                </a:lnTo>
                <a:lnTo>
                  <a:pt x="73" y="69"/>
                </a:lnTo>
                <a:lnTo>
                  <a:pt x="81" y="70"/>
                </a:lnTo>
                <a:lnTo>
                  <a:pt x="88" y="72"/>
                </a:lnTo>
                <a:lnTo>
                  <a:pt x="106" y="73"/>
                </a:lnTo>
                <a:lnTo>
                  <a:pt x="123" y="75"/>
                </a:lnTo>
                <a:lnTo>
                  <a:pt x="142" y="76"/>
                </a:lnTo>
                <a:lnTo>
                  <a:pt x="161" y="77"/>
                </a:lnTo>
                <a:lnTo>
                  <a:pt x="181" y="77"/>
                </a:lnTo>
                <a:lnTo>
                  <a:pt x="202" y="77"/>
                </a:lnTo>
                <a:lnTo>
                  <a:pt x="223" y="77"/>
                </a:lnTo>
                <a:lnTo>
                  <a:pt x="242" y="77"/>
                </a:lnTo>
                <a:lnTo>
                  <a:pt x="261" y="76"/>
                </a:lnTo>
                <a:lnTo>
                  <a:pt x="280" y="75"/>
                </a:lnTo>
                <a:lnTo>
                  <a:pt x="297" y="73"/>
                </a:lnTo>
                <a:lnTo>
                  <a:pt x="315" y="72"/>
                </a:lnTo>
                <a:lnTo>
                  <a:pt x="322" y="70"/>
                </a:lnTo>
                <a:lnTo>
                  <a:pt x="330" y="69"/>
                </a:lnTo>
                <a:lnTo>
                  <a:pt x="337" y="68"/>
                </a:lnTo>
                <a:lnTo>
                  <a:pt x="344" y="67"/>
                </a:lnTo>
                <a:lnTo>
                  <a:pt x="351" y="65"/>
                </a:lnTo>
                <a:lnTo>
                  <a:pt x="357" y="63"/>
                </a:lnTo>
                <a:lnTo>
                  <a:pt x="363" y="62"/>
                </a:lnTo>
                <a:lnTo>
                  <a:pt x="368" y="61"/>
                </a:lnTo>
                <a:lnTo>
                  <a:pt x="374" y="59"/>
                </a:lnTo>
                <a:lnTo>
                  <a:pt x="379" y="58"/>
                </a:lnTo>
                <a:lnTo>
                  <a:pt x="384" y="55"/>
                </a:lnTo>
                <a:lnTo>
                  <a:pt x="387" y="54"/>
                </a:lnTo>
                <a:lnTo>
                  <a:pt x="391" y="52"/>
                </a:lnTo>
                <a:lnTo>
                  <a:pt x="394" y="51"/>
                </a:lnTo>
                <a:lnTo>
                  <a:pt x="396" y="48"/>
                </a:lnTo>
                <a:lnTo>
                  <a:pt x="399" y="47"/>
                </a:lnTo>
                <a:lnTo>
                  <a:pt x="401" y="45"/>
                </a:lnTo>
                <a:lnTo>
                  <a:pt x="402" y="42"/>
                </a:lnTo>
                <a:lnTo>
                  <a:pt x="402" y="41"/>
                </a:lnTo>
                <a:lnTo>
                  <a:pt x="403" y="39"/>
                </a:lnTo>
                <a:lnTo>
                  <a:pt x="402" y="36"/>
                </a:lnTo>
                <a:lnTo>
                  <a:pt x="402" y="35"/>
                </a:lnTo>
                <a:lnTo>
                  <a:pt x="401" y="33"/>
                </a:lnTo>
                <a:lnTo>
                  <a:pt x="399" y="31"/>
                </a:lnTo>
                <a:lnTo>
                  <a:pt x="396" y="29"/>
                </a:lnTo>
                <a:lnTo>
                  <a:pt x="394" y="27"/>
                </a:lnTo>
                <a:lnTo>
                  <a:pt x="391" y="26"/>
                </a:lnTo>
                <a:lnTo>
                  <a:pt x="387" y="24"/>
                </a:lnTo>
                <a:lnTo>
                  <a:pt x="384" y="22"/>
                </a:lnTo>
                <a:lnTo>
                  <a:pt x="379" y="20"/>
                </a:lnTo>
                <a:lnTo>
                  <a:pt x="374" y="19"/>
                </a:lnTo>
                <a:lnTo>
                  <a:pt x="368" y="17"/>
                </a:lnTo>
                <a:lnTo>
                  <a:pt x="363" y="15"/>
                </a:lnTo>
                <a:lnTo>
                  <a:pt x="357" y="14"/>
                </a:lnTo>
                <a:lnTo>
                  <a:pt x="351" y="13"/>
                </a:lnTo>
                <a:lnTo>
                  <a:pt x="344" y="11"/>
                </a:lnTo>
                <a:lnTo>
                  <a:pt x="337" y="10"/>
                </a:lnTo>
                <a:lnTo>
                  <a:pt x="330" y="8"/>
                </a:lnTo>
                <a:lnTo>
                  <a:pt x="322" y="7"/>
                </a:lnTo>
                <a:lnTo>
                  <a:pt x="315" y="6"/>
                </a:lnTo>
                <a:lnTo>
                  <a:pt x="297" y="5"/>
                </a:lnTo>
                <a:lnTo>
                  <a:pt x="280" y="3"/>
                </a:lnTo>
                <a:lnTo>
                  <a:pt x="261" y="1"/>
                </a:lnTo>
                <a:lnTo>
                  <a:pt x="242" y="0"/>
                </a:lnTo>
                <a:lnTo>
                  <a:pt x="223" y="0"/>
                </a:lnTo>
                <a:lnTo>
                  <a:pt x="202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0" name="Line 72"/>
          <p:cNvSpPr>
            <a:spLocks noChangeShapeType="1"/>
          </p:cNvSpPr>
          <p:nvPr/>
        </p:nvSpPr>
        <p:spPr bwMode="auto">
          <a:xfrm>
            <a:off x="3587750" y="3248025"/>
            <a:ext cx="1588" cy="1016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1" name="Line 73"/>
          <p:cNvSpPr>
            <a:spLocks noChangeShapeType="1"/>
          </p:cNvSpPr>
          <p:nvPr/>
        </p:nvSpPr>
        <p:spPr bwMode="auto">
          <a:xfrm>
            <a:off x="4227513" y="3248025"/>
            <a:ext cx="1587" cy="1016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2" name="Rectangle 74"/>
          <p:cNvSpPr>
            <a:spLocks noChangeArrowheads="1"/>
          </p:cNvSpPr>
          <p:nvPr/>
        </p:nvSpPr>
        <p:spPr bwMode="auto">
          <a:xfrm>
            <a:off x="3587750" y="3248025"/>
            <a:ext cx="635000" cy="1016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83" name="Rectangle 75"/>
          <p:cNvSpPr>
            <a:spLocks noChangeArrowheads="1"/>
          </p:cNvSpPr>
          <p:nvPr/>
        </p:nvSpPr>
        <p:spPr bwMode="auto">
          <a:xfrm>
            <a:off x="3940175" y="3286125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r>
              <a:rPr lang="en-US" altLang="en-US" sz="13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7484" name="Freeform 76"/>
          <p:cNvSpPr>
            <a:spLocks/>
          </p:cNvSpPr>
          <p:nvPr/>
        </p:nvSpPr>
        <p:spPr bwMode="auto">
          <a:xfrm>
            <a:off x="3581400" y="3130550"/>
            <a:ext cx="641350" cy="192088"/>
          </a:xfrm>
          <a:custGeom>
            <a:avLst/>
            <a:gdLst>
              <a:gd name="T0" fmla="*/ 2147483646 w 404"/>
              <a:gd name="T1" fmla="*/ 0 h 91"/>
              <a:gd name="T2" fmla="*/ 2147483646 w 404"/>
              <a:gd name="T3" fmla="*/ 2147483646 h 91"/>
              <a:gd name="T4" fmla="*/ 2147483646 w 404"/>
              <a:gd name="T5" fmla="*/ 2147483646 h 91"/>
              <a:gd name="T6" fmla="*/ 2147483646 w 404"/>
              <a:gd name="T7" fmla="*/ 2147483646 h 91"/>
              <a:gd name="T8" fmla="*/ 2147483646 w 404"/>
              <a:gd name="T9" fmla="*/ 2147483646 h 91"/>
              <a:gd name="T10" fmla="*/ 2147483646 w 404"/>
              <a:gd name="T11" fmla="*/ 2147483646 h 91"/>
              <a:gd name="T12" fmla="*/ 2147483646 w 404"/>
              <a:gd name="T13" fmla="*/ 2147483646 h 91"/>
              <a:gd name="T14" fmla="*/ 2147483646 w 404"/>
              <a:gd name="T15" fmla="*/ 2147483646 h 91"/>
              <a:gd name="T16" fmla="*/ 2147483646 w 404"/>
              <a:gd name="T17" fmla="*/ 2147483646 h 91"/>
              <a:gd name="T18" fmla="*/ 2147483646 w 404"/>
              <a:gd name="T19" fmla="*/ 2147483646 h 91"/>
              <a:gd name="T20" fmla="*/ 2147483646 w 404"/>
              <a:gd name="T21" fmla="*/ 2147483646 h 91"/>
              <a:gd name="T22" fmla="*/ 2147483646 w 404"/>
              <a:gd name="T23" fmla="*/ 2147483646 h 91"/>
              <a:gd name="T24" fmla="*/ 0 w 404"/>
              <a:gd name="T25" fmla="*/ 2147483646 h 91"/>
              <a:gd name="T26" fmla="*/ 0 w 404"/>
              <a:gd name="T27" fmla="*/ 2147483646 h 91"/>
              <a:gd name="T28" fmla="*/ 2147483646 w 404"/>
              <a:gd name="T29" fmla="*/ 2147483646 h 91"/>
              <a:gd name="T30" fmla="*/ 2147483646 w 404"/>
              <a:gd name="T31" fmla="*/ 2147483646 h 91"/>
              <a:gd name="T32" fmla="*/ 2147483646 w 404"/>
              <a:gd name="T33" fmla="*/ 2147483646 h 91"/>
              <a:gd name="T34" fmla="*/ 2147483646 w 404"/>
              <a:gd name="T35" fmla="*/ 2147483646 h 91"/>
              <a:gd name="T36" fmla="*/ 2147483646 w 404"/>
              <a:gd name="T37" fmla="*/ 2147483646 h 91"/>
              <a:gd name="T38" fmla="*/ 2147483646 w 404"/>
              <a:gd name="T39" fmla="*/ 2147483646 h 91"/>
              <a:gd name="T40" fmla="*/ 2147483646 w 404"/>
              <a:gd name="T41" fmla="*/ 2147483646 h 91"/>
              <a:gd name="T42" fmla="*/ 2147483646 w 404"/>
              <a:gd name="T43" fmla="*/ 2147483646 h 91"/>
              <a:gd name="T44" fmla="*/ 2147483646 w 404"/>
              <a:gd name="T45" fmla="*/ 2147483646 h 91"/>
              <a:gd name="T46" fmla="*/ 2147483646 w 404"/>
              <a:gd name="T47" fmla="*/ 2147483646 h 91"/>
              <a:gd name="T48" fmla="*/ 2147483646 w 404"/>
              <a:gd name="T49" fmla="*/ 2147483646 h 91"/>
              <a:gd name="T50" fmla="*/ 2147483646 w 404"/>
              <a:gd name="T51" fmla="*/ 2147483646 h 91"/>
              <a:gd name="T52" fmla="*/ 2147483646 w 404"/>
              <a:gd name="T53" fmla="*/ 2147483646 h 91"/>
              <a:gd name="T54" fmla="*/ 2147483646 w 404"/>
              <a:gd name="T55" fmla="*/ 2147483646 h 91"/>
              <a:gd name="T56" fmla="*/ 2147483646 w 404"/>
              <a:gd name="T57" fmla="*/ 2147483646 h 91"/>
              <a:gd name="T58" fmla="*/ 2147483646 w 404"/>
              <a:gd name="T59" fmla="*/ 2147483646 h 91"/>
              <a:gd name="T60" fmla="*/ 2147483646 w 404"/>
              <a:gd name="T61" fmla="*/ 2147483646 h 91"/>
              <a:gd name="T62" fmla="*/ 2147483646 w 404"/>
              <a:gd name="T63" fmla="*/ 2147483646 h 91"/>
              <a:gd name="T64" fmla="*/ 2147483646 w 404"/>
              <a:gd name="T65" fmla="*/ 2147483646 h 91"/>
              <a:gd name="T66" fmla="*/ 2147483646 w 404"/>
              <a:gd name="T67" fmla="*/ 2147483646 h 91"/>
              <a:gd name="T68" fmla="*/ 2147483646 w 404"/>
              <a:gd name="T69" fmla="*/ 2147483646 h 91"/>
              <a:gd name="T70" fmla="*/ 2147483646 w 404"/>
              <a:gd name="T71" fmla="*/ 2147483646 h 91"/>
              <a:gd name="T72" fmla="*/ 2147483646 w 404"/>
              <a:gd name="T73" fmla="*/ 2147483646 h 91"/>
              <a:gd name="T74" fmla="*/ 2147483646 w 404"/>
              <a:gd name="T75" fmla="*/ 2147483646 h 91"/>
              <a:gd name="T76" fmla="*/ 2147483646 w 404"/>
              <a:gd name="T77" fmla="*/ 2147483646 h 91"/>
              <a:gd name="T78" fmla="*/ 2147483646 w 404"/>
              <a:gd name="T79" fmla="*/ 2147483646 h 91"/>
              <a:gd name="T80" fmla="*/ 2147483646 w 404"/>
              <a:gd name="T81" fmla="*/ 2147483646 h 91"/>
              <a:gd name="T82" fmla="*/ 2147483646 w 404"/>
              <a:gd name="T83" fmla="*/ 2147483646 h 91"/>
              <a:gd name="T84" fmla="*/ 2147483646 w 404"/>
              <a:gd name="T85" fmla="*/ 2147483646 h 91"/>
              <a:gd name="T86" fmla="*/ 2147483646 w 404"/>
              <a:gd name="T87" fmla="*/ 2147483646 h 91"/>
              <a:gd name="T88" fmla="*/ 2147483646 w 404"/>
              <a:gd name="T89" fmla="*/ 2147483646 h 91"/>
              <a:gd name="T90" fmla="*/ 2147483646 w 404"/>
              <a:gd name="T91" fmla="*/ 2147483646 h 91"/>
              <a:gd name="T92" fmla="*/ 2147483646 w 404"/>
              <a:gd name="T93" fmla="*/ 2147483646 h 91"/>
              <a:gd name="T94" fmla="*/ 2147483646 w 404"/>
              <a:gd name="T95" fmla="*/ 2147483646 h 91"/>
              <a:gd name="T96" fmla="*/ 2147483646 w 404"/>
              <a:gd name="T97" fmla="*/ 2147483646 h 91"/>
              <a:gd name="T98" fmla="*/ 2147483646 w 404"/>
              <a:gd name="T99" fmla="*/ 2147483646 h 91"/>
              <a:gd name="T100" fmla="*/ 2147483646 w 404"/>
              <a:gd name="T101" fmla="*/ 2147483646 h 91"/>
              <a:gd name="T102" fmla="*/ 2147483646 w 404"/>
              <a:gd name="T103" fmla="*/ 0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4"/>
              <a:gd name="T157" fmla="*/ 0 h 91"/>
              <a:gd name="T158" fmla="*/ 404 w 404"/>
              <a:gd name="T159" fmla="*/ 91 h 9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4" h="91">
                <a:moveTo>
                  <a:pt x="202" y="0"/>
                </a:moveTo>
                <a:lnTo>
                  <a:pt x="181" y="0"/>
                </a:lnTo>
                <a:lnTo>
                  <a:pt x="161" y="1"/>
                </a:lnTo>
                <a:lnTo>
                  <a:pt x="143" y="3"/>
                </a:lnTo>
                <a:lnTo>
                  <a:pt x="124" y="4"/>
                </a:lnTo>
                <a:lnTo>
                  <a:pt x="106" y="6"/>
                </a:lnTo>
                <a:lnTo>
                  <a:pt x="89" y="8"/>
                </a:lnTo>
                <a:lnTo>
                  <a:pt x="82" y="10"/>
                </a:lnTo>
                <a:lnTo>
                  <a:pt x="74" y="11"/>
                </a:lnTo>
                <a:lnTo>
                  <a:pt x="67" y="12"/>
                </a:lnTo>
                <a:lnTo>
                  <a:pt x="60" y="13"/>
                </a:lnTo>
                <a:lnTo>
                  <a:pt x="53" y="15"/>
                </a:lnTo>
                <a:lnTo>
                  <a:pt x="47" y="17"/>
                </a:lnTo>
                <a:lnTo>
                  <a:pt x="41" y="19"/>
                </a:lnTo>
                <a:lnTo>
                  <a:pt x="35" y="20"/>
                </a:lnTo>
                <a:lnTo>
                  <a:pt x="29" y="22"/>
                </a:lnTo>
                <a:lnTo>
                  <a:pt x="25" y="24"/>
                </a:lnTo>
                <a:lnTo>
                  <a:pt x="20" y="26"/>
                </a:lnTo>
                <a:lnTo>
                  <a:pt x="16" y="28"/>
                </a:lnTo>
                <a:lnTo>
                  <a:pt x="13" y="29"/>
                </a:lnTo>
                <a:lnTo>
                  <a:pt x="9" y="32"/>
                </a:lnTo>
                <a:lnTo>
                  <a:pt x="7" y="34"/>
                </a:lnTo>
                <a:lnTo>
                  <a:pt x="5" y="36"/>
                </a:lnTo>
                <a:lnTo>
                  <a:pt x="2" y="39"/>
                </a:lnTo>
                <a:lnTo>
                  <a:pt x="1" y="41"/>
                </a:lnTo>
                <a:lnTo>
                  <a:pt x="0" y="43"/>
                </a:lnTo>
                <a:lnTo>
                  <a:pt x="0" y="46"/>
                </a:lnTo>
                <a:lnTo>
                  <a:pt x="0" y="48"/>
                </a:lnTo>
                <a:lnTo>
                  <a:pt x="1" y="50"/>
                </a:lnTo>
                <a:lnTo>
                  <a:pt x="2" y="53"/>
                </a:lnTo>
                <a:lnTo>
                  <a:pt x="5" y="55"/>
                </a:lnTo>
                <a:lnTo>
                  <a:pt x="7" y="57"/>
                </a:lnTo>
                <a:lnTo>
                  <a:pt x="9" y="59"/>
                </a:lnTo>
                <a:lnTo>
                  <a:pt x="13" y="61"/>
                </a:lnTo>
                <a:lnTo>
                  <a:pt x="16" y="63"/>
                </a:lnTo>
                <a:lnTo>
                  <a:pt x="20" y="66"/>
                </a:lnTo>
                <a:lnTo>
                  <a:pt x="25" y="67"/>
                </a:lnTo>
                <a:lnTo>
                  <a:pt x="29" y="69"/>
                </a:lnTo>
                <a:lnTo>
                  <a:pt x="35" y="71"/>
                </a:lnTo>
                <a:lnTo>
                  <a:pt x="41" y="73"/>
                </a:lnTo>
                <a:lnTo>
                  <a:pt x="47" y="75"/>
                </a:lnTo>
                <a:lnTo>
                  <a:pt x="53" y="76"/>
                </a:lnTo>
                <a:lnTo>
                  <a:pt x="60" y="77"/>
                </a:lnTo>
                <a:lnTo>
                  <a:pt x="67" y="80"/>
                </a:lnTo>
                <a:lnTo>
                  <a:pt x="74" y="81"/>
                </a:lnTo>
                <a:lnTo>
                  <a:pt x="82" y="82"/>
                </a:lnTo>
                <a:lnTo>
                  <a:pt x="89" y="83"/>
                </a:lnTo>
                <a:lnTo>
                  <a:pt x="106" y="85"/>
                </a:lnTo>
                <a:lnTo>
                  <a:pt x="124" y="88"/>
                </a:lnTo>
                <a:lnTo>
                  <a:pt x="143" y="89"/>
                </a:lnTo>
                <a:lnTo>
                  <a:pt x="161" y="90"/>
                </a:lnTo>
                <a:lnTo>
                  <a:pt x="181" y="91"/>
                </a:lnTo>
                <a:lnTo>
                  <a:pt x="202" y="91"/>
                </a:lnTo>
                <a:lnTo>
                  <a:pt x="223" y="91"/>
                </a:lnTo>
                <a:lnTo>
                  <a:pt x="243" y="90"/>
                </a:lnTo>
                <a:lnTo>
                  <a:pt x="262" y="89"/>
                </a:lnTo>
                <a:lnTo>
                  <a:pt x="280" y="88"/>
                </a:lnTo>
                <a:lnTo>
                  <a:pt x="298" y="85"/>
                </a:lnTo>
                <a:lnTo>
                  <a:pt x="315" y="83"/>
                </a:lnTo>
                <a:lnTo>
                  <a:pt x="322" y="82"/>
                </a:lnTo>
                <a:lnTo>
                  <a:pt x="330" y="81"/>
                </a:lnTo>
                <a:lnTo>
                  <a:pt x="337" y="80"/>
                </a:lnTo>
                <a:lnTo>
                  <a:pt x="344" y="77"/>
                </a:lnTo>
                <a:lnTo>
                  <a:pt x="351" y="76"/>
                </a:lnTo>
                <a:lnTo>
                  <a:pt x="357" y="75"/>
                </a:lnTo>
                <a:lnTo>
                  <a:pt x="363" y="73"/>
                </a:lnTo>
                <a:lnTo>
                  <a:pt x="369" y="71"/>
                </a:lnTo>
                <a:lnTo>
                  <a:pt x="375" y="69"/>
                </a:lnTo>
                <a:lnTo>
                  <a:pt x="379" y="67"/>
                </a:lnTo>
                <a:lnTo>
                  <a:pt x="384" y="66"/>
                </a:lnTo>
                <a:lnTo>
                  <a:pt x="388" y="63"/>
                </a:lnTo>
                <a:lnTo>
                  <a:pt x="391" y="61"/>
                </a:lnTo>
                <a:lnTo>
                  <a:pt x="395" y="59"/>
                </a:lnTo>
                <a:lnTo>
                  <a:pt x="397" y="57"/>
                </a:lnTo>
                <a:lnTo>
                  <a:pt x="399" y="55"/>
                </a:lnTo>
                <a:lnTo>
                  <a:pt x="402" y="53"/>
                </a:lnTo>
                <a:lnTo>
                  <a:pt x="403" y="50"/>
                </a:lnTo>
                <a:lnTo>
                  <a:pt x="404" y="48"/>
                </a:lnTo>
                <a:lnTo>
                  <a:pt x="404" y="46"/>
                </a:lnTo>
                <a:lnTo>
                  <a:pt x="404" y="43"/>
                </a:lnTo>
                <a:lnTo>
                  <a:pt x="403" y="41"/>
                </a:lnTo>
                <a:lnTo>
                  <a:pt x="402" y="39"/>
                </a:lnTo>
                <a:lnTo>
                  <a:pt x="399" y="36"/>
                </a:lnTo>
                <a:lnTo>
                  <a:pt x="397" y="34"/>
                </a:lnTo>
                <a:lnTo>
                  <a:pt x="395" y="32"/>
                </a:lnTo>
                <a:lnTo>
                  <a:pt x="391" y="29"/>
                </a:lnTo>
                <a:lnTo>
                  <a:pt x="388" y="28"/>
                </a:lnTo>
                <a:lnTo>
                  <a:pt x="384" y="26"/>
                </a:lnTo>
                <a:lnTo>
                  <a:pt x="379" y="24"/>
                </a:lnTo>
                <a:lnTo>
                  <a:pt x="375" y="22"/>
                </a:lnTo>
                <a:lnTo>
                  <a:pt x="369" y="20"/>
                </a:lnTo>
                <a:lnTo>
                  <a:pt x="363" y="19"/>
                </a:lnTo>
                <a:lnTo>
                  <a:pt x="357" y="17"/>
                </a:lnTo>
                <a:lnTo>
                  <a:pt x="351" y="15"/>
                </a:lnTo>
                <a:lnTo>
                  <a:pt x="344" y="13"/>
                </a:lnTo>
                <a:lnTo>
                  <a:pt x="337" y="12"/>
                </a:lnTo>
                <a:lnTo>
                  <a:pt x="330" y="11"/>
                </a:lnTo>
                <a:lnTo>
                  <a:pt x="322" y="10"/>
                </a:lnTo>
                <a:lnTo>
                  <a:pt x="315" y="8"/>
                </a:lnTo>
                <a:lnTo>
                  <a:pt x="298" y="6"/>
                </a:lnTo>
                <a:lnTo>
                  <a:pt x="280" y="4"/>
                </a:lnTo>
                <a:lnTo>
                  <a:pt x="262" y="3"/>
                </a:lnTo>
                <a:lnTo>
                  <a:pt x="243" y="1"/>
                </a:lnTo>
                <a:lnTo>
                  <a:pt x="223" y="0"/>
                </a:lnTo>
                <a:lnTo>
                  <a:pt x="202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5" name="Freeform 77"/>
          <p:cNvSpPr>
            <a:spLocks/>
          </p:cNvSpPr>
          <p:nvPr/>
        </p:nvSpPr>
        <p:spPr bwMode="auto">
          <a:xfrm>
            <a:off x="3581400" y="3130550"/>
            <a:ext cx="641350" cy="192088"/>
          </a:xfrm>
          <a:custGeom>
            <a:avLst/>
            <a:gdLst>
              <a:gd name="T0" fmla="*/ 2147483646 w 404"/>
              <a:gd name="T1" fmla="*/ 0 h 91"/>
              <a:gd name="T2" fmla="*/ 2147483646 w 404"/>
              <a:gd name="T3" fmla="*/ 2147483646 h 91"/>
              <a:gd name="T4" fmla="*/ 2147483646 w 404"/>
              <a:gd name="T5" fmla="*/ 2147483646 h 91"/>
              <a:gd name="T6" fmla="*/ 2147483646 w 404"/>
              <a:gd name="T7" fmla="*/ 2147483646 h 91"/>
              <a:gd name="T8" fmla="*/ 2147483646 w 404"/>
              <a:gd name="T9" fmla="*/ 2147483646 h 91"/>
              <a:gd name="T10" fmla="*/ 2147483646 w 404"/>
              <a:gd name="T11" fmla="*/ 2147483646 h 91"/>
              <a:gd name="T12" fmla="*/ 2147483646 w 404"/>
              <a:gd name="T13" fmla="*/ 2147483646 h 91"/>
              <a:gd name="T14" fmla="*/ 2147483646 w 404"/>
              <a:gd name="T15" fmla="*/ 2147483646 h 91"/>
              <a:gd name="T16" fmla="*/ 2147483646 w 404"/>
              <a:gd name="T17" fmla="*/ 2147483646 h 91"/>
              <a:gd name="T18" fmla="*/ 2147483646 w 404"/>
              <a:gd name="T19" fmla="*/ 2147483646 h 91"/>
              <a:gd name="T20" fmla="*/ 2147483646 w 404"/>
              <a:gd name="T21" fmla="*/ 2147483646 h 91"/>
              <a:gd name="T22" fmla="*/ 2147483646 w 404"/>
              <a:gd name="T23" fmla="*/ 2147483646 h 91"/>
              <a:gd name="T24" fmla="*/ 0 w 404"/>
              <a:gd name="T25" fmla="*/ 2147483646 h 91"/>
              <a:gd name="T26" fmla="*/ 0 w 404"/>
              <a:gd name="T27" fmla="*/ 2147483646 h 91"/>
              <a:gd name="T28" fmla="*/ 2147483646 w 404"/>
              <a:gd name="T29" fmla="*/ 2147483646 h 91"/>
              <a:gd name="T30" fmla="*/ 2147483646 w 404"/>
              <a:gd name="T31" fmla="*/ 2147483646 h 91"/>
              <a:gd name="T32" fmla="*/ 2147483646 w 404"/>
              <a:gd name="T33" fmla="*/ 2147483646 h 91"/>
              <a:gd name="T34" fmla="*/ 2147483646 w 404"/>
              <a:gd name="T35" fmla="*/ 2147483646 h 91"/>
              <a:gd name="T36" fmla="*/ 2147483646 w 404"/>
              <a:gd name="T37" fmla="*/ 2147483646 h 91"/>
              <a:gd name="T38" fmla="*/ 2147483646 w 404"/>
              <a:gd name="T39" fmla="*/ 2147483646 h 91"/>
              <a:gd name="T40" fmla="*/ 2147483646 w 404"/>
              <a:gd name="T41" fmla="*/ 2147483646 h 91"/>
              <a:gd name="T42" fmla="*/ 2147483646 w 404"/>
              <a:gd name="T43" fmla="*/ 2147483646 h 91"/>
              <a:gd name="T44" fmla="*/ 2147483646 w 404"/>
              <a:gd name="T45" fmla="*/ 2147483646 h 91"/>
              <a:gd name="T46" fmla="*/ 2147483646 w 404"/>
              <a:gd name="T47" fmla="*/ 2147483646 h 91"/>
              <a:gd name="T48" fmla="*/ 2147483646 w 404"/>
              <a:gd name="T49" fmla="*/ 2147483646 h 91"/>
              <a:gd name="T50" fmla="*/ 2147483646 w 404"/>
              <a:gd name="T51" fmla="*/ 2147483646 h 91"/>
              <a:gd name="T52" fmla="*/ 2147483646 w 404"/>
              <a:gd name="T53" fmla="*/ 2147483646 h 91"/>
              <a:gd name="T54" fmla="*/ 2147483646 w 404"/>
              <a:gd name="T55" fmla="*/ 2147483646 h 91"/>
              <a:gd name="T56" fmla="*/ 2147483646 w 404"/>
              <a:gd name="T57" fmla="*/ 2147483646 h 91"/>
              <a:gd name="T58" fmla="*/ 2147483646 w 404"/>
              <a:gd name="T59" fmla="*/ 2147483646 h 91"/>
              <a:gd name="T60" fmla="*/ 2147483646 w 404"/>
              <a:gd name="T61" fmla="*/ 2147483646 h 91"/>
              <a:gd name="T62" fmla="*/ 2147483646 w 404"/>
              <a:gd name="T63" fmla="*/ 2147483646 h 91"/>
              <a:gd name="T64" fmla="*/ 2147483646 w 404"/>
              <a:gd name="T65" fmla="*/ 2147483646 h 91"/>
              <a:gd name="T66" fmla="*/ 2147483646 w 404"/>
              <a:gd name="T67" fmla="*/ 2147483646 h 91"/>
              <a:gd name="T68" fmla="*/ 2147483646 w 404"/>
              <a:gd name="T69" fmla="*/ 2147483646 h 91"/>
              <a:gd name="T70" fmla="*/ 2147483646 w 404"/>
              <a:gd name="T71" fmla="*/ 2147483646 h 91"/>
              <a:gd name="T72" fmla="*/ 2147483646 w 404"/>
              <a:gd name="T73" fmla="*/ 2147483646 h 91"/>
              <a:gd name="T74" fmla="*/ 2147483646 w 404"/>
              <a:gd name="T75" fmla="*/ 2147483646 h 91"/>
              <a:gd name="T76" fmla="*/ 2147483646 w 404"/>
              <a:gd name="T77" fmla="*/ 2147483646 h 91"/>
              <a:gd name="T78" fmla="*/ 2147483646 w 404"/>
              <a:gd name="T79" fmla="*/ 2147483646 h 91"/>
              <a:gd name="T80" fmla="*/ 2147483646 w 404"/>
              <a:gd name="T81" fmla="*/ 2147483646 h 91"/>
              <a:gd name="T82" fmla="*/ 2147483646 w 404"/>
              <a:gd name="T83" fmla="*/ 2147483646 h 91"/>
              <a:gd name="T84" fmla="*/ 2147483646 w 404"/>
              <a:gd name="T85" fmla="*/ 2147483646 h 91"/>
              <a:gd name="T86" fmla="*/ 2147483646 w 404"/>
              <a:gd name="T87" fmla="*/ 2147483646 h 91"/>
              <a:gd name="T88" fmla="*/ 2147483646 w 404"/>
              <a:gd name="T89" fmla="*/ 2147483646 h 91"/>
              <a:gd name="T90" fmla="*/ 2147483646 w 404"/>
              <a:gd name="T91" fmla="*/ 2147483646 h 91"/>
              <a:gd name="T92" fmla="*/ 2147483646 w 404"/>
              <a:gd name="T93" fmla="*/ 2147483646 h 91"/>
              <a:gd name="T94" fmla="*/ 2147483646 w 404"/>
              <a:gd name="T95" fmla="*/ 2147483646 h 91"/>
              <a:gd name="T96" fmla="*/ 2147483646 w 404"/>
              <a:gd name="T97" fmla="*/ 2147483646 h 91"/>
              <a:gd name="T98" fmla="*/ 2147483646 w 404"/>
              <a:gd name="T99" fmla="*/ 2147483646 h 91"/>
              <a:gd name="T100" fmla="*/ 2147483646 w 404"/>
              <a:gd name="T101" fmla="*/ 2147483646 h 91"/>
              <a:gd name="T102" fmla="*/ 2147483646 w 404"/>
              <a:gd name="T103" fmla="*/ 0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4"/>
              <a:gd name="T157" fmla="*/ 0 h 91"/>
              <a:gd name="T158" fmla="*/ 404 w 404"/>
              <a:gd name="T159" fmla="*/ 91 h 9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4" h="91">
                <a:moveTo>
                  <a:pt x="202" y="0"/>
                </a:moveTo>
                <a:lnTo>
                  <a:pt x="181" y="0"/>
                </a:lnTo>
                <a:lnTo>
                  <a:pt x="161" y="1"/>
                </a:lnTo>
                <a:lnTo>
                  <a:pt x="143" y="3"/>
                </a:lnTo>
                <a:lnTo>
                  <a:pt x="124" y="4"/>
                </a:lnTo>
                <a:lnTo>
                  <a:pt x="106" y="6"/>
                </a:lnTo>
                <a:lnTo>
                  <a:pt x="89" y="8"/>
                </a:lnTo>
                <a:lnTo>
                  <a:pt x="82" y="10"/>
                </a:lnTo>
                <a:lnTo>
                  <a:pt x="74" y="11"/>
                </a:lnTo>
                <a:lnTo>
                  <a:pt x="67" y="12"/>
                </a:lnTo>
                <a:lnTo>
                  <a:pt x="60" y="13"/>
                </a:lnTo>
                <a:lnTo>
                  <a:pt x="53" y="15"/>
                </a:lnTo>
                <a:lnTo>
                  <a:pt x="47" y="17"/>
                </a:lnTo>
                <a:lnTo>
                  <a:pt x="41" y="19"/>
                </a:lnTo>
                <a:lnTo>
                  <a:pt x="35" y="20"/>
                </a:lnTo>
                <a:lnTo>
                  <a:pt x="29" y="22"/>
                </a:lnTo>
                <a:lnTo>
                  <a:pt x="25" y="24"/>
                </a:lnTo>
                <a:lnTo>
                  <a:pt x="20" y="26"/>
                </a:lnTo>
                <a:lnTo>
                  <a:pt x="16" y="28"/>
                </a:lnTo>
                <a:lnTo>
                  <a:pt x="13" y="29"/>
                </a:lnTo>
                <a:lnTo>
                  <a:pt x="9" y="32"/>
                </a:lnTo>
                <a:lnTo>
                  <a:pt x="7" y="34"/>
                </a:lnTo>
                <a:lnTo>
                  <a:pt x="5" y="36"/>
                </a:lnTo>
                <a:lnTo>
                  <a:pt x="2" y="39"/>
                </a:lnTo>
                <a:lnTo>
                  <a:pt x="1" y="41"/>
                </a:lnTo>
                <a:lnTo>
                  <a:pt x="0" y="43"/>
                </a:lnTo>
                <a:lnTo>
                  <a:pt x="0" y="46"/>
                </a:lnTo>
                <a:lnTo>
                  <a:pt x="0" y="48"/>
                </a:lnTo>
                <a:lnTo>
                  <a:pt x="1" y="50"/>
                </a:lnTo>
                <a:lnTo>
                  <a:pt x="2" y="53"/>
                </a:lnTo>
                <a:lnTo>
                  <a:pt x="5" y="55"/>
                </a:lnTo>
                <a:lnTo>
                  <a:pt x="7" y="57"/>
                </a:lnTo>
                <a:lnTo>
                  <a:pt x="9" y="59"/>
                </a:lnTo>
                <a:lnTo>
                  <a:pt x="13" y="61"/>
                </a:lnTo>
                <a:lnTo>
                  <a:pt x="16" y="63"/>
                </a:lnTo>
                <a:lnTo>
                  <a:pt x="20" y="66"/>
                </a:lnTo>
                <a:lnTo>
                  <a:pt x="25" y="67"/>
                </a:lnTo>
                <a:lnTo>
                  <a:pt x="29" y="69"/>
                </a:lnTo>
                <a:lnTo>
                  <a:pt x="35" y="71"/>
                </a:lnTo>
                <a:lnTo>
                  <a:pt x="41" y="73"/>
                </a:lnTo>
                <a:lnTo>
                  <a:pt x="47" y="75"/>
                </a:lnTo>
                <a:lnTo>
                  <a:pt x="53" y="76"/>
                </a:lnTo>
                <a:lnTo>
                  <a:pt x="60" y="77"/>
                </a:lnTo>
                <a:lnTo>
                  <a:pt x="67" y="80"/>
                </a:lnTo>
                <a:lnTo>
                  <a:pt x="74" y="81"/>
                </a:lnTo>
                <a:lnTo>
                  <a:pt x="82" y="82"/>
                </a:lnTo>
                <a:lnTo>
                  <a:pt x="89" y="83"/>
                </a:lnTo>
                <a:lnTo>
                  <a:pt x="106" y="85"/>
                </a:lnTo>
                <a:lnTo>
                  <a:pt x="124" y="88"/>
                </a:lnTo>
                <a:lnTo>
                  <a:pt x="143" y="89"/>
                </a:lnTo>
                <a:lnTo>
                  <a:pt x="161" y="90"/>
                </a:lnTo>
                <a:lnTo>
                  <a:pt x="181" y="91"/>
                </a:lnTo>
                <a:lnTo>
                  <a:pt x="202" y="91"/>
                </a:lnTo>
                <a:lnTo>
                  <a:pt x="223" y="91"/>
                </a:lnTo>
                <a:lnTo>
                  <a:pt x="243" y="90"/>
                </a:lnTo>
                <a:lnTo>
                  <a:pt x="262" y="89"/>
                </a:lnTo>
                <a:lnTo>
                  <a:pt x="280" y="88"/>
                </a:lnTo>
                <a:lnTo>
                  <a:pt x="298" y="85"/>
                </a:lnTo>
                <a:lnTo>
                  <a:pt x="315" y="83"/>
                </a:lnTo>
                <a:lnTo>
                  <a:pt x="322" y="82"/>
                </a:lnTo>
                <a:lnTo>
                  <a:pt x="330" y="81"/>
                </a:lnTo>
                <a:lnTo>
                  <a:pt x="337" y="80"/>
                </a:lnTo>
                <a:lnTo>
                  <a:pt x="344" y="77"/>
                </a:lnTo>
                <a:lnTo>
                  <a:pt x="351" y="76"/>
                </a:lnTo>
                <a:lnTo>
                  <a:pt x="357" y="75"/>
                </a:lnTo>
                <a:lnTo>
                  <a:pt x="363" y="73"/>
                </a:lnTo>
                <a:lnTo>
                  <a:pt x="369" y="71"/>
                </a:lnTo>
                <a:lnTo>
                  <a:pt x="375" y="69"/>
                </a:lnTo>
                <a:lnTo>
                  <a:pt x="379" y="67"/>
                </a:lnTo>
                <a:lnTo>
                  <a:pt x="384" y="66"/>
                </a:lnTo>
                <a:lnTo>
                  <a:pt x="388" y="63"/>
                </a:lnTo>
                <a:lnTo>
                  <a:pt x="391" y="61"/>
                </a:lnTo>
                <a:lnTo>
                  <a:pt x="395" y="59"/>
                </a:lnTo>
                <a:lnTo>
                  <a:pt x="397" y="57"/>
                </a:lnTo>
                <a:lnTo>
                  <a:pt x="399" y="55"/>
                </a:lnTo>
                <a:lnTo>
                  <a:pt x="402" y="53"/>
                </a:lnTo>
                <a:lnTo>
                  <a:pt x="403" y="50"/>
                </a:lnTo>
                <a:lnTo>
                  <a:pt x="404" y="48"/>
                </a:lnTo>
                <a:lnTo>
                  <a:pt x="404" y="46"/>
                </a:lnTo>
                <a:lnTo>
                  <a:pt x="404" y="43"/>
                </a:lnTo>
                <a:lnTo>
                  <a:pt x="403" y="41"/>
                </a:lnTo>
                <a:lnTo>
                  <a:pt x="402" y="39"/>
                </a:lnTo>
                <a:lnTo>
                  <a:pt x="399" y="36"/>
                </a:lnTo>
                <a:lnTo>
                  <a:pt x="397" y="34"/>
                </a:lnTo>
                <a:lnTo>
                  <a:pt x="395" y="32"/>
                </a:lnTo>
                <a:lnTo>
                  <a:pt x="391" y="29"/>
                </a:lnTo>
                <a:lnTo>
                  <a:pt x="388" y="28"/>
                </a:lnTo>
                <a:lnTo>
                  <a:pt x="384" y="26"/>
                </a:lnTo>
                <a:lnTo>
                  <a:pt x="379" y="24"/>
                </a:lnTo>
                <a:lnTo>
                  <a:pt x="375" y="22"/>
                </a:lnTo>
                <a:lnTo>
                  <a:pt x="369" y="20"/>
                </a:lnTo>
                <a:lnTo>
                  <a:pt x="363" y="19"/>
                </a:lnTo>
                <a:lnTo>
                  <a:pt x="357" y="17"/>
                </a:lnTo>
                <a:lnTo>
                  <a:pt x="351" y="15"/>
                </a:lnTo>
                <a:lnTo>
                  <a:pt x="344" y="13"/>
                </a:lnTo>
                <a:lnTo>
                  <a:pt x="337" y="12"/>
                </a:lnTo>
                <a:lnTo>
                  <a:pt x="330" y="11"/>
                </a:lnTo>
                <a:lnTo>
                  <a:pt x="322" y="10"/>
                </a:lnTo>
                <a:lnTo>
                  <a:pt x="315" y="8"/>
                </a:lnTo>
                <a:lnTo>
                  <a:pt x="298" y="6"/>
                </a:lnTo>
                <a:lnTo>
                  <a:pt x="280" y="4"/>
                </a:lnTo>
                <a:lnTo>
                  <a:pt x="262" y="3"/>
                </a:lnTo>
                <a:lnTo>
                  <a:pt x="243" y="1"/>
                </a:lnTo>
                <a:lnTo>
                  <a:pt x="223" y="0"/>
                </a:lnTo>
                <a:lnTo>
                  <a:pt x="202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6" name="Line 78"/>
          <p:cNvSpPr>
            <a:spLocks noChangeShapeType="1"/>
          </p:cNvSpPr>
          <p:nvPr/>
        </p:nvSpPr>
        <p:spPr bwMode="auto">
          <a:xfrm>
            <a:off x="3954463" y="3284538"/>
            <a:ext cx="100012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7" name="Line 79"/>
          <p:cNvSpPr>
            <a:spLocks noChangeShapeType="1"/>
          </p:cNvSpPr>
          <p:nvPr/>
        </p:nvSpPr>
        <p:spPr bwMode="auto">
          <a:xfrm>
            <a:off x="3841750" y="3175000"/>
            <a:ext cx="117475" cy="10953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>
            <a:off x="3736975" y="3279775"/>
            <a:ext cx="112713" cy="476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 flipV="1">
            <a:off x="3841750" y="3173413"/>
            <a:ext cx="117475" cy="10636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2273300" y="2427288"/>
            <a:ext cx="1588" cy="1152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2043113" y="2427288"/>
            <a:ext cx="2301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>
            <a:off x="2043113" y="3103563"/>
            <a:ext cx="2301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>
            <a:off x="2043113" y="3573463"/>
            <a:ext cx="2301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4" name="Line 86"/>
          <p:cNvSpPr>
            <a:spLocks noChangeShapeType="1"/>
          </p:cNvSpPr>
          <p:nvPr/>
        </p:nvSpPr>
        <p:spPr bwMode="auto">
          <a:xfrm>
            <a:off x="2273300" y="3032125"/>
            <a:ext cx="18415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5" name="Line 87"/>
          <p:cNvSpPr>
            <a:spLocks noChangeShapeType="1"/>
          </p:cNvSpPr>
          <p:nvPr/>
        </p:nvSpPr>
        <p:spPr bwMode="auto">
          <a:xfrm>
            <a:off x="2979738" y="3057525"/>
            <a:ext cx="1825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6" name="Line 88"/>
          <p:cNvSpPr>
            <a:spLocks noChangeShapeType="1"/>
          </p:cNvSpPr>
          <p:nvPr/>
        </p:nvSpPr>
        <p:spPr bwMode="auto">
          <a:xfrm>
            <a:off x="3165475" y="2546350"/>
            <a:ext cx="1588" cy="1033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7" name="Line 89"/>
          <p:cNvSpPr>
            <a:spLocks noChangeShapeType="1"/>
          </p:cNvSpPr>
          <p:nvPr/>
        </p:nvSpPr>
        <p:spPr bwMode="auto">
          <a:xfrm>
            <a:off x="2933700" y="2546350"/>
            <a:ext cx="22860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8" name="Line 90"/>
          <p:cNvSpPr>
            <a:spLocks noChangeShapeType="1"/>
          </p:cNvSpPr>
          <p:nvPr/>
        </p:nvSpPr>
        <p:spPr bwMode="auto">
          <a:xfrm>
            <a:off x="2933700" y="3579813"/>
            <a:ext cx="2286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9" name="Freeform 91"/>
          <p:cNvSpPr>
            <a:spLocks/>
          </p:cNvSpPr>
          <p:nvPr/>
        </p:nvSpPr>
        <p:spPr bwMode="auto">
          <a:xfrm>
            <a:off x="1643063" y="2865438"/>
            <a:ext cx="395287" cy="438150"/>
          </a:xfrm>
          <a:custGeom>
            <a:avLst/>
            <a:gdLst>
              <a:gd name="T0" fmla="*/ 2147483646 w 249"/>
              <a:gd name="T1" fmla="*/ 2147483646 h 208"/>
              <a:gd name="T2" fmla="*/ 2147483646 w 249"/>
              <a:gd name="T3" fmla="*/ 2147483646 h 208"/>
              <a:gd name="T4" fmla="*/ 2147483646 w 249"/>
              <a:gd name="T5" fmla="*/ 2147483646 h 208"/>
              <a:gd name="T6" fmla="*/ 2147483646 w 249"/>
              <a:gd name="T7" fmla="*/ 2147483646 h 208"/>
              <a:gd name="T8" fmla="*/ 2147483646 w 249"/>
              <a:gd name="T9" fmla="*/ 2147483646 h 208"/>
              <a:gd name="T10" fmla="*/ 2147483646 w 249"/>
              <a:gd name="T11" fmla="*/ 2147483646 h 208"/>
              <a:gd name="T12" fmla="*/ 2147483646 w 249"/>
              <a:gd name="T13" fmla="*/ 2147483646 h 208"/>
              <a:gd name="T14" fmla="*/ 2147483646 w 249"/>
              <a:gd name="T15" fmla="*/ 2147483646 h 208"/>
              <a:gd name="T16" fmla="*/ 2147483646 w 249"/>
              <a:gd name="T17" fmla="*/ 2147483646 h 208"/>
              <a:gd name="T18" fmla="*/ 2147483646 w 249"/>
              <a:gd name="T19" fmla="*/ 2147483646 h 208"/>
              <a:gd name="T20" fmla="*/ 2147483646 w 249"/>
              <a:gd name="T21" fmla="*/ 2147483646 h 208"/>
              <a:gd name="T22" fmla="*/ 2147483646 w 249"/>
              <a:gd name="T23" fmla="*/ 2147483646 h 208"/>
              <a:gd name="T24" fmla="*/ 2147483646 w 249"/>
              <a:gd name="T25" fmla="*/ 2147483646 h 208"/>
              <a:gd name="T26" fmla="*/ 2147483646 w 249"/>
              <a:gd name="T27" fmla="*/ 0 h 208"/>
              <a:gd name="T28" fmla="*/ 2147483646 w 249"/>
              <a:gd name="T29" fmla="*/ 0 h 208"/>
              <a:gd name="T30" fmla="*/ 2147483646 w 249"/>
              <a:gd name="T31" fmla="*/ 0 h 208"/>
              <a:gd name="T32" fmla="*/ 2147483646 w 249"/>
              <a:gd name="T33" fmla="*/ 0 h 208"/>
              <a:gd name="T34" fmla="*/ 2147483646 w 249"/>
              <a:gd name="T35" fmla="*/ 2147483646 h 208"/>
              <a:gd name="T36" fmla="*/ 2147483646 w 249"/>
              <a:gd name="T37" fmla="*/ 2147483646 h 208"/>
              <a:gd name="T38" fmla="*/ 2147483646 w 249"/>
              <a:gd name="T39" fmla="*/ 2147483646 h 208"/>
              <a:gd name="T40" fmla="*/ 2147483646 w 249"/>
              <a:gd name="T41" fmla="*/ 2147483646 h 208"/>
              <a:gd name="T42" fmla="*/ 2147483646 w 249"/>
              <a:gd name="T43" fmla="*/ 2147483646 h 208"/>
              <a:gd name="T44" fmla="*/ 2147483646 w 249"/>
              <a:gd name="T45" fmla="*/ 2147483646 h 208"/>
              <a:gd name="T46" fmla="*/ 2147483646 w 249"/>
              <a:gd name="T47" fmla="*/ 2147483646 h 208"/>
              <a:gd name="T48" fmla="*/ 2147483646 w 249"/>
              <a:gd name="T49" fmla="*/ 2147483646 h 208"/>
              <a:gd name="T50" fmla="*/ 2147483646 w 249"/>
              <a:gd name="T51" fmla="*/ 2147483646 h 208"/>
              <a:gd name="T52" fmla="*/ 2147483646 w 249"/>
              <a:gd name="T53" fmla="*/ 2147483646 h 208"/>
              <a:gd name="T54" fmla="*/ 2147483646 w 249"/>
              <a:gd name="T55" fmla="*/ 2147483646 h 208"/>
              <a:gd name="T56" fmla="*/ 0 w 249"/>
              <a:gd name="T57" fmla="*/ 2147483646 h 208"/>
              <a:gd name="T58" fmla="*/ 2147483646 w 249"/>
              <a:gd name="T59" fmla="*/ 2147483646 h 208"/>
              <a:gd name="T60" fmla="*/ 2147483646 w 249"/>
              <a:gd name="T61" fmla="*/ 2147483646 h 208"/>
              <a:gd name="T62" fmla="*/ 2147483646 w 249"/>
              <a:gd name="T63" fmla="*/ 2147483646 h 208"/>
              <a:gd name="T64" fmla="*/ 2147483646 w 249"/>
              <a:gd name="T65" fmla="*/ 2147483646 h 208"/>
              <a:gd name="T66" fmla="*/ 2147483646 w 249"/>
              <a:gd name="T67" fmla="*/ 2147483646 h 208"/>
              <a:gd name="T68" fmla="*/ 2147483646 w 249"/>
              <a:gd name="T69" fmla="*/ 2147483646 h 208"/>
              <a:gd name="T70" fmla="*/ 2147483646 w 249"/>
              <a:gd name="T71" fmla="*/ 2147483646 h 208"/>
              <a:gd name="T72" fmla="*/ 2147483646 w 249"/>
              <a:gd name="T73" fmla="*/ 2147483646 h 208"/>
              <a:gd name="T74" fmla="*/ 2147483646 w 249"/>
              <a:gd name="T75" fmla="*/ 2147483646 h 208"/>
              <a:gd name="T76" fmla="*/ 2147483646 w 249"/>
              <a:gd name="T77" fmla="*/ 2147483646 h 20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49"/>
              <a:gd name="T118" fmla="*/ 0 h 208"/>
              <a:gd name="T119" fmla="*/ 249 w 249"/>
              <a:gd name="T120" fmla="*/ 208 h 20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49" h="208">
                <a:moveTo>
                  <a:pt x="68" y="27"/>
                </a:moveTo>
                <a:lnTo>
                  <a:pt x="70" y="14"/>
                </a:lnTo>
                <a:lnTo>
                  <a:pt x="72" y="14"/>
                </a:lnTo>
                <a:lnTo>
                  <a:pt x="73" y="14"/>
                </a:lnTo>
                <a:lnTo>
                  <a:pt x="74" y="12"/>
                </a:lnTo>
                <a:lnTo>
                  <a:pt x="75" y="12"/>
                </a:lnTo>
                <a:lnTo>
                  <a:pt x="76" y="12"/>
                </a:lnTo>
                <a:lnTo>
                  <a:pt x="79" y="11"/>
                </a:lnTo>
                <a:lnTo>
                  <a:pt x="81" y="11"/>
                </a:lnTo>
                <a:lnTo>
                  <a:pt x="83" y="10"/>
                </a:lnTo>
                <a:lnTo>
                  <a:pt x="86" y="9"/>
                </a:lnTo>
                <a:lnTo>
                  <a:pt x="88" y="9"/>
                </a:lnTo>
                <a:lnTo>
                  <a:pt x="91" y="8"/>
                </a:lnTo>
                <a:lnTo>
                  <a:pt x="95" y="8"/>
                </a:lnTo>
                <a:lnTo>
                  <a:pt x="98" y="7"/>
                </a:lnTo>
                <a:lnTo>
                  <a:pt x="103" y="5"/>
                </a:lnTo>
                <a:lnTo>
                  <a:pt x="107" y="5"/>
                </a:lnTo>
                <a:lnTo>
                  <a:pt x="111" y="4"/>
                </a:lnTo>
                <a:lnTo>
                  <a:pt x="116" y="4"/>
                </a:lnTo>
                <a:lnTo>
                  <a:pt x="121" y="3"/>
                </a:lnTo>
                <a:lnTo>
                  <a:pt x="126" y="2"/>
                </a:lnTo>
                <a:lnTo>
                  <a:pt x="132" y="2"/>
                </a:lnTo>
                <a:lnTo>
                  <a:pt x="137" y="1"/>
                </a:lnTo>
                <a:lnTo>
                  <a:pt x="144" y="1"/>
                </a:lnTo>
                <a:lnTo>
                  <a:pt x="150" y="1"/>
                </a:lnTo>
                <a:lnTo>
                  <a:pt x="157" y="0"/>
                </a:lnTo>
                <a:lnTo>
                  <a:pt x="163" y="0"/>
                </a:lnTo>
                <a:lnTo>
                  <a:pt x="170" y="0"/>
                </a:lnTo>
                <a:lnTo>
                  <a:pt x="178" y="0"/>
                </a:lnTo>
                <a:lnTo>
                  <a:pt x="185" y="0"/>
                </a:lnTo>
                <a:lnTo>
                  <a:pt x="193" y="0"/>
                </a:lnTo>
                <a:lnTo>
                  <a:pt x="201" y="0"/>
                </a:lnTo>
                <a:lnTo>
                  <a:pt x="210" y="4"/>
                </a:lnTo>
                <a:lnTo>
                  <a:pt x="208" y="28"/>
                </a:lnTo>
                <a:lnTo>
                  <a:pt x="210" y="29"/>
                </a:lnTo>
                <a:lnTo>
                  <a:pt x="213" y="31"/>
                </a:lnTo>
                <a:lnTo>
                  <a:pt x="216" y="32"/>
                </a:lnTo>
                <a:lnTo>
                  <a:pt x="220" y="36"/>
                </a:lnTo>
                <a:lnTo>
                  <a:pt x="222" y="39"/>
                </a:lnTo>
                <a:lnTo>
                  <a:pt x="224" y="44"/>
                </a:lnTo>
                <a:lnTo>
                  <a:pt x="226" y="50"/>
                </a:lnTo>
                <a:lnTo>
                  <a:pt x="245" y="67"/>
                </a:lnTo>
                <a:lnTo>
                  <a:pt x="240" y="115"/>
                </a:lnTo>
                <a:lnTo>
                  <a:pt x="208" y="132"/>
                </a:lnTo>
                <a:lnTo>
                  <a:pt x="247" y="143"/>
                </a:lnTo>
                <a:lnTo>
                  <a:pt x="247" y="146"/>
                </a:lnTo>
                <a:lnTo>
                  <a:pt x="248" y="148"/>
                </a:lnTo>
                <a:lnTo>
                  <a:pt x="248" y="150"/>
                </a:lnTo>
                <a:lnTo>
                  <a:pt x="249" y="154"/>
                </a:lnTo>
                <a:lnTo>
                  <a:pt x="248" y="159"/>
                </a:lnTo>
                <a:lnTo>
                  <a:pt x="247" y="163"/>
                </a:lnTo>
                <a:lnTo>
                  <a:pt x="244" y="169"/>
                </a:lnTo>
                <a:lnTo>
                  <a:pt x="144" y="208"/>
                </a:lnTo>
                <a:lnTo>
                  <a:pt x="0" y="162"/>
                </a:lnTo>
                <a:lnTo>
                  <a:pt x="3" y="157"/>
                </a:lnTo>
                <a:lnTo>
                  <a:pt x="25" y="149"/>
                </a:lnTo>
                <a:lnTo>
                  <a:pt x="25" y="28"/>
                </a:lnTo>
                <a:lnTo>
                  <a:pt x="26" y="27"/>
                </a:lnTo>
                <a:lnTo>
                  <a:pt x="27" y="27"/>
                </a:lnTo>
                <a:lnTo>
                  <a:pt x="28" y="25"/>
                </a:lnTo>
                <a:lnTo>
                  <a:pt x="31" y="24"/>
                </a:lnTo>
                <a:lnTo>
                  <a:pt x="32" y="24"/>
                </a:lnTo>
                <a:lnTo>
                  <a:pt x="34" y="23"/>
                </a:lnTo>
                <a:lnTo>
                  <a:pt x="37" y="22"/>
                </a:lnTo>
                <a:lnTo>
                  <a:pt x="40" y="22"/>
                </a:lnTo>
                <a:lnTo>
                  <a:pt x="42" y="22"/>
                </a:lnTo>
                <a:lnTo>
                  <a:pt x="46" y="22"/>
                </a:lnTo>
                <a:lnTo>
                  <a:pt x="49" y="22"/>
                </a:lnTo>
                <a:lnTo>
                  <a:pt x="53" y="22"/>
                </a:lnTo>
                <a:lnTo>
                  <a:pt x="58" y="23"/>
                </a:lnTo>
                <a:lnTo>
                  <a:pt x="61" y="24"/>
                </a:lnTo>
                <a:lnTo>
                  <a:pt x="68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0" name="Freeform 92"/>
          <p:cNvSpPr>
            <a:spLocks/>
          </p:cNvSpPr>
          <p:nvPr/>
        </p:nvSpPr>
        <p:spPr bwMode="auto">
          <a:xfrm>
            <a:off x="1781175" y="2897188"/>
            <a:ext cx="125413" cy="190500"/>
          </a:xfrm>
          <a:custGeom>
            <a:avLst/>
            <a:gdLst>
              <a:gd name="T0" fmla="*/ 2147483646 w 79"/>
              <a:gd name="T1" fmla="*/ 2147483646 h 91"/>
              <a:gd name="T2" fmla="*/ 2147483646 w 79"/>
              <a:gd name="T3" fmla="*/ 2147483646 h 91"/>
              <a:gd name="T4" fmla="*/ 2147483646 w 79"/>
              <a:gd name="T5" fmla="*/ 2147483646 h 91"/>
              <a:gd name="T6" fmla="*/ 2147483646 w 79"/>
              <a:gd name="T7" fmla="*/ 2147483646 h 91"/>
              <a:gd name="T8" fmla="*/ 2147483646 w 79"/>
              <a:gd name="T9" fmla="*/ 2147483646 h 91"/>
              <a:gd name="T10" fmla="*/ 2147483646 w 79"/>
              <a:gd name="T11" fmla="*/ 2147483646 h 91"/>
              <a:gd name="T12" fmla="*/ 2147483646 w 79"/>
              <a:gd name="T13" fmla="*/ 2147483646 h 91"/>
              <a:gd name="T14" fmla="*/ 2147483646 w 79"/>
              <a:gd name="T15" fmla="*/ 2147483646 h 91"/>
              <a:gd name="T16" fmla="*/ 2147483646 w 79"/>
              <a:gd name="T17" fmla="*/ 0 h 91"/>
              <a:gd name="T18" fmla="*/ 2147483646 w 79"/>
              <a:gd name="T19" fmla="*/ 0 h 91"/>
              <a:gd name="T20" fmla="*/ 2147483646 w 79"/>
              <a:gd name="T21" fmla="*/ 0 h 91"/>
              <a:gd name="T22" fmla="*/ 2147483646 w 79"/>
              <a:gd name="T23" fmla="*/ 2147483646 h 91"/>
              <a:gd name="T24" fmla="*/ 2147483646 w 79"/>
              <a:gd name="T25" fmla="*/ 2147483646 h 91"/>
              <a:gd name="T26" fmla="*/ 2147483646 w 79"/>
              <a:gd name="T27" fmla="*/ 2147483646 h 91"/>
              <a:gd name="T28" fmla="*/ 2147483646 w 79"/>
              <a:gd name="T29" fmla="*/ 2147483646 h 91"/>
              <a:gd name="T30" fmla="*/ 2147483646 w 79"/>
              <a:gd name="T31" fmla="*/ 2147483646 h 91"/>
              <a:gd name="T32" fmla="*/ 2147483646 w 79"/>
              <a:gd name="T33" fmla="*/ 2147483646 h 91"/>
              <a:gd name="T34" fmla="*/ 2147483646 w 79"/>
              <a:gd name="T35" fmla="*/ 2147483646 h 91"/>
              <a:gd name="T36" fmla="*/ 2147483646 w 79"/>
              <a:gd name="T37" fmla="*/ 2147483646 h 91"/>
              <a:gd name="T38" fmla="*/ 2147483646 w 79"/>
              <a:gd name="T39" fmla="*/ 2147483646 h 91"/>
              <a:gd name="T40" fmla="*/ 0 w 79"/>
              <a:gd name="T41" fmla="*/ 2147483646 h 91"/>
              <a:gd name="T42" fmla="*/ 0 w 79"/>
              <a:gd name="T43" fmla="*/ 2147483646 h 91"/>
              <a:gd name="T44" fmla="*/ 0 w 79"/>
              <a:gd name="T45" fmla="*/ 2147483646 h 91"/>
              <a:gd name="T46" fmla="*/ 2147483646 w 79"/>
              <a:gd name="T47" fmla="*/ 2147483646 h 91"/>
              <a:gd name="T48" fmla="*/ 2147483646 w 79"/>
              <a:gd name="T49" fmla="*/ 2147483646 h 91"/>
              <a:gd name="T50" fmla="*/ 2147483646 w 79"/>
              <a:gd name="T51" fmla="*/ 2147483646 h 91"/>
              <a:gd name="T52" fmla="*/ 2147483646 w 79"/>
              <a:gd name="T53" fmla="*/ 2147483646 h 91"/>
              <a:gd name="T54" fmla="*/ 2147483646 w 79"/>
              <a:gd name="T55" fmla="*/ 2147483646 h 91"/>
              <a:gd name="T56" fmla="*/ 2147483646 w 79"/>
              <a:gd name="T57" fmla="*/ 2147483646 h 91"/>
              <a:gd name="T58" fmla="*/ 2147483646 w 79"/>
              <a:gd name="T59" fmla="*/ 2147483646 h 91"/>
              <a:gd name="T60" fmla="*/ 2147483646 w 79"/>
              <a:gd name="T61" fmla="*/ 2147483646 h 91"/>
              <a:gd name="T62" fmla="*/ 2147483646 w 79"/>
              <a:gd name="T63" fmla="*/ 2147483646 h 91"/>
              <a:gd name="T64" fmla="*/ 2147483646 w 79"/>
              <a:gd name="T65" fmla="*/ 2147483646 h 91"/>
              <a:gd name="T66" fmla="*/ 2147483646 w 79"/>
              <a:gd name="T67" fmla="*/ 2147483646 h 91"/>
              <a:gd name="T68" fmla="*/ 2147483646 w 79"/>
              <a:gd name="T69" fmla="*/ 2147483646 h 91"/>
              <a:gd name="T70" fmla="*/ 2147483646 w 79"/>
              <a:gd name="T71" fmla="*/ 2147483646 h 91"/>
              <a:gd name="T72" fmla="*/ 2147483646 w 79"/>
              <a:gd name="T73" fmla="*/ 2147483646 h 91"/>
              <a:gd name="T74" fmla="*/ 2147483646 w 79"/>
              <a:gd name="T75" fmla="*/ 2147483646 h 91"/>
              <a:gd name="T76" fmla="*/ 2147483646 w 79"/>
              <a:gd name="T77" fmla="*/ 2147483646 h 91"/>
              <a:gd name="T78" fmla="*/ 2147483646 w 79"/>
              <a:gd name="T79" fmla="*/ 2147483646 h 91"/>
              <a:gd name="T80" fmla="*/ 2147483646 w 79"/>
              <a:gd name="T81" fmla="*/ 2147483646 h 91"/>
              <a:gd name="T82" fmla="*/ 2147483646 w 79"/>
              <a:gd name="T83" fmla="*/ 2147483646 h 91"/>
              <a:gd name="T84" fmla="*/ 2147483646 w 79"/>
              <a:gd name="T85" fmla="*/ 2147483646 h 91"/>
              <a:gd name="T86" fmla="*/ 2147483646 w 79"/>
              <a:gd name="T87" fmla="*/ 2147483646 h 91"/>
              <a:gd name="T88" fmla="*/ 2147483646 w 79"/>
              <a:gd name="T89" fmla="*/ 2147483646 h 91"/>
              <a:gd name="T90" fmla="*/ 2147483646 w 79"/>
              <a:gd name="T91" fmla="*/ 2147483646 h 91"/>
              <a:gd name="T92" fmla="*/ 2147483646 w 79"/>
              <a:gd name="T93" fmla="*/ 2147483646 h 91"/>
              <a:gd name="T94" fmla="*/ 2147483646 w 79"/>
              <a:gd name="T95" fmla="*/ 2147483646 h 91"/>
              <a:gd name="T96" fmla="*/ 2147483646 w 79"/>
              <a:gd name="T97" fmla="*/ 2147483646 h 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9"/>
              <a:gd name="T148" fmla="*/ 0 h 91"/>
              <a:gd name="T149" fmla="*/ 79 w 79"/>
              <a:gd name="T150" fmla="*/ 91 h 9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9" h="91">
                <a:moveTo>
                  <a:pt x="78" y="3"/>
                </a:moveTo>
                <a:lnTo>
                  <a:pt x="78" y="3"/>
                </a:lnTo>
                <a:lnTo>
                  <a:pt x="77" y="3"/>
                </a:lnTo>
                <a:lnTo>
                  <a:pt x="74" y="2"/>
                </a:lnTo>
                <a:lnTo>
                  <a:pt x="72" y="2"/>
                </a:lnTo>
                <a:lnTo>
                  <a:pt x="69" y="1"/>
                </a:lnTo>
                <a:lnTo>
                  <a:pt x="65" y="1"/>
                </a:lnTo>
                <a:lnTo>
                  <a:pt x="60" y="1"/>
                </a:lnTo>
                <a:lnTo>
                  <a:pt x="56" y="0"/>
                </a:lnTo>
                <a:lnTo>
                  <a:pt x="50" y="0"/>
                </a:lnTo>
                <a:lnTo>
                  <a:pt x="44" y="0"/>
                </a:lnTo>
                <a:lnTo>
                  <a:pt x="38" y="1"/>
                </a:lnTo>
                <a:lnTo>
                  <a:pt x="31" y="2"/>
                </a:lnTo>
                <a:lnTo>
                  <a:pt x="25" y="3"/>
                </a:lnTo>
                <a:lnTo>
                  <a:pt x="18" y="6"/>
                </a:lnTo>
                <a:lnTo>
                  <a:pt x="11" y="8"/>
                </a:lnTo>
                <a:lnTo>
                  <a:pt x="4" y="10"/>
                </a:lnTo>
                <a:lnTo>
                  <a:pt x="4" y="13"/>
                </a:lnTo>
                <a:lnTo>
                  <a:pt x="3" y="17"/>
                </a:lnTo>
                <a:lnTo>
                  <a:pt x="1" y="26"/>
                </a:lnTo>
                <a:lnTo>
                  <a:pt x="0" y="35"/>
                </a:lnTo>
                <a:lnTo>
                  <a:pt x="0" y="47"/>
                </a:lnTo>
                <a:lnTo>
                  <a:pt x="0" y="59"/>
                </a:lnTo>
                <a:lnTo>
                  <a:pt x="2" y="73"/>
                </a:lnTo>
                <a:lnTo>
                  <a:pt x="6" y="89"/>
                </a:lnTo>
                <a:lnTo>
                  <a:pt x="7" y="89"/>
                </a:lnTo>
                <a:lnTo>
                  <a:pt x="8" y="89"/>
                </a:lnTo>
                <a:lnTo>
                  <a:pt x="9" y="87"/>
                </a:lnTo>
                <a:lnTo>
                  <a:pt x="11" y="87"/>
                </a:lnTo>
                <a:lnTo>
                  <a:pt x="15" y="87"/>
                </a:lnTo>
                <a:lnTo>
                  <a:pt x="18" y="87"/>
                </a:lnTo>
                <a:lnTo>
                  <a:pt x="22" y="87"/>
                </a:lnTo>
                <a:lnTo>
                  <a:pt x="27" y="87"/>
                </a:lnTo>
                <a:lnTo>
                  <a:pt x="32" y="86"/>
                </a:lnTo>
                <a:lnTo>
                  <a:pt x="38" y="87"/>
                </a:lnTo>
                <a:lnTo>
                  <a:pt x="44" y="87"/>
                </a:lnTo>
                <a:lnTo>
                  <a:pt x="50" y="87"/>
                </a:lnTo>
                <a:lnTo>
                  <a:pt x="57" y="87"/>
                </a:lnTo>
                <a:lnTo>
                  <a:pt x="64" y="89"/>
                </a:lnTo>
                <a:lnTo>
                  <a:pt x="71" y="90"/>
                </a:lnTo>
                <a:lnTo>
                  <a:pt x="79" y="91"/>
                </a:lnTo>
                <a:lnTo>
                  <a:pt x="79" y="87"/>
                </a:lnTo>
                <a:lnTo>
                  <a:pt x="78" y="80"/>
                </a:lnTo>
                <a:lnTo>
                  <a:pt x="77" y="70"/>
                </a:lnTo>
                <a:lnTo>
                  <a:pt x="76" y="57"/>
                </a:lnTo>
                <a:lnTo>
                  <a:pt x="76" y="43"/>
                </a:lnTo>
                <a:lnTo>
                  <a:pt x="76" y="28"/>
                </a:lnTo>
                <a:lnTo>
                  <a:pt x="77" y="15"/>
                </a:lnTo>
                <a:lnTo>
                  <a:pt x="78" y="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1" name="Freeform 93"/>
          <p:cNvSpPr>
            <a:spLocks/>
          </p:cNvSpPr>
          <p:nvPr/>
        </p:nvSpPr>
        <p:spPr bwMode="auto">
          <a:xfrm>
            <a:off x="1793875" y="2947988"/>
            <a:ext cx="209550" cy="188912"/>
          </a:xfrm>
          <a:custGeom>
            <a:avLst/>
            <a:gdLst>
              <a:gd name="T0" fmla="*/ 2147483646 w 132"/>
              <a:gd name="T1" fmla="*/ 2147483646 h 90"/>
              <a:gd name="T2" fmla="*/ 0 w 132"/>
              <a:gd name="T3" fmla="*/ 2147483646 h 90"/>
              <a:gd name="T4" fmla="*/ 2147483646 w 132"/>
              <a:gd name="T5" fmla="*/ 2147483646 h 90"/>
              <a:gd name="T6" fmla="*/ 2147483646 w 132"/>
              <a:gd name="T7" fmla="*/ 2147483646 h 90"/>
              <a:gd name="T8" fmla="*/ 2147483646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2147483646 h 90"/>
              <a:gd name="T44" fmla="*/ 2147483646 w 132"/>
              <a:gd name="T45" fmla="*/ 2147483646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2147483646 w 132"/>
              <a:gd name="T51" fmla="*/ 2147483646 h 90"/>
              <a:gd name="T52" fmla="*/ 2147483646 w 132"/>
              <a:gd name="T53" fmla="*/ 0 h 90"/>
              <a:gd name="T54" fmla="*/ 2147483646 w 132"/>
              <a:gd name="T55" fmla="*/ 2147483646 h 90"/>
              <a:gd name="T56" fmla="*/ 2147483646 w 132"/>
              <a:gd name="T57" fmla="*/ 2147483646 h 90"/>
              <a:gd name="T58" fmla="*/ 2147483646 w 132"/>
              <a:gd name="T59" fmla="*/ 2147483646 h 90"/>
              <a:gd name="T60" fmla="*/ 2147483646 w 132"/>
              <a:gd name="T61" fmla="*/ 2147483646 h 90"/>
              <a:gd name="T62" fmla="*/ 2147483646 w 132"/>
              <a:gd name="T63" fmla="*/ 2147483646 h 90"/>
              <a:gd name="T64" fmla="*/ 2147483646 w 132"/>
              <a:gd name="T65" fmla="*/ 2147483646 h 90"/>
              <a:gd name="T66" fmla="*/ 2147483646 w 132"/>
              <a:gd name="T67" fmla="*/ 2147483646 h 90"/>
              <a:gd name="T68" fmla="*/ 2147483646 w 132"/>
              <a:gd name="T69" fmla="*/ 2147483646 h 90"/>
              <a:gd name="T70" fmla="*/ 2147483646 w 132"/>
              <a:gd name="T71" fmla="*/ 2147483646 h 90"/>
              <a:gd name="T72" fmla="*/ 2147483646 w 132"/>
              <a:gd name="T73" fmla="*/ 2147483646 h 90"/>
              <a:gd name="T74" fmla="*/ 2147483646 w 132"/>
              <a:gd name="T75" fmla="*/ 2147483646 h 90"/>
              <a:gd name="T76" fmla="*/ 2147483646 w 132"/>
              <a:gd name="T77" fmla="*/ 2147483646 h 90"/>
              <a:gd name="T78" fmla="*/ 2147483646 w 132"/>
              <a:gd name="T79" fmla="*/ 2147483646 h 90"/>
              <a:gd name="T80" fmla="*/ 2147483646 w 132"/>
              <a:gd name="T81" fmla="*/ 2147483646 h 90"/>
              <a:gd name="T82" fmla="*/ 2147483646 w 132"/>
              <a:gd name="T83" fmla="*/ 2147483646 h 90"/>
              <a:gd name="T84" fmla="*/ 2147483646 w 132"/>
              <a:gd name="T85" fmla="*/ 2147483646 h 90"/>
              <a:gd name="T86" fmla="*/ 2147483646 w 132"/>
              <a:gd name="T87" fmla="*/ 2147483646 h 90"/>
              <a:gd name="T88" fmla="*/ 2147483646 w 132"/>
              <a:gd name="T89" fmla="*/ 2147483646 h 90"/>
              <a:gd name="T90" fmla="*/ 2147483646 w 132"/>
              <a:gd name="T91" fmla="*/ 2147483646 h 90"/>
              <a:gd name="T92" fmla="*/ 2147483646 w 132"/>
              <a:gd name="T93" fmla="*/ 2147483646 h 90"/>
              <a:gd name="T94" fmla="*/ 2147483646 w 132"/>
              <a:gd name="T95" fmla="*/ 2147483646 h 90"/>
              <a:gd name="T96" fmla="*/ 2147483646 w 132"/>
              <a:gd name="T97" fmla="*/ 2147483646 h 90"/>
              <a:gd name="T98" fmla="*/ 2147483646 w 132"/>
              <a:gd name="T99" fmla="*/ 2147483646 h 90"/>
              <a:gd name="T100" fmla="*/ 2147483646 w 132"/>
              <a:gd name="T101" fmla="*/ 2147483646 h 90"/>
              <a:gd name="T102" fmla="*/ 2147483646 w 132"/>
              <a:gd name="T103" fmla="*/ 2147483646 h 90"/>
              <a:gd name="T104" fmla="*/ 2147483646 w 132"/>
              <a:gd name="T105" fmla="*/ 2147483646 h 90"/>
              <a:gd name="T106" fmla="*/ 2147483646 w 132"/>
              <a:gd name="T107" fmla="*/ 2147483646 h 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2"/>
              <a:gd name="T163" fmla="*/ 0 h 90"/>
              <a:gd name="T164" fmla="*/ 132 w 132"/>
              <a:gd name="T165" fmla="*/ 90 h 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2" h="90">
                <a:moveTo>
                  <a:pt x="1" y="68"/>
                </a:moveTo>
                <a:lnTo>
                  <a:pt x="0" y="80"/>
                </a:lnTo>
                <a:lnTo>
                  <a:pt x="86" y="90"/>
                </a:lnTo>
                <a:lnTo>
                  <a:pt x="89" y="89"/>
                </a:lnTo>
                <a:lnTo>
                  <a:pt x="91" y="88"/>
                </a:lnTo>
                <a:lnTo>
                  <a:pt x="94" y="86"/>
                </a:lnTo>
                <a:lnTo>
                  <a:pt x="98" y="83"/>
                </a:lnTo>
                <a:lnTo>
                  <a:pt x="103" y="80"/>
                </a:lnTo>
                <a:lnTo>
                  <a:pt x="107" y="76"/>
                </a:lnTo>
                <a:lnTo>
                  <a:pt x="112" y="72"/>
                </a:lnTo>
                <a:lnTo>
                  <a:pt x="117" y="67"/>
                </a:lnTo>
                <a:lnTo>
                  <a:pt x="121" y="61"/>
                </a:lnTo>
                <a:lnTo>
                  <a:pt x="125" y="55"/>
                </a:lnTo>
                <a:lnTo>
                  <a:pt x="128" y="48"/>
                </a:lnTo>
                <a:lnTo>
                  <a:pt x="131" y="40"/>
                </a:lnTo>
                <a:lnTo>
                  <a:pt x="132" y="32"/>
                </a:lnTo>
                <a:lnTo>
                  <a:pt x="132" y="24"/>
                </a:lnTo>
                <a:lnTo>
                  <a:pt x="129" y="14"/>
                </a:lnTo>
                <a:lnTo>
                  <a:pt x="129" y="13"/>
                </a:lnTo>
                <a:lnTo>
                  <a:pt x="128" y="12"/>
                </a:lnTo>
                <a:lnTo>
                  <a:pt x="127" y="10"/>
                </a:lnTo>
                <a:lnTo>
                  <a:pt x="126" y="7"/>
                </a:lnTo>
                <a:lnTo>
                  <a:pt x="124" y="5"/>
                </a:lnTo>
                <a:lnTo>
                  <a:pt x="120" y="3"/>
                </a:lnTo>
                <a:lnTo>
                  <a:pt x="117" y="2"/>
                </a:lnTo>
                <a:lnTo>
                  <a:pt x="113" y="0"/>
                </a:lnTo>
                <a:lnTo>
                  <a:pt x="113" y="3"/>
                </a:lnTo>
                <a:lnTo>
                  <a:pt x="114" y="6"/>
                </a:lnTo>
                <a:lnTo>
                  <a:pt x="117" y="12"/>
                </a:lnTo>
                <a:lnTo>
                  <a:pt x="118" y="20"/>
                </a:lnTo>
                <a:lnTo>
                  <a:pt x="118" y="30"/>
                </a:lnTo>
                <a:lnTo>
                  <a:pt x="117" y="40"/>
                </a:lnTo>
                <a:lnTo>
                  <a:pt x="114" y="52"/>
                </a:lnTo>
                <a:lnTo>
                  <a:pt x="108" y="65"/>
                </a:lnTo>
                <a:lnTo>
                  <a:pt x="107" y="66"/>
                </a:lnTo>
                <a:lnTo>
                  <a:pt x="106" y="67"/>
                </a:lnTo>
                <a:lnTo>
                  <a:pt x="105" y="67"/>
                </a:lnTo>
                <a:lnTo>
                  <a:pt x="103" y="68"/>
                </a:lnTo>
                <a:lnTo>
                  <a:pt x="100" y="69"/>
                </a:lnTo>
                <a:lnTo>
                  <a:pt x="98" y="70"/>
                </a:lnTo>
                <a:lnTo>
                  <a:pt x="96" y="72"/>
                </a:lnTo>
                <a:lnTo>
                  <a:pt x="92" y="73"/>
                </a:lnTo>
                <a:lnTo>
                  <a:pt x="90" y="73"/>
                </a:lnTo>
                <a:lnTo>
                  <a:pt x="85" y="74"/>
                </a:lnTo>
                <a:lnTo>
                  <a:pt x="82" y="74"/>
                </a:lnTo>
                <a:lnTo>
                  <a:pt x="78" y="74"/>
                </a:lnTo>
                <a:lnTo>
                  <a:pt x="73" y="73"/>
                </a:lnTo>
                <a:lnTo>
                  <a:pt x="69" y="73"/>
                </a:lnTo>
                <a:lnTo>
                  <a:pt x="69" y="84"/>
                </a:lnTo>
                <a:lnTo>
                  <a:pt x="3" y="77"/>
                </a:lnTo>
                <a:lnTo>
                  <a:pt x="1" y="68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2" name="Freeform 94"/>
          <p:cNvSpPr>
            <a:spLocks/>
          </p:cNvSpPr>
          <p:nvPr/>
        </p:nvSpPr>
        <p:spPr bwMode="auto">
          <a:xfrm>
            <a:off x="1768475" y="3135313"/>
            <a:ext cx="152400" cy="66675"/>
          </a:xfrm>
          <a:custGeom>
            <a:avLst/>
            <a:gdLst>
              <a:gd name="T0" fmla="*/ 2147483646 w 96"/>
              <a:gd name="T1" fmla="*/ 2147483646 h 32"/>
              <a:gd name="T2" fmla="*/ 2147483646 w 96"/>
              <a:gd name="T3" fmla="*/ 0 h 32"/>
              <a:gd name="T4" fmla="*/ 0 w 96"/>
              <a:gd name="T5" fmla="*/ 2147483646 h 32"/>
              <a:gd name="T6" fmla="*/ 2147483646 w 96"/>
              <a:gd name="T7" fmla="*/ 2147483646 h 32"/>
              <a:gd name="T8" fmla="*/ 2147483646 w 96"/>
              <a:gd name="T9" fmla="*/ 214748364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32"/>
              <a:gd name="T17" fmla="*/ 96 w 96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32">
                <a:moveTo>
                  <a:pt x="96" y="12"/>
                </a:moveTo>
                <a:lnTo>
                  <a:pt x="1" y="0"/>
                </a:lnTo>
                <a:lnTo>
                  <a:pt x="0" y="12"/>
                </a:lnTo>
                <a:lnTo>
                  <a:pt x="93" y="32"/>
                </a:lnTo>
                <a:lnTo>
                  <a:pt x="96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3" name="Freeform 95"/>
          <p:cNvSpPr>
            <a:spLocks/>
          </p:cNvSpPr>
          <p:nvPr/>
        </p:nvSpPr>
        <p:spPr bwMode="auto">
          <a:xfrm>
            <a:off x="1843088" y="3157538"/>
            <a:ext cx="66675" cy="30162"/>
          </a:xfrm>
          <a:custGeom>
            <a:avLst/>
            <a:gdLst>
              <a:gd name="T0" fmla="*/ 2147483646 w 42"/>
              <a:gd name="T1" fmla="*/ 2147483646 h 14"/>
              <a:gd name="T2" fmla="*/ 2147483646 w 42"/>
              <a:gd name="T3" fmla="*/ 0 h 14"/>
              <a:gd name="T4" fmla="*/ 0 w 42"/>
              <a:gd name="T5" fmla="*/ 2147483646 h 14"/>
              <a:gd name="T6" fmla="*/ 2147483646 w 42"/>
              <a:gd name="T7" fmla="*/ 2147483646 h 14"/>
              <a:gd name="T8" fmla="*/ 2147483646 w 42"/>
              <a:gd name="T9" fmla="*/ 2147483646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14"/>
              <a:gd name="T17" fmla="*/ 42 w 42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14">
                <a:moveTo>
                  <a:pt x="42" y="6"/>
                </a:moveTo>
                <a:lnTo>
                  <a:pt x="2" y="0"/>
                </a:lnTo>
                <a:lnTo>
                  <a:pt x="0" y="6"/>
                </a:lnTo>
                <a:lnTo>
                  <a:pt x="40" y="14"/>
                </a:lnTo>
                <a:lnTo>
                  <a:pt x="42" y="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4" name="Freeform 96"/>
          <p:cNvSpPr>
            <a:spLocks/>
          </p:cNvSpPr>
          <p:nvPr/>
        </p:nvSpPr>
        <p:spPr bwMode="auto">
          <a:xfrm>
            <a:off x="1776413" y="3143250"/>
            <a:ext cx="44450" cy="20638"/>
          </a:xfrm>
          <a:custGeom>
            <a:avLst/>
            <a:gdLst>
              <a:gd name="T0" fmla="*/ 2147483646 w 28"/>
              <a:gd name="T1" fmla="*/ 2147483646 h 10"/>
              <a:gd name="T2" fmla="*/ 0 w 28"/>
              <a:gd name="T3" fmla="*/ 0 h 10"/>
              <a:gd name="T4" fmla="*/ 0 w 28"/>
              <a:gd name="T5" fmla="*/ 2147483646 h 10"/>
              <a:gd name="T6" fmla="*/ 2147483646 w 28"/>
              <a:gd name="T7" fmla="*/ 2147483646 h 10"/>
              <a:gd name="T8" fmla="*/ 2147483646 w 28"/>
              <a:gd name="T9" fmla="*/ 2147483646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10"/>
              <a:gd name="T17" fmla="*/ 28 w 28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10">
                <a:moveTo>
                  <a:pt x="28" y="4"/>
                </a:moveTo>
                <a:lnTo>
                  <a:pt x="0" y="0"/>
                </a:lnTo>
                <a:lnTo>
                  <a:pt x="0" y="4"/>
                </a:lnTo>
                <a:lnTo>
                  <a:pt x="27" y="10"/>
                </a:lnTo>
                <a:lnTo>
                  <a:pt x="28" y="4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5" name="Freeform 97"/>
          <p:cNvSpPr>
            <a:spLocks/>
          </p:cNvSpPr>
          <p:nvPr/>
        </p:nvSpPr>
        <p:spPr bwMode="auto">
          <a:xfrm>
            <a:off x="1668463" y="3162300"/>
            <a:ext cx="257175" cy="115888"/>
          </a:xfrm>
          <a:custGeom>
            <a:avLst/>
            <a:gdLst>
              <a:gd name="T0" fmla="*/ 0 w 162"/>
              <a:gd name="T1" fmla="*/ 2147483646 h 55"/>
              <a:gd name="T2" fmla="*/ 0 w 162"/>
              <a:gd name="T3" fmla="*/ 2147483646 h 55"/>
              <a:gd name="T4" fmla="*/ 2147483646 w 162"/>
              <a:gd name="T5" fmla="*/ 2147483646 h 55"/>
              <a:gd name="T6" fmla="*/ 2147483646 w 162"/>
              <a:gd name="T7" fmla="*/ 2147483646 h 55"/>
              <a:gd name="T8" fmla="*/ 2147483646 w 162"/>
              <a:gd name="T9" fmla="*/ 2147483646 h 55"/>
              <a:gd name="T10" fmla="*/ 2147483646 w 162"/>
              <a:gd name="T11" fmla="*/ 2147483646 h 55"/>
              <a:gd name="T12" fmla="*/ 2147483646 w 162"/>
              <a:gd name="T13" fmla="*/ 2147483646 h 55"/>
              <a:gd name="T14" fmla="*/ 2147483646 w 162"/>
              <a:gd name="T15" fmla="*/ 2147483646 h 55"/>
              <a:gd name="T16" fmla="*/ 2147483646 w 162"/>
              <a:gd name="T17" fmla="*/ 2147483646 h 55"/>
              <a:gd name="T18" fmla="*/ 2147483646 w 162"/>
              <a:gd name="T19" fmla="*/ 2147483646 h 55"/>
              <a:gd name="T20" fmla="*/ 2147483646 w 162"/>
              <a:gd name="T21" fmla="*/ 2147483646 h 55"/>
              <a:gd name="T22" fmla="*/ 2147483646 w 162"/>
              <a:gd name="T23" fmla="*/ 2147483646 h 55"/>
              <a:gd name="T24" fmla="*/ 2147483646 w 162"/>
              <a:gd name="T25" fmla="*/ 2147483646 h 55"/>
              <a:gd name="T26" fmla="*/ 2147483646 w 162"/>
              <a:gd name="T27" fmla="*/ 2147483646 h 55"/>
              <a:gd name="T28" fmla="*/ 2147483646 w 162"/>
              <a:gd name="T29" fmla="*/ 2147483646 h 55"/>
              <a:gd name="T30" fmla="*/ 2147483646 w 162"/>
              <a:gd name="T31" fmla="*/ 2147483646 h 55"/>
              <a:gd name="T32" fmla="*/ 2147483646 w 162"/>
              <a:gd name="T33" fmla="*/ 0 h 55"/>
              <a:gd name="T34" fmla="*/ 2147483646 w 162"/>
              <a:gd name="T35" fmla="*/ 2147483646 h 55"/>
              <a:gd name="T36" fmla="*/ 2147483646 w 162"/>
              <a:gd name="T37" fmla="*/ 2147483646 h 55"/>
              <a:gd name="T38" fmla="*/ 2147483646 w 162"/>
              <a:gd name="T39" fmla="*/ 2147483646 h 55"/>
              <a:gd name="T40" fmla="*/ 2147483646 w 162"/>
              <a:gd name="T41" fmla="*/ 2147483646 h 55"/>
              <a:gd name="T42" fmla="*/ 2147483646 w 162"/>
              <a:gd name="T43" fmla="*/ 2147483646 h 55"/>
              <a:gd name="T44" fmla="*/ 2147483646 w 162"/>
              <a:gd name="T45" fmla="*/ 2147483646 h 55"/>
              <a:gd name="T46" fmla="*/ 2147483646 w 162"/>
              <a:gd name="T47" fmla="*/ 2147483646 h 55"/>
              <a:gd name="T48" fmla="*/ 2147483646 w 162"/>
              <a:gd name="T49" fmla="*/ 2147483646 h 55"/>
              <a:gd name="T50" fmla="*/ 2147483646 w 162"/>
              <a:gd name="T51" fmla="*/ 2147483646 h 55"/>
              <a:gd name="T52" fmla="*/ 2147483646 w 162"/>
              <a:gd name="T53" fmla="*/ 2147483646 h 55"/>
              <a:gd name="T54" fmla="*/ 2147483646 w 162"/>
              <a:gd name="T55" fmla="*/ 2147483646 h 55"/>
              <a:gd name="T56" fmla="*/ 2147483646 w 162"/>
              <a:gd name="T57" fmla="*/ 2147483646 h 55"/>
              <a:gd name="T58" fmla="*/ 2147483646 w 162"/>
              <a:gd name="T59" fmla="*/ 2147483646 h 55"/>
              <a:gd name="T60" fmla="*/ 2147483646 w 162"/>
              <a:gd name="T61" fmla="*/ 2147483646 h 55"/>
              <a:gd name="T62" fmla="*/ 2147483646 w 162"/>
              <a:gd name="T63" fmla="*/ 2147483646 h 55"/>
              <a:gd name="T64" fmla="*/ 2147483646 w 162"/>
              <a:gd name="T65" fmla="*/ 2147483646 h 55"/>
              <a:gd name="T66" fmla="*/ 2147483646 w 162"/>
              <a:gd name="T67" fmla="*/ 2147483646 h 55"/>
              <a:gd name="T68" fmla="*/ 0 w 162"/>
              <a:gd name="T69" fmla="*/ 2147483646 h 5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2"/>
              <a:gd name="T106" fmla="*/ 0 h 55"/>
              <a:gd name="T107" fmla="*/ 162 w 162"/>
              <a:gd name="T108" fmla="*/ 55 h 5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2" h="55">
                <a:moveTo>
                  <a:pt x="0" y="16"/>
                </a:moveTo>
                <a:lnTo>
                  <a:pt x="0" y="16"/>
                </a:lnTo>
                <a:lnTo>
                  <a:pt x="1" y="16"/>
                </a:lnTo>
                <a:lnTo>
                  <a:pt x="2" y="16"/>
                </a:lnTo>
                <a:lnTo>
                  <a:pt x="4" y="15"/>
                </a:lnTo>
                <a:lnTo>
                  <a:pt x="7" y="15"/>
                </a:lnTo>
                <a:lnTo>
                  <a:pt x="10" y="15"/>
                </a:lnTo>
                <a:lnTo>
                  <a:pt x="14" y="14"/>
                </a:lnTo>
                <a:lnTo>
                  <a:pt x="17" y="13"/>
                </a:lnTo>
                <a:lnTo>
                  <a:pt x="21" y="12"/>
                </a:lnTo>
                <a:lnTo>
                  <a:pt x="24" y="11"/>
                </a:lnTo>
                <a:lnTo>
                  <a:pt x="28" y="9"/>
                </a:lnTo>
                <a:lnTo>
                  <a:pt x="31" y="8"/>
                </a:lnTo>
                <a:lnTo>
                  <a:pt x="35" y="6"/>
                </a:lnTo>
                <a:lnTo>
                  <a:pt x="37" y="5"/>
                </a:lnTo>
                <a:lnTo>
                  <a:pt x="40" y="2"/>
                </a:lnTo>
                <a:lnTo>
                  <a:pt x="43" y="0"/>
                </a:lnTo>
                <a:lnTo>
                  <a:pt x="162" y="28"/>
                </a:lnTo>
                <a:lnTo>
                  <a:pt x="161" y="29"/>
                </a:lnTo>
                <a:lnTo>
                  <a:pt x="159" y="30"/>
                </a:lnTo>
                <a:lnTo>
                  <a:pt x="158" y="32"/>
                </a:lnTo>
                <a:lnTo>
                  <a:pt x="157" y="33"/>
                </a:lnTo>
                <a:lnTo>
                  <a:pt x="155" y="35"/>
                </a:lnTo>
                <a:lnTo>
                  <a:pt x="152" y="36"/>
                </a:lnTo>
                <a:lnTo>
                  <a:pt x="150" y="39"/>
                </a:lnTo>
                <a:lnTo>
                  <a:pt x="147" y="41"/>
                </a:lnTo>
                <a:lnTo>
                  <a:pt x="144" y="43"/>
                </a:lnTo>
                <a:lnTo>
                  <a:pt x="141" y="46"/>
                </a:lnTo>
                <a:lnTo>
                  <a:pt x="137" y="48"/>
                </a:lnTo>
                <a:lnTo>
                  <a:pt x="135" y="50"/>
                </a:lnTo>
                <a:lnTo>
                  <a:pt x="131" y="51"/>
                </a:lnTo>
                <a:lnTo>
                  <a:pt x="128" y="53"/>
                </a:lnTo>
                <a:lnTo>
                  <a:pt x="126" y="55"/>
                </a:lnTo>
                <a:lnTo>
                  <a:pt x="0" y="1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6" name="Freeform 98"/>
          <p:cNvSpPr>
            <a:spLocks/>
          </p:cNvSpPr>
          <p:nvPr/>
        </p:nvSpPr>
        <p:spPr bwMode="auto">
          <a:xfrm>
            <a:off x="1925638" y="3149600"/>
            <a:ext cx="90487" cy="53975"/>
          </a:xfrm>
          <a:custGeom>
            <a:avLst/>
            <a:gdLst>
              <a:gd name="T0" fmla="*/ 2147483646 w 57"/>
              <a:gd name="T1" fmla="*/ 2147483646 h 26"/>
              <a:gd name="T2" fmla="*/ 2147483646 w 57"/>
              <a:gd name="T3" fmla="*/ 2147483646 h 26"/>
              <a:gd name="T4" fmla="*/ 2147483646 w 57"/>
              <a:gd name="T5" fmla="*/ 0 h 26"/>
              <a:gd name="T6" fmla="*/ 0 w 57"/>
              <a:gd name="T7" fmla="*/ 2147483646 h 26"/>
              <a:gd name="T8" fmla="*/ 0 w 57"/>
              <a:gd name="T9" fmla="*/ 2147483646 h 26"/>
              <a:gd name="T10" fmla="*/ 2147483646 w 57"/>
              <a:gd name="T11" fmla="*/ 2147483646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"/>
              <a:gd name="T19" fmla="*/ 0 h 26"/>
              <a:gd name="T20" fmla="*/ 57 w 57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" h="26">
                <a:moveTo>
                  <a:pt x="6" y="26"/>
                </a:moveTo>
                <a:lnTo>
                  <a:pt x="57" y="11"/>
                </a:lnTo>
                <a:lnTo>
                  <a:pt x="25" y="0"/>
                </a:lnTo>
                <a:lnTo>
                  <a:pt x="0" y="4"/>
                </a:lnTo>
                <a:lnTo>
                  <a:pt x="0" y="25"/>
                </a:lnTo>
                <a:lnTo>
                  <a:pt x="6" y="26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7" name="Freeform 99"/>
          <p:cNvSpPr>
            <a:spLocks/>
          </p:cNvSpPr>
          <p:nvPr/>
        </p:nvSpPr>
        <p:spPr bwMode="auto">
          <a:xfrm>
            <a:off x="1685925" y="2917825"/>
            <a:ext cx="50800" cy="258763"/>
          </a:xfrm>
          <a:custGeom>
            <a:avLst/>
            <a:gdLst>
              <a:gd name="T0" fmla="*/ 2147483646 w 32"/>
              <a:gd name="T1" fmla="*/ 2147483646 h 123"/>
              <a:gd name="T2" fmla="*/ 2147483646 w 32"/>
              <a:gd name="T3" fmla="*/ 2147483646 h 123"/>
              <a:gd name="T4" fmla="*/ 2147483646 w 32"/>
              <a:gd name="T5" fmla="*/ 2147483646 h 123"/>
              <a:gd name="T6" fmla="*/ 2147483646 w 32"/>
              <a:gd name="T7" fmla="*/ 2147483646 h 123"/>
              <a:gd name="T8" fmla="*/ 2147483646 w 32"/>
              <a:gd name="T9" fmla="*/ 2147483646 h 123"/>
              <a:gd name="T10" fmla="*/ 2147483646 w 32"/>
              <a:gd name="T11" fmla="*/ 2147483646 h 123"/>
              <a:gd name="T12" fmla="*/ 2147483646 w 32"/>
              <a:gd name="T13" fmla="*/ 2147483646 h 123"/>
              <a:gd name="T14" fmla="*/ 2147483646 w 32"/>
              <a:gd name="T15" fmla="*/ 0 h 123"/>
              <a:gd name="T16" fmla="*/ 2147483646 w 32"/>
              <a:gd name="T17" fmla="*/ 0 h 123"/>
              <a:gd name="T18" fmla="*/ 2147483646 w 32"/>
              <a:gd name="T19" fmla="*/ 0 h 123"/>
              <a:gd name="T20" fmla="*/ 2147483646 w 32"/>
              <a:gd name="T21" fmla="*/ 0 h 123"/>
              <a:gd name="T22" fmla="*/ 2147483646 w 32"/>
              <a:gd name="T23" fmla="*/ 0 h 123"/>
              <a:gd name="T24" fmla="*/ 2147483646 w 32"/>
              <a:gd name="T25" fmla="*/ 0 h 123"/>
              <a:gd name="T26" fmla="*/ 2147483646 w 32"/>
              <a:gd name="T27" fmla="*/ 2147483646 h 123"/>
              <a:gd name="T28" fmla="*/ 2147483646 w 32"/>
              <a:gd name="T29" fmla="*/ 2147483646 h 123"/>
              <a:gd name="T30" fmla="*/ 2147483646 w 32"/>
              <a:gd name="T31" fmla="*/ 2147483646 h 123"/>
              <a:gd name="T32" fmla="*/ 0 w 32"/>
              <a:gd name="T33" fmla="*/ 2147483646 h 123"/>
              <a:gd name="T34" fmla="*/ 0 w 32"/>
              <a:gd name="T35" fmla="*/ 2147483646 h 123"/>
              <a:gd name="T36" fmla="*/ 2147483646 w 32"/>
              <a:gd name="T37" fmla="*/ 2147483646 h 123"/>
              <a:gd name="T38" fmla="*/ 2147483646 w 32"/>
              <a:gd name="T39" fmla="*/ 2147483646 h 123"/>
              <a:gd name="T40" fmla="*/ 2147483646 w 32"/>
              <a:gd name="T41" fmla="*/ 2147483646 h 123"/>
              <a:gd name="T42" fmla="*/ 2147483646 w 32"/>
              <a:gd name="T43" fmla="*/ 2147483646 h 123"/>
              <a:gd name="T44" fmla="*/ 2147483646 w 32"/>
              <a:gd name="T45" fmla="*/ 2147483646 h 123"/>
              <a:gd name="T46" fmla="*/ 2147483646 w 32"/>
              <a:gd name="T47" fmla="*/ 2147483646 h 123"/>
              <a:gd name="T48" fmla="*/ 2147483646 w 32"/>
              <a:gd name="T49" fmla="*/ 2147483646 h 123"/>
              <a:gd name="T50" fmla="*/ 2147483646 w 32"/>
              <a:gd name="T51" fmla="*/ 2147483646 h 123"/>
              <a:gd name="T52" fmla="*/ 2147483646 w 32"/>
              <a:gd name="T53" fmla="*/ 2147483646 h 123"/>
              <a:gd name="T54" fmla="*/ 2147483646 w 32"/>
              <a:gd name="T55" fmla="*/ 2147483646 h 123"/>
              <a:gd name="T56" fmla="*/ 2147483646 w 32"/>
              <a:gd name="T57" fmla="*/ 2147483646 h 123"/>
              <a:gd name="T58" fmla="*/ 2147483646 w 32"/>
              <a:gd name="T59" fmla="*/ 2147483646 h 123"/>
              <a:gd name="T60" fmla="*/ 2147483646 w 32"/>
              <a:gd name="T61" fmla="*/ 2147483646 h 123"/>
              <a:gd name="T62" fmla="*/ 2147483646 w 32"/>
              <a:gd name="T63" fmla="*/ 2147483646 h 123"/>
              <a:gd name="T64" fmla="*/ 2147483646 w 32"/>
              <a:gd name="T65" fmla="*/ 2147483646 h 123"/>
              <a:gd name="T66" fmla="*/ 2147483646 w 32"/>
              <a:gd name="T67" fmla="*/ 2147483646 h 123"/>
              <a:gd name="T68" fmla="*/ 2147483646 w 32"/>
              <a:gd name="T69" fmla="*/ 2147483646 h 12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2"/>
              <a:gd name="T106" fmla="*/ 0 h 123"/>
              <a:gd name="T107" fmla="*/ 32 w 32"/>
              <a:gd name="T108" fmla="*/ 123 h 12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2" h="123">
                <a:moveTo>
                  <a:pt x="32" y="3"/>
                </a:moveTo>
                <a:lnTo>
                  <a:pt x="32" y="3"/>
                </a:lnTo>
                <a:lnTo>
                  <a:pt x="31" y="3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4" y="0"/>
                </a:lnTo>
                <a:lnTo>
                  <a:pt x="12" y="0"/>
                </a:lnTo>
                <a:lnTo>
                  <a:pt x="10" y="2"/>
                </a:lnTo>
                <a:lnTo>
                  <a:pt x="6" y="3"/>
                </a:lnTo>
                <a:lnTo>
                  <a:pt x="4" y="4"/>
                </a:lnTo>
                <a:lnTo>
                  <a:pt x="0" y="6"/>
                </a:lnTo>
                <a:lnTo>
                  <a:pt x="0" y="123"/>
                </a:lnTo>
                <a:lnTo>
                  <a:pt x="1" y="123"/>
                </a:lnTo>
                <a:lnTo>
                  <a:pt x="3" y="123"/>
                </a:lnTo>
                <a:lnTo>
                  <a:pt x="4" y="123"/>
                </a:lnTo>
                <a:lnTo>
                  <a:pt x="5" y="123"/>
                </a:lnTo>
                <a:lnTo>
                  <a:pt x="7" y="122"/>
                </a:lnTo>
                <a:lnTo>
                  <a:pt x="8" y="122"/>
                </a:lnTo>
                <a:lnTo>
                  <a:pt x="11" y="122"/>
                </a:lnTo>
                <a:lnTo>
                  <a:pt x="13" y="121"/>
                </a:lnTo>
                <a:lnTo>
                  <a:pt x="15" y="120"/>
                </a:lnTo>
                <a:lnTo>
                  <a:pt x="18" y="120"/>
                </a:lnTo>
                <a:lnTo>
                  <a:pt x="21" y="118"/>
                </a:lnTo>
                <a:lnTo>
                  <a:pt x="24" y="116"/>
                </a:lnTo>
                <a:lnTo>
                  <a:pt x="26" y="115"/>
                </a:lnTo>
                <a:lnTo>
                  <a:pt x="29" y="114"/>
                </a:lnTo>
                <a:lnTo>
                  <a:pt x="32" y="111"/>
                </a:lnTo>
                <a:lnTo>
                  <a:pt x="32" y="3"/>
                </a:lnTo>
                <a:close/>
              </a:path>
            </a:pathLst>
          </a:custGeom>
          <a:solidFill>
            <a:srgbClr val="7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8" name="Freeform 100"/>
          <p:cNvSpPr>
            <a:spLocks/>
          </p:cNvSpPr>
          <p:nvPr/>
        </p:nvSpPr>
        <p:spPr bwMode="auto">
          <a:xfrm>
            <a:off x="1687513" y="2922588"/>
            <a:ext cx="42862" cy="219075"/>
          </a:xfrm>
          <a:custGeom>
            <a:avLst/>
            <a:gdLst>
              <a:gd name="T0" fmla="*/ 2147483646 w 27"/>
              <a:gd name="T1" fmla="*/ 2147483646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0 h 104"/>
              <a:gd name="T14" fmla="*/ 2147483646 w 27"/>
              <a:gd name="T15" fmla="*/ 0 h 104"/>
              <a:gd name="T16" fmla="*/ 2147483646 w 27"/>
              <a:gd name="T17" fmla="*/ 0 h 104"/>
              <a:gd name="T18" fmla="*/ 2147483646 w 27"/>
              <a:gd name="T19" fmla="*/ 0 h 104"/>
              <a:gd name="T20" fmla="*/ 2147483646 w 27"/>
              <a:gd name="T21" fmla="*/ 0 h 104"/>
              <a:gd name="T22" fmla="*/ 2147483646 w 27"/>
              <a:gd name="T23" fmla="*/ 0 h 104"/>
              <a:gd name="T24" fmla="*/ 2147483646 w 27"/>
              <a:gd name="T25" fmla="*/ 0 h 104"/>
              <a:gd name="T26" fmla="*/ 2147483646 w 27"/>
              <a:gd name="T27" fmla="*/ 2147483646 h 104"/>
              <a:gd name="T28" fmla="*/ 2147483646 w 27"/>
              <a:gd name="T29" fmla="*/ 2147483646 h 104"/>
              <a:gd name="T30" fmla="*/ 2147483646 w 27"/>
              <a:gd name="T31" fmla="*/ 2147483646 h 104"/>
              <a:gd name="T32" fmla="*/ 0 w 27"/>
              <a:gd name="T33" fmla="*/ 2147483646 h 104"/>
              <a:gd name="T34" fmla="*/ 0 w 27"/>
              <a:gd name="T35" fmla="*/ 2147483646 h 104"/>
              <a:gd name="T36" fmla="*/ 0 w 27"/>
              <a:gd name="T37" fmla="*/ 2147483646 h 104"/>
              <a:gd name="T38" fmla="*/ 2147483646 w 27"/>
              <a:gd name="T39" fmla="*/ 2147483646 h 104"/>
              <a:gd name="T40" fmla="*/ 2147483646 w 27"/>
              <a:gd name="T41" fmla="*/ 2147483646 h 104"/>
              <a:gd name="T42" fmla="*/ 2147483646 w 27"/>
              <a:gd name="T43" fmla="*/ 2147483646 h 104"/>
              <a:gd name="T44" fmla="*/ 2147483646 w 27"/>
              <a:gd name="T45" fmla="*/ 2147483646 h 104"/>
              <a:gd name="T46" fmla="*/ 2147483646 w 27"/>
              <a:gd name="T47" fmla="*/ 2147483646 h 104"/>
              <a:gd name="T48" fmla="*/ 2147483646 w 27"/>
              <a:gd name="T49" fmla="*/ 2147483646 h 104"/>
              <a:gd name="T50" fmla="*/ 2147483646 w 27"/>
              <a:gd name="T51" fmla="*/ 2147483646 h 104"/>
              <a:gd name="T52" fmla="*/ 2147483646 w 27"/>
              <a:gd name="T53" fmla="*/ 2147483646 h 104"/>
              <a:gd name="T54" fmla="*/ 2147483646 w 27"/>
              <a:gd name="T55" fmla="*/ 2147483646 h 104"/>
              <a:gd name="T56" fmla="*/ 2147483646 w 27"/>
              <a:gd name="T57" fmla="*/ 2147483646 h 104"/>
              <a:gd name="T58" fmla="*/ 2147483646 w 27"/>
              <a:gd name="T59" fmla="*/ 2147483646 h 104"/>
              <a:gd name="T60" fmla="*/ 2147483646 w 27"/>
              <a:gd name="T61" fmla="*/ 2147483646 h 104"/>
              <a:gd name="T62" fmla="*/ 2147483646 w 27"/>
              <a:gd name="T63" fmla="*/ 2147483646 h 104"/>
              <a:gd name="T64" fmla="*/ 2147483646 w 27"/>
              <a:gd name="T65" fmla="*/ 2147483646 h 104"/>
              <a:gd name="T66" fmla="*/ 2147483646 w 27"/>
              <a:gd name="T67" fmla="*/ 2147483646 h 104"/>
              <a:gd name="T68" fmla="*/ 2147483646 w 27"/>
              <a:gd name="T69" fmla="*/ 2147483646 h 1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104"/>
              <a:gd name="T107" fmla="*/ 27 w 27"/>
              <a:gd name="T108" fmla="*/ 104 h 1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104">
                <a:moveTo>
                  <a:pt x="27" y="2"/>
                </a:moveTo>
                <a:lnTo>
                  <a:pt x="27" y="2"/>
                </a:lnTo>
                <a:lnTo>
                  <a:pt x="26" y="2"/>
                </a:lnTo>
                <a:lnTo>
                  <a:pt x="26" y="1"/>
                </a:lnTo>
                <a:lnTo>
                  <a:pt x="25" y="1"/>
                </a:lnTo>
                <a:lnTo>
                  <a:pt x="24" y="1"/>
                </a:lnTo>
                <a:lnTo>
                  <a:pt x="23" y="0"/>
                </a:lnTo>
                <a:lnTo>
                  <a:pt x="20" y="0"/>
                </a:lnTo>
                <a:lnTo>
                  <a:pt x="19" y="0"/>
                </a:lnTo>
                <a:lnTo>
                  <a:pt x="17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9" y="1"/>
                </a:lnTo>
                <a:lnTo>
                  <a:pt x="5" y="2"/>
                </a:lnTo>
                <a:lnTo>
                  <a:pt x="3" y="3"/>
                </a:lnTo>
                <a:lnTo>
                  <a:pt x="0" y="4"/>
                </a:lnTo>
                <a:lnTo>
                  <a:pt x="0" y="104"/>
                </a:lnTo>
                <a:lnTo>
                  <a:pt x="2" y="104"/>
                </a:lnTo>
                <a:lnTo>
                  <a:pt x="2" y="102"/>
                </a:lnTo>
                <a:lnTo>
                  <a:pt x="3" y="102"/>
                </a:lnTo>
                <a:lnTo>
                  <a:pt x="4" y="102"/>
                </a:lnTo>
                <a:lnTo>
                  <a:pt x="6" y="102"/>
                </a:lnTo>
                <a:lnTo>
                  <a:pt x="7" y="102"/>
                </a:lnTo>
                <a:lnTo>
                  <a:pt x="10" y="101"/>
                </a:lnTo>
                <a:lnTo>
                  <a:pt x="11" y="101"/>
                </a:lnTo>
                <a:lnTo>
                  <a:pt x="13" y="100"/>
                </a:lnTo>
                <a:lnTo>
                  <a:pt x="16" y="99"/>
                </a:lnTo>
                <a:lnTo>
                  <a:pt x="18" y="99"/>
                </a:lnTo>
                <a:lnTo>
                  <a:pt x="20" y="98"/>
                </a:lnTo>
                <a:lnTo>
                  <a:pt x="23" y="96"/>
                </a:lnTo>
                <a:lnTo>
                  <a:pt x="25" y="94"/>
                </a:lnTo>
                <a:lnTo>
                  <a:pt x="27" y="93"/>
                </a:lnTo>
                <a:lnTo>
                  <a:pt x="27" y="2"/>
                </a:lnTo>
                <a:close/>
              </a:path>
            </a:pathLst>
          </a:custGeom>
          <a:solidFill>
            <a:srgbClr val="9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9" name="Freeform 101"/>
          <p:cNvSpPr>
            <a:spLocks/>
          </p:cNvSpPr>
          <p:nvPr/>
        </p:nvSpPr>
        <p:spPr bwMode="auto">
          <a:xfrm>
            <a:off x="1690688" y="2924175"/>
            <a:ext cx="34925" cy="176213"/>
          </a:xfrm>
          <a:custGeom>
            <a:avLst/>
            <a:gdLst>
              <a:gd name="T0" fmla="*/ 2147483646 w 22"/>
              <a:gd name="T1" fmla="*/ 2147483646 h 84"/>
              <a:gd name="T2" fmla="*/ 2147483646 w 22"/>
              <a:gd name="T3" fmla="*/ 2147483646 h 84"/>
              <a:gd name="T4" fmla="*/ 2147483646 w 22"/>
              <a:gd name="T5" fmla="*/ 2147483646 h 84"/>
              <a:gd name="T6" fmla="*/ 2147483646 w 22"/>
              <a:gd name="T7" fmla="*/ 2147483646 h 84"/>
              <a:gd name="T8" fmla="*/ 2147483646 w 22"/>
              <a:gd name="T9" fmla="*/ 2147483646 h 84"/>
              <a:gd name="T10" fmla="*/ 2147483646 w 22"/>
              <a:gd name="T11" fmla="*/ 0 h 84"/>
              <a:gd name="T12" fmla="*/ 2147483646 w 22"/>
              <a:gd name="T13" fmla="*/ 0 h 84"/>
              <a:gd name="T14" fmla="*/ 2147483646 w 22"/>
              <a:gd name="T15" fmla="*/ 0 h 84"/>
              <a:gd name="T16" fmla="*/ 2147483646 w 22"/>
              <a:gd name="T17" fmla="*/ 0 h 84"/>
              <a:gd name="T18" fmla="*/ 2147483646 w 22"/>
              <a:gd name="T19" fmla="*/ 0 h 84"/>
              <a:gd name="T20" fmla="*/ 2147483646 w 22"/>
              <a:gd name="T21" fmla="*/ 0 h 84"/>
              <a:gd name="T22" fmla="*/ 2147483646 w 22"/>
              <a:gd name="T23" fmla="*/ 0 h 84"/>
              <a:gd name="T24" fmla="*/ 2147483646 w 22"/>
              <a:gd name="T25" fmla="*/ 0 h 84"/>
              <a:gd name="T26" fmla="*/ 2147483646 w 22"/>
              <a:gd name="T27" fmla="*/ 0 h 84"/>
              <a:gd name="T28" fmla="*/ 2147483646 w 22"/>
              <a:gd name="T29" fmla="*/ 2147483646 h 84"/>
              <a:gd name="T30" fmla="*/ 2147483646 w 22"/>
              <a:gd name="T31" fmla="*/ 2147483646 h 84"/>
              <a:gd name="T32" fmla="*/ 0 w 22"/>
              <a:gd name="T33" fmla="*/ 2147483646 h 84"/>
              <a:gd name="T34" fmla="*/ 0 w 22"/>
              <a:gd name="T35" fmla="*/ 2147483646 h 84"/>
              <a:gd name="T36" fmla="*/ 0 w 22"/>
              <a:gd name="T37" fmla="*/ 2147483646 h 84"/>
              <a:gd name="T38" fmla="*/ 0 w 22"/>
              <a:gd name="T39" fmla="*/ 2147483646 h 84"/>
              <a:gd name="T40" fmla="*/ 2147483646 w 22"/>
              <a:gd name="T41" fmla="*/ 2147483646 h 84"/>
              <a:gd name="T42" fmla="*/ 2147483646 w 22"/>
              <a:gd name="T43" fmla="*/ 2147483646 h 84"/>
              <a:gd name="T44" fmla="*/ 2147483646 w 22"/>
              <a:gd name="T45" fmla="*/ 2147483646 h 84"/>
              <a:gd name="T46" fmla="*/ 2147483646 w 22"/>
              <a:gd name="T47" fmla="*/ 2147483646 h 84"/>
              <a:gd name="T48" fmla="*/ 2147483646 w 22"/>
              <a:gd name="T49" fmla="*/ 2147483646 h 84"/>
              <a:gd name="T50" fmla="*/ 2147483646 w 22"/>
              <a:gd name="T51" fmla="*/ 2147483646 h 84"/>
              <a:gd name="T52" fmla="*/ 2147483646 w 22"/>
              <a:gd name="T53" fmla="*/ 2147483646 h 84"/>
              <a:gd name="T54" fmla="*/ 2147483646 w 22"/>
              <a:gd name="T55" fmla="*/ 2147483646 h 84"/>
              <a:gd name="T56" fmla="*/ 2147483646 w 22"/>
              <a:gd name="T57" fmla="*/ 2147483646 h 84"/>
              <a:gd name="T58" fmla="*/ 2147483646 w 22"/>
              <a:gd name="T59" fmla="*/ 2147483646 h 84"/>
              <a:gd name="T60" fmla="*/ 2147483646 w 22"/>
              <a:gd name="T61" fmla="*/ 2147483646 h 84"/>
              <a:gd name="T62" fmla="*/ 2147483646 w 22"/>
              <a:gd name="T63" fmla="*/ 2147483646 h 84"/>
              <a:gd name="T64" fmla="*/ 2147483646 w 22"/>
              <a:gd name="T65" fmla="*/ 2147483646 h 84"/>
              <a:gd name="T66" fmla="*/ 2147483646 w 22"/>
              <a:gd name="T67" fmla="*/ 2147483646 h 84"/>
              <a:gd name="T68" fmla="*/ 2147483646 w 22"/>
              <a:gd name="T69" fmla="*/ 2147483646 h 8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"/>
              <a:gd name="T106" fmla="*/ 0 h 84"/>
              <a:gd name="T107" fmla="*/ 22 w 22"/>
              <a:gd name="T108" fmla="*/ 84 h 8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" h="84">
                <a:moveTo>
                  <a:pt x="22" y="1"/>
                </a:moveTo>
                <a:lnTo>
                  <a:pt x="22" y="1"/>
                </a:lnTo>
                <a:lnTo>
                  <a:pt x="21" y="1"/>
                </a:lnTo>
                <a:lnTo>
                  <a:pt x="19" y="1"/>
                </a:lnTo>
                <a:lnTo>
                  <a:pt x="18" y="0"/>
                </a:lnTo>
                <a:lnTo>
                  <a:pt x="17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0" y="3"/>
                </a:lnTo>
                <a:lnTo>
                  <a:pt x="0" y="84"/>
                </a:lnTo>
                <a:lnTo>
                  <a:pt x="1" y="84"/>
                </a:lnTo>
                <a:lnTo>
                  <a:pt x="2" y="84"/>
                </a:lnTo>
                <a:lnTo>
                  <a:pt x="3" y="84"/>
                </a:lnTo>
                <a:lnTo>
                  <a:pt x="4" y="83"/>
                </a:lnTo>
                <a:lnTo>
                  <a:pt x="5" y="83"/>
                </a:lnTo>
                <a:lnTo>
                  <a:pt x="7" y="83"/>
                </a:lnTo>
                <a:lnTo>
                  <a:pt x="9" y="81"/>
                </a:lnTo>
                <a:lnTo>
                  <a:pt x="10" y="81"/>
                </a:lnTo>
                <a:lnTo>
                  <a:pt x="12" y="80"/>
                </a:lnTo>
                <a:lnTo>
                  <a:pt x="14" y="80"/>
                </a:lnTo>
                <a:lnTo>
                  <a:pt x="16" y="79"/>
                </a:lnTo>
                <a:lnTo>
                  <a:pt x="18" y="78"/>
                </a:lnTo>
                <a:lnTo>
                  <a:pt x="19" y="77"/>
                </a:lnTo>
                <a:lnTo>
                  <a:pt x="22" y="76"/>
                </a:lnTo>
                <a:lnTo>
                  <a:pt x="22" y="1"/>
                </a:lnTo>
                <a:close/>
              </a:path>
            </a:pathLst>
          </a:custGeom>
          <a:solidFill>
            <a:srgbClr val="A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0" name="Freeform 102"/>
          <p:cNvSpPr>
            <a:spLocks/>
          </p:cNvSpPr>
          <p:nvPr/>
        </p:nvSpPr>
        <p:spPr bwMode="auto">
          <a:xfrm>
            <a:off x="1692275" y="2924175"/>
            <a:ext cx="26988" cy="136525"/>
          </a:xfrm>
          <a:custGeom>
            <a:avLst/>
            <a:gdLst>
              <a:gd name="T0" fmla="*/ 2147483646 w 17"/>
              <a:gd name="T1" fmla="*/ 2147483646 h 65"/>
              <a:gd name="T2" fmla="*/ 2147483646 w 17"/>
              <a:gd name="T3" fmla="*/ 2147483646 h 65"/>
              <a:gd name="T4" fmla="*/ 2147483646 w 17"/>
              <a:gd name="T5" fmla="*/ 2147483646 h 65"/>
              <a:gd name="T6" fmla="*/ 2147483646 w 17"/>
              <a:gd name="T7" fmla="*/ 2147483646 h 65"/>
              <a:gd name="T8" fmla="*/ 2147483646 w 17"/>
              <a:gd name="T9" fmla="*/ 2147483646 h 65"/>
              <a:gd name="T10" fmla="*/ 2147483646 w 17"/>
              <a:gd name="T11" fmla="*/ 0 h 65"/>
              <a:gd name="T12" fmla="*/ 2147483646 w 17"/>
              <a:gd name="T13" fmla="*/ 2147483646 h 65"/>
              <a:gd name="T14" fmla="*/ 2147483646 w 17"/>
              <a:gd name="T15" fmla="*/ 2147483646 h 65"/>
              <a:gd name="T16" fmla="*/ 0 w 17"/>
              <a:gd name="T17" fmla="*/ 2147483646 h 65"/>
              <a:gd name="T18" fmla="*/ 0 w 17"/>
              <a:gd name="T19" fmla="*/ 2147483646 h 65"/>
              <a:gd name="T20" fmla="*/ 0 w 17"/>
              <a:gd name="T21" fmla="*/ 2147483646 h 65"/>
              <a:gd name="T22" fmla="*/ 2147483646 w 17"/>
              <a:gd name="T23" fmla="*/ 2147483646 h 65"/>
              <a:gd name="T24" fmla="*/ 2147483646 w 17"/>
              <a:gd name="T25" fmla="*/ 2147483646 h 65"/>
              <a:gd name="T26" fmla="*/ 2147483646 w 17"/>
              <a:gd name="T27" fmla="*/ 2147483646 h 65"/>
              <a:gd name="T28" fmla="*/ 2147483646 w 17"/>
              <a:gd name="T29" fmla="*/ 2147483646 h 65"/>
              <a:gd name="T30" fmla="*/ 2147483646 w 17"/>
              <a:gd name="T31" fmla="*/ 2147483646 h 65"/>
              <a:gd name="T32" fmla="*/ 2147483646 w 17"/>
              <a:gd name="T33" fmla="*/ 2147483646 h 65"/>
              <a:gd name="T34" fmla="*/ 2147483646 w 17"/>
              <a:gd name="T35" fmla="*/ 2147483646 h 65"/>
              <a:gd name="T36" fmla="*/ 2147483646 w 17"/>
              <a:gd name="T37" fmla="*/ 2147483646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7"/>
              <a:gd name="T58" fmla="*/ 0 h 65"/>
              <a:gd name="T59" fmla="*/ 17 w 17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7" h="65">
                <a:moveTo>
                  <a:pt x="17" y="2"/>
                </a:moveTo>
                <a:lnTo>
                  <a:pt x="17" y="2"/>
                </a:lnTo>
                <a:lnTo>
                  <a:pt x="16" y="1"/>
                </a:lnTo>
                <a:lnTo>
                  <a:pt x="14" y="1"/>
                </a:lnTo>
                <a:lnTo>
                  <a:pt x="11" y="1"/>
                </a:lnTo>
                <a:lnTo>
                  <a:pt x="9" y="0"/>
                </a:lnTo>
                <a:lnTo>
                  <a:pt x="6" y="1"/>
                </a:lnTo>
                <a:lnTo>
                  <a:pt x="2" y="2"/>
                </a:lnTo>
                <a:lnTo>
                  <a:pt x="0" y="3"/>
                </a:lnTo>
                <a:lnTo>
                  <a:pt x="0" y="65"/>
                </a:lnTo>
                <a:lnTo>
                  <a:pt x="1" y="65"/>
                </a:lnTo>
                <a:lnTo>
                  <a:pt x="3" y="65"/>
                </a:lnTo>
                <a:lnTo>
                  <a:pt x="6" y="64"/>
                </a:lnTo>
                <a:lnTo>
                  <a:pt x="8" y="64"/>
                </a:lnTo>
                <a:lnTo>
                  <a:pt x="11" y="63"/>
                </a:lnTo>
                <a:lnTo>
                  <a:pt x="14" y="60"/>
                </a:lnTo>
                <a:lnTo>
                  <a:pt x="17" y="58"/>
                </a:lnTo>
                <a:lnTo>
                  <a:pt x="17" y="2"/>
                </a:lnTo>
                <a:close/>
              </a:path>
            </a:pathLst>
          </a:custGeom>
          <a:solidFill>
            <a:srgbClr val="BCE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" name="Freeform 103"/>
          <p:cNvSpPr>
            <a:spLocks/>
          </p:cNvSpPr>
          <p:nvPr/>
        </p:nvSpPr>
        <p:spPr bwMode="auto">
          <a:xfrm>
            <a:off x="1692275" y="2925763"/>
            <a:ext cx="22225" cy="100012"/>
          </a:xfrm>
          <a:custGeom>
            <a:avLst/>
            <a:gdLst>
              <a:gd name="T0" fmla="*/ 2147483646 w 14"/>
              <a:gd name="T1" fmla="*/ 2147483646 h 47"/>
              <a:gd name="T2" fmla="*/ 2147483646 w 14"/>
              <a:gd name="T3" fmla="*/ 2147483646 h 47"/>
              <a:gd name="T4" fmla="*/ 2147483646 w 14"/>
              <a:gd name="T5" fmla="*/ 2147483646 h 47"/>
              <a:gd name="T6" fmla="*/ 2147483646 w 14"/>
              <a:gd name="T7" fmla="*/ 2147483646 h 47"/>
              <a:gd name="T8" fmla="*/ 2147483646 w 14"/>
              <a:gd name="T9" fmla="*/ 0 h 47"/>
              <a:gd name="T10" fmla="*/ 2147483646 w 14"/>
              <a:gd name="T11" fmla="*/ 0 h 47"/>
              <a:gd name="T12" fmla="*/ 2147483646 w 14"/>
              <a:gd name="T13" fmla="*/ 2147483646 h 47"/>
              <a:gd name="T14" fmla="*/ 2147483646 w 14"/>
              <a:gd name="T15" fmla="*/ 2147483646 h 47"/>
              <a:gd name="T16" fmla="*/ 0 w 14"/>
              <a:gd name="T17" fmla="*/ 2147483646 h 47"/>
              <a:gd name="T18" fmla="*/ 0 w 14"/>
              <a:gd name="T19" fmla="*/ 2147483646 h 47"/>
              <a:gd name="T20" fmla="*/ 2147483646 w 14"/>
              <a:gd name="T21" fmla="*/ 2147483646 h 47"/>
              <a:gd name="T22" fmla="*/ 2147483646 w 14"/>
              <a:gd name="T23" fmla="*/ 2147483646 h 47"/>
              <a:gd name="T24" fmla="*/ 2147483646 w 14"/>
              <a:gd name="T25" fmla="*/ 2147483646 h 47"/>
              <a:gd name="T26" fmla="*/ 2147483646 w 14"/>
              <a:gd name="T27" fmla="*/ 2147483646 h 47"/>
              <a:gd name="T28" fmla="*/ 2147483646 w 14"/>
              <a:gd name="T29" fmla="*/ 2147483646 h 47"/>
              <a:gd name="T30" fmla="*/ 2147483646 w 14"/>
              <a:gd name="T31" fmla="*/ 2147483646 h 47"/>
              <a:gd name="T32" fmla="*/ 2147483646 w 14"/>
              <a:gd name="T33" fmla="*/ 2147483646 h 47"/>
              <a:gd name="T34" fmla="*/ 2147483646 w 14"/>
              <a:gd name="T35" fmla="*/ 2147483646 h 47"/>
              <a:gd name="T36" fmla="*/ 2147483646 w 14"/>
              <a:gd name="T37" fmla="*/ 2147483646 h 4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"/>
              <a:gd name="T58" fmla="*/ 0 h 47"/>
              <a:gd name="T59" fmla="*/ 14 w 14"/>
              <a:gd name="T60" fmla="*/ 47 h 4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" h="47">
                <a:moveTo>
                  <a:pt x="14" y="1"/>
                </a:moveTo>
                <a:lnTo>
                  <a:pt x="14" y="1"/>
                </a:lnTo>
                <a:lnTo>
                  <a:pt x="13" y="1"/>
                </a:lnTo>
                <a:lnTo>
                  <a:pt x="11" y="1"/>
                </a:lnTo>
                <a:lnTo>
                  <a:pt x="9" y="0"/>
                </a:lnTo>
                <a:lnTo>
                  <a:pt x="8" y="0"/>
                </a:lnTo>
                <a:lnTo>
                  <a:pt x="6" y="1"/>
                </a:lnTo>
                <a:lnTo>
                  <a:pt x="2" y="1"/>
                </a:lnTo>
                <a:lnTo>
                  <a:pt x="0" y="3"/>
                </a:lnTo>
                <a:lnTo>
                  <a:pt x="0" y="47"/>
                </a:lnTo>
                <a:lnTo>
                  <a:pt x="1" y="47"/>
                </a:lnTo>
                <a:lnTo>
                  <a:pt x="1" y="45"/>
                </a:lnTo>
                <a:lnTo>
                  <a:pt x="3" y="45"/>
                </a:lnTo>
                <a:lnTo>
                  <a:pt x="4" y="45"/>
                </a:lnTo>
                <a:lnTo>
                  <a:pt x="7" y="44"/>
                </a:lnTo>
                <a:lnTo>
                  <a:pt x="9" y="44"/>
                </a:lnTo>
                <a:lnTo>
                  <a:pt x="11" y="43"/>
                </a:lnTo>
                <a:lnTo>
                  <a:pt x="14" y="41"/>
                </a:lnTo>
                <a:lnTo>
                  <a:pt x="14" y="1"/>
                </a:lnTo>
                <a:close/>
              </a:path>
            </a:pathLst>
          </a:custGeom>
          <a:solidFill>
            <a:srgbClr val="D1F2F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" name="Freeform 104"/>
          <p:cNvSpPr>
            <a:spLocks/>
          </p:cNvSpPr>
          <p:nvPr/>
        </p:nvSpPr>
        <p:spPr bwMode="auto">
          <a:xfrm>
            <a:off x="1693863" y="2928938"/>
            <a:ext cx="14287" cy="55562"/>
          </a:xfrm>
          <a:custGeom>
            <a:avLst/>
            <a:gdLst>
              <a:gd name="T0" fmla="*/ 2147483646 w 9"/>
              <a:gd name="T1" fmla="*/ 2147483646 h 27"/>
              <a:gd name="T2" fmla="*/ 2147483646 w 9"/>
              <a:gd name="T3" fmla="*/ 2147483646 h 27"/>
              <a:gd name="T4" fmla="*/ 2147483646 w 9"/>
              <a:gd name="T5" fmla="*/ 2147483646 h 27"/>
              <a:gd name="T6" fmla="*/ 2147483646 w 9"/>
              <a:gd name="T7" fmla="*/ 2147483646 h 27"/>
              <a:gd name="T8" fmla="*/ 2147483646 w 9"/>
              <a:gd name="T9" fmla="*/ 0 h 27"/>
              <a:gd name="T10" fmla="*/ 2147483646 w 9"/>
              <a:gd name="T11" fmla="*/ 0 h 27"/>
              <a:gd name="T12" fmla="*/ 2147483646 w 9"/>
              <a:gd name="T13" fmla="*/ 0 h 27"/>
              <a:gd name="T14" fmla="*/ 2147483646 w 9"/>
              <a:gd name="T15" fmla="*/ 2147483646 h 27"/>
              <a:gd name="T16" fmla="*/ 0 w 9"/>
              <a:gd name="T17" fmla="*/ 2147483646 h 27"/>
              <a:gd name="T18" fmla="*/ 0 w 9"/>
              <a:gd name="T19" fmla="*/ 2147483646 h 27"/>
              <a:gd name="T20" fmla="*/ 0 w 9"/>
              <a:gd name="T21" fmla="*/ 2147483646 h 27"/>
              <a:gd name="T22" fmla="*/ 2147483646 w 9"/>
              <a:gd name="T23" fmla="*/ 2147483646 h 27"/>
              <a:gd name="T24" fmla="*/ 2147483646 w 9"/>
              <a:gd name="T25" fmla="*/ 2147483646 h 27"/>
              <a:gd name="T26" fmla="*/ 2147483646 w 9"/>
              <a:gd name="T27" fmla="*/ 2147483646 h 27"/>
              <a:gd name="T28" fmla="*/ 2147483646 w 9"/>
              <a:gd name="T29" fmla="*/ 2147483646 h 27"/>
              <a:gd name="T30" fmla="*/ 2147483646 w 9"/>
              <a:gd name="T31" fmla="*/ 2147483646 h 27"/>
              <a:gd name="T32" fmla="*/ 2147483646 w 9"/>
              <a:gd name="T33" fmla="*/ 2147483646 h 27"/>
              <a:gd name="T34" fmla="*/ 2147483646 w 9"/>
              <a:gd name="T35" fmla="*/ 2147483646 h 27"/>
              <a:gd name="T36" fmla="*/ 2147483646 w 9"/>
              <a:gd name="T37" fmla="*/ 2147483646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27"/>
              <a:gd name="T59" fmla="*/ 9 w 9"/>
              <a:gd name="T60" fmla="*/ 27 h 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27">
                <a:moveTo>
                  <a:pt x="9" y="1"/>
                </a:move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6" y="0"/>
                </a:lnTo>
                <a:lnTo>
                  <a:pt x="5" y="0"/>
                </a:lnTo>
                <a:lnTo>
                  <a:pt x="3" y="0"/>
                </a:lnTo>
                <a:lnTo>
                  <a:pt x="1" y="1"/>
                </a:lnTo>
                <a:lnTo>
                  <a:pt x="0" y="2"/>
                </a:lnTo>
                <a:lnTo>
                  <a:pt x="0" y="27"/>
                </a:lnTo>
                <a:lnTo>
                  <a:pt x="1" y="27"/>
                </a:lnTo>
                <a:lnTo>
                  <a:pt x="2" y="27"/>
                </a:lnTo>
                <a:lnTo>
                  <a:pt x="3" y="27"/>
                </a:lnTo>
                <a:lnTo>
                  <a:pt x="5" y="26"/>
                </a:lnTo>
                <a:lnTo>
                  <a:pt x="6" y="26"/>
                </a:lnTo>
                <a:lnTo>
                  <a:pt x="8" y="25"/>
                </a:lnTo>
                <a:lnTo>
                  <a:pt x="9" y="23"/>
                </a:lnTo>
                <a:lnTo>
                  <a:pt x="9" y="1"/>
                </a:lnTo>
                <a:close/>
              </a:path>
            </a:pathLst>
          </a:custGeom>
          <a:solidFill>
            <a:srgbClr val="E5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" name="Freeform 105"/>
          <p:cNvSpPr>
            <a:spLocks/>
          </p:cNvSpPr>
          <p:nvPr/>
        </p:nvSpPr>
        <p:spPr bwMode="auto">
          <a:xfrm>
            <a:off x="1870075" y="3090863"/>
            <a:ext cx="22225" cy="26987"/>
          </a:xfrm>
          <a:custGeom>
            <a:avLst/>
            <a:gdLst>
              <a:gd name="T0" fmla="*/ 2147483646 w 14"/>
              <a:gd name="T1" fmla="*/ 2147483646 h 13"/>
              <a:gd name="T2" fmla="*/ 2147483646 w 14"/>
              <a:gd name="T3" fmla="*/ 2147483646 h 13"/>
              <a:gd name="T4" fmla="*/ 2147483646 w 14"/>
              <a:gd name="T5" fmla="*/ 2147483646 h 13"/>
              <a:gd name="T6" fmla="*/ 2147483646 w 14"/>
              <a:gd name="T7" fmla="*/ 2147483646 h 13"/>
              <a:gd name="T8" fmla="*/ 2147483646 w 14"/>
              <a:gd name="T9" fmla="*/ 2147483646 h 13"/>
              <a:gd name="T10" fmla="*/ 2147483646 w 14"/>
              <a:gd name="T11" fmla="*/ 2147483646 h 13"/>
              <a:gd name="T12" fmla="*/ 2147483646 w 14"/>
              <a:gd name="T13" fmla="*/ 2147483646 h 13"/>
              <a:gd name="T14" fmla="*/ 2147483646 w 14"/>
              <a:gd name="T15" fmla="*/ 2147483646 h 13"/>
              <a:gd name="T16" fmla="*/ 2147483646 w 14"/>
              <a:gd name="T17" fmla="*/ 2147483646 h 13"/>
              <a:gd name="T18" fmla="*/ 2147483646 w 14"/>
              <a:gd name="T19" fmla="*/ 2147483646 h 13"/>
              <a:gd name="T20" fmla="*/ 2147483646 w 14"/>
              <a:gd name="T21" fmla="*/ 2147483646 h 13"/>
              <a:gd name="T22" fmla="*/ 2147483646 w 14"/>
              <a:gd name="T23" fmla="*/ 2147483646 h 13"/>
              <a:gd name="T24" fmla="*/ 2147483646 w 14"/>
              <a:gd name="T25" fmla="*/ 2147483646 h 13"/>
              <a:gd name="T26" fmla="*/ 2147483646 w 14"/>
              <a:gd name="T27" fmla="*/ 0 h 13"/>
              <a:gd name="T28" fmla="*/ 2147483646 w 14"/>
              <a:gd name="T29" fmla="*/ 0 h 13"/>
              <a:gd name="T30" fmla="*/ 2147483646 w 14"/>
              <a:gd name="T31" fmla="*/ 0 h 13"/>
              <a:gd name="T32" fmla="*/ 2147483646 w 14"/>
              <a:gd name="T33" fmla="*/ 0 h 13"/>
              <a:gd name="T34" fmla="*/ 2147483646 w 14"/>
              <a:gd name="T35" fmla="*/ 0 h 13"/>
              <a:gd name="T36" fmla="*/ 2147483646 w 14"/>
              <a:gd name="T37" fmla="*/ 0 h 13"/>
              <a:gd name="T38" fmla="*/ 2147483646 w 14"/>
              <a:gd name="T39" fmla="*/ 0 h 13"/>
              <a:gd name="T40" fmla="*/ 2147483646 w 14"/>
              <a:gd name="T41" fmla="*/ 2147483646 h 13"/>
              <a:gd name="T42" fmla="*/ 2147483646 w 14"/>
              <a:gd name="T43" fmla="*/ 2147483646 h 13"/>
              <a:gd name="T44" fmla="*/ 2147483646 w 14"/>
              <a:gd name="T45" fmla="*/ 2147483646 h 13"/>
              <a:gd name="T46" fmla="*/ 0 w 14"/>
              <a:gd name="T47" fmla="*/ 2147483646 h 13"/>
              <a:gd name="T48" fmla="*/ 0 w 14"/>
              <a:gd name="T49" fmla="*/ 2147483646 h 13"/>
              <a:gd name="T50" fmla="*/ 0 w 14"/>
              <a:gd name="T51" fmla="*/ 2147483646 h 13"/>
              <a:gd name="T52" fmla="*/ 2147483646 w 14"/>
              <a:gd name="T53" fmla="*/ 2147483646 h 13"/>
              <a:gd name="T54" fmla="*/ 2147483646 w 14"/>
              <a:gd name="T55" fmla="*/ 2147483646 h 13"/>
              <a:gd name="T56" fmla="*/ 2147483646 w 14"/>
              <a:gd name="T57" fmla="*/ 2147483646 h 13"/>
              <a:gd name="T58" fmla="*/ 2147483646 w 14"/>
              <a:gd name="T59" fmla="*/ 2147483646 h 13"/>
              <a:gd name="T60" fmla="*/ 2147483646 w 14"/>
              <a:gd name="T61" fmla="*/ 2147483646 h 13"/>
              <a:gd name="T62" fmla="*/ 2147483646 w 14"/>
              <a:gd name="T63" fmla="*/ 2147483646 h 13"/>
              <a:gd name="T64" fmla="*/ 2147483646 w 14"/>
              <a:gd name="T65" fmla="*/ 2147483646 h 1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"/>
              <a:gd name="T100" fmla="*/ 0 h 13"/>
              <a:gd name="T101" fmla="*/ 14 w 14"/>
              <a:gd name="T102" fmla="*/ 13 h 1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" h="13">
                <a:moveTo>
                  <a:pt x="7" y="13"/>
                </a:moveTo>
                <a:lnTo>
                  <a:pt x="8" y="13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3" y="11"/>
                </a:lnTo>
                <a:lnTo>
                  <a:pt x="13" y="9"/>
                </a:lnTo>
                <a:lnTo>
                  <a:pt x="14" y="7"/>
                </a:lnTo>
                <a:lnTo>
                  <a:pt x="14" y="6"/>
                </a:lnTo>
                <a:lnTo>
                  <a:pt x="14" y="5"/>
                </a:lnTo>
                <a:lnTo>
                  <a:pt x="13" y="4"/>
                </a:lnTo>
                <a:lnTo>
                  <a:pt x="13" y="2"/>
                </a:lnTo>
                <a:lnTo>
                  <a:pt x="11" y="1"/>
                </a:lnTo>
                <a:lnTo>
                  <a:pt x="10" y="0"/>
                </a:lnTo>
                <a:lnTo>
                  <a:pt x="9" y="0"/>
                </a:lnTo>
                <a:lnTo>
                  <a:pt x="8" y="0"/>
                </a:lnTo>
                <a:lnTo>
                  <a:pt x="7" y="0"/>
                </a:lnTo>
                <a:lnTo>
                  <a:pt x="6" y="0"/>
                </a:lnTo>
                <a:lnTo>
                  <a:pt x="4" y="0"/>
                </a:lnTo>
                <a:lnTo>
                  <a:pt x="3" y="0"/>
                </a:lnTo>
                <a:lnTo>
                  <a:pt x="2" y="1"/>
                </a:lnTo>
                <a:lnTo>
                  <a:pt x="1" y="2"/>
                </a:lnTo>
                <a:lnTo>
                  <a:pt x="1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1" y="9"/>
                </a:lnTo>
                <a:lnTo>
                  <a:pt x="1" y="11"/>
                </a:lnTo>
                <a:lnTo>
                  <a:pt x="2" y="11"/>
                </a:lnTo>
                <a:lnTo>
                  <a:pt x="3" y="12"/>
                </a:lnTo>
                <a:lnTo>
                  <a:pt x="4" y="13"/>
                </a:lnTo>
                <a:lnTo>
                  <a:pt x="6" y="13"/>
                </a:ln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" name="Freeform 106"/>
          <p:cNvSpPr>
            <a:spLocks/>
          </p:cNvSpPr>
          <p:nvPr/>
        </p:nvSpPr>
        <p:spPr bwMode="auto">
          <a:xfrm>
            <a:off x="1804988" y="3090863"/>
            <a:ext cx="11112" cy="14287"/>
          </a:xfrm>
          <a:custGeom>
            <a:avLst/>
            <a:gdLst>
              <a:gd name="T0" fmla="*/ 2147483646 w 7"/>
              <a:gd name="T1" fmla="*/ 2147483646 h 7"/>
              <a:gd name="T2" fmla="*/ 2147483646 w 7"/>
              <a:gd name="T3" fmla="*/ 2147483646 h 7"/>
              <a:gd name="T4" fmla="*/ 2147483646 w 7"/>
              <a:gd name="T5" fmla="*/ 2147483646 h 7"/>
              <a:gd name="T6" fmla="*/ 2147483646 w 7"/>
              <a:gd name="T7" fmla="*/ 2147483646 h 7"/>
              <a:gd name="T8" fmla="*/ 2147483646 w 7"/>
              <a:gd name="T9" fmla="*/ 2147483646 h 7"/>
              <a:gd name="T10" fmla="*/ 2147483646 w 7"/>
              <a:gd name="T11" fmla="*/ 2147483646 h 7"/>
              <a:gd name="T12" fmla="*/ 2147483646 w 7"/>
              <a:gd name="T13" fmla="*/ 2147483646 h 7"/>
              <a:gd name="T14" fmla="*/ 2147483646 w 7"/>
              <a:gd name="T15" fmla="*/ 0 h 7"/>
              <a:gd name="T16" fmla="*/ 2147483646 w 7"/>
              <a:gd name="T17" fmla="*/ 0 h 7"/>
              <a:gd name="T18" fmla="*/ 2147483646 w 7"/>
              <a:gd name="T19" fmla="*/ 0 h 7"/>
              <a:gd name="T20" fmla="*/ 2147483646 w 7"/>
              <a:gd name="T21" fmla="*/ 2147483646 h 7"/>
              <a:gd name="T22" fmla="*/ 0 w 7"/>
              <a:gd name="T23" fmla="*/ 2147483646 h 7"/>
              <a:gd name="T24" fmla="*/ 0 w 7"/>
              <a:gd name="T25" fmla="*/ 2147483646 h 7"/>
              <a:gd name="T26" fmla="*/ 0 w 7"/>
              <a:gd name="T27" fmla="*/ 2147483646 h 7"/>
              <a:gd name="T28" fmla="*/ 2147483646 w 7"/>
              <a:gd name="T29" fmla="*/ 2147483646 h 7"/>
              <a:gd name="T30" fmla="*/ 2147483646 w 7"/>
              <a:gd name="T31" fmla="*/ 2147483646 h 7"/>
              <a:gd name="T32" fmla="*/ 2147483646 w 7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"/>
              <a:gd name="T52" fmla="*/ 0 h 7"/>
              <a:gd name="T53" fmla="*/ 7 w 7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" h="7">
                <a:moveTo>
                  <a:pt x="3" y="7"/>
                </a:moveTo>
                <a:lnTo>
                  <a:pt x="5" y="6"/>
                </a:lnTo>
                <a:lnTo>
                  <a:pt x="6" y="6"/>
                </a:lnTo>
                <a:lnTo>
                  <a:pt x="6" y="5"/>
                </a:lnTo>
                <a:lnTo>
                  <a:pt x="7" y="4"/>
                </a:lnTo>
                <a:lnTo>
                  <a:pt x="6" y="1"/>
                </a:lnTo>
                <a:lnTo>
                  <a:pt x="5" y="0"/>
                </a:lnTo>
                <a:lnTo>
                  <a:pt x="3" y="0"/>
                </a:lnTo>
                <a:lnTo>
                  <a:pt x="2" y="0"/>
                </a:lnTo>
                <a:lnTo>
                  <a:pt x="1" y="1"/>
                </a:lnTo>
                <a:lnTo>
                  <a:pt x="0" y="1"/>
                </a:ln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2" y="6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5" name="Freeform 107"/>
          <p:cNvSpPr>
            <a:spLocks/>
          </p:cNvSpPr>
          <p:nvPr/>
        </p:nvSpPr>
        <p:spPr bwMode="auto">
          <a:xfrm>
            <a:off x="1824038" y="3090863"/>
            <a:ext cx="7937" cy="14287"/>
          </a:xfrm>
          <a:custGeom>
            <a:avLst/>
            <a:gdLst>
              <a:gd name="T0" fmla="*/ 2147483646 w 5"/>
              <a:gd name="T1" fmla="*/ 2147483646 h 7"/>
              <a:gd name="T2" fmla="*/ 2147483646 w 5"/>
              <a:gd name="T3" fmla="*/ 2147483646 h 7"/>
              <a:gd name="T4" fmla="*/ 2147483646 w 5"/>
              <a:gd name="T5" fmla="*/ 2147483646 h 7"/>
              <a:gd name="T6" fmla="*/ 2147483646 w 5"/>
              <a:gd name="T7" fmla="*/ 2147483646 h 7"/>
              <a:gd name="T8" fmla="*/ 2147483646 w 5"/>
              <a:gd name="T9" fmla="*/ 2147483646 h 7"/>
              <a:gd name="T10" fmla="*/ 2147483646 w 5"/>
              <a:gd name="T11" fmla="*/ 2147483646 h 7"/>
              <a:gd name="T12" fmla="*/ 2147483646 w 5"/>
              <a:gd name="T13" fmla="*/ 2147483646 h 7"/>
              <a:gd name="T14" fmla="*/ 2147483646 w 5"/>
              <a:gd name="T15" fmla="*/ 0 h 7"/>
              <a:gd name="T16" fmla="*/ 2147483646 w 5"/>
              <a:gd name="T17" fmla="*/ 0 h 7"/>
              <a:gd name="T18" fmla="*/ 2147483646 w 5"/>
              <a:gd name="T19" fmla="*/ 0 h 7"/>
              <a:gd name="T20" fmla="*/ 2147483646 w 5"/>
              <a:gd name="T21" fmla="*/ 2147483646 h 7"/>
              <a:gd name="T22" fmla="*/ 0 w 5"/>
              <a:gd name="T23" fmla="*/ 2147483646 h 7"/>
              <a:gd name="T24" fmla="*/ 0 w 5"/>
              <a:gd name="T25" fmla="*/ 2147483646 h 7"/>
              <a:gd name="T26" fmla="*/ 0 w 5"/>
              <a:gd name="T27" fmla="*/ 2147483646 h 7"/>
              <a:gd name="T28" fmla="*/ 2147483646 w 5"/>
              <a:gd name="T29" fmla="*/ 2147483646 h 7"/>
              <a:gd name="T30" fmla="*/ 2147483646 w 5"/>
              <a:gd name="T31" fmla="*/ 2147483646 h 7"/>
              <a:gd name="T32" fmla="*/ 2147483646 w 5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"/>
              <a:gd name="T52" fmla="*/ 0 h 7"/>
              <a:gd name="T53" fmla="*/ 5 w 5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" h="7">
                <a:moveTo>
                  <a:pt x="3" y="7"/>
                </a:moveTo>
                <a:lnTo>
                  <a:pt x="4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2"/>
                </a:lnTo>
                <a:lnTo>
                  <a:pt x="5" y="1"/>
                </a:lnTo>
                <a:lnTo>
                  <a:pt x="4" y="0"/>
                </a:lnTo>
                <a:lnTo>
                  <a:pt x="3" y="0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6" name="Freeform 108"/>
          <p:cNvSpPr>
            <a:spLocks/>
          </p:cNvSpPr>
          <p:nvPr/>
        </p:nvSpPr>
        <p:spPr bwMode="auto">
          <a:xfrm>
            <a:off x="1751013" y="2897188"/>
            <a:ext cx="30162" cy="193675"/>
          </a:xfrm>
          <a:custGeom>
            <a:avLst/>
            <a:gdLst>
              <a:gd name="T0" fmla="*/ 2147483646 w 19"/>
              <a:gd name="T1" fmla="*/ 2147483646 h 92"/>
              <a:gd name="T2" fmla="*/ 2147483646 w 19"/>
              <a:gd name="T3" fmla="*/ 2147483646 h 92"/>
              <a:gd name="T4" fmla="*/ 2147483646 w 19"/>
              <a:gd name="T5" fmla="*/ 2147483646 h 92"/>
              <a:gd name="T6" fmla="*/ 2147483646 w 19"/>
              <a:gd name="T7" fmla="*/ 2147483646 h 92"/>
              <a:gd name="T8" fmla="*/ 2147483646 w 19"/>
              <a:gd name="T9" fmla="*/ 2147483646 h 92"/>
              <a:gd name="T10" fmla="*/ 0 w 19"/>
              <a:gd name="T11" fmla="*/ 2147483646 h 92"/>
              <a:gd name="T12" fmla="*/ 0 w 19"/>
              <a:gd name="T13" fmla="*/ 2147483646 h 92"/>
              <a:gd name="T14" fmla="*/ 2147483646 w 19"/>
              <a:gd name="T15" fmla="*/ 2147483646 h 92"/>
              <a:gd name="T16" fmla="*/ 2147483646 w 19"/>
              <a:gd name="T17" fmla="*/ 2147483646 h 92"/>
              <a:gd name="T18" fmla="*/ 2147483646 w 19"/>
              <a:gd name="T19" fmla="*/ 2147483646 h 92"/>
              <a:gd name="T20" fmla="*/ 2147483646 w 19"/>
              <a:gd name="T21" fmla="*/ 2147483646 h 92"/>
              <a:gd name="T22" fmla="*/ 2147483646 w 19"/>
              <a:gd name="T23" fmla="*/ 2147483646 h 92"/>
              <a:gd name="T24" fmla="*/ 2147483646 w 19"/>
              <a:gd name="T25" fmla="*/ 2147483646 h 92"/>
              <a:gd name="T26" fmla="*/ 2147483646 w 19"/>
              <a:gd name="T27" fmla="*/ 2147483646 h 92"/>
              <a:gd name="T28" fmla="*/ 2147483646 w 19"/>
              <a:gd name="T29" fmla="*/ 2147483646 h 92"/>
              <a:gd name="T30" fmla="*/ 2147483646 w 19"/>
              <a:gd name="T31" fmla="*/ 2147483646 h 92"/>
              <a:gd name="T32" fmla="*/ 2147483646 w 19"/>
              <a:gd name="T33" fmla="*/ 2147483646 h 92"/>
              <a:gd name="T34" fmla="*/ 2147483646 w 19"/>
              <a:gd name="T35" fmla="*/ 2147483646 h 92"/>
              <a:gd name="T36" fmla="*/ 2147483646 w 19"/>
              <a:gd name="T37" fmla="*/ 0 h 92"/>
              <a:gd name="T38" fmla="*/ 2147483646 w 19"/>
              <a:gd name="T39" fmla="*/ 0 h 92"/>
              <a:gd name="T40" fmla="*/ 2147483646 w 19"/>
              <a:gd name="T41" fmla="*/ 0 h 92"/>
              <a:gd name="T42" fmla="*/ 2147483646 w 19"/>
              <a:gd name="T43" fmla="*/ 0 h 92"/>
              <a:gd name="T44" fmla="*/ 2147483646 w 19"/>
              <a:gd name="T45" fmla="*/ 0 h 92"/>
              <a:gd name="T46" fmla="*/ 2147483646 w 19"/>
              <a:gd name="T47" fmla="*/ 0 h 92"/>
              <a:gd name="T48" fmla="*/ 2147483646 w 19"/>
              <a:gd name="T49" fmla="*/ 0 h 92"/>
              <a:gd name="T50" fmla="*/ 2147483646 w 19"/>
              <a:gd name="T51" fmla="*/ 2147483646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9"/>
              <a:gd name="T79" fmla="*/ 0 h 92"/>
              <a:gd name="T80" fmla="*/ 19 w 19"/>
              <a:gd name="T81" fmla="*/ 92 h 9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9" h="92">
                <a:moveTo>
                  <a:pt x="6" y="1"/>
                </a:moveTo>
                <a:lnTo>
                  <a:pt x="6" y="3"/>
                </a:lnTo>
                <a:lnTo>
                  <a:pt x="4" y="8"/>
                </a:lnTo>
                <a:lnTo>
                  <a:pt x="2" y="16"/>
                </a:lnTo>
                <a:lnTo>
                  <a:pt x="1" y="28"/>
                </a:lnTo>
                <a:lnTo>
                  <a:pt x="0" y="41"/>
                </a:lnTo>
                <a:lnTo>
                  <a:pt x="0" y="56"/>
                </a:lnTo>
                <a:lnTo>
                  <a:pt x="1" y="73"/>
                </a:lnTo>
                <a:lnTo>
                  <a:pt x="5" y="92"/>
                </a:lnTo>
                <a:lnTo>
                  <a:pt x="19" y="91"/>
                </a:lnTo>
                <a:lnTo>
                  <a:pt x="18" y="89"/>
                </a:lnTo>
                <a:lnTo>
                  <a:pt x="16" y="80"/>
                </a:lnTo>
                <a:lnTo>
                  <a:pt x="15" y="70"/>
                </a:lnTo>
                <a:lnTo>
                  <a:pt x="14" y="56"/>
                </a:lnTo>
                <a:lnTo>
                  <a:pt x="13" y="42"/>
                </a:lnTo>
                <a:lnTo>
                  <a:pt x="13" y="27"/>
                </a:lnTo>
                <a:lnTo>
                  <a:pt x="15" y="13"/>
                </a:lnTo>
                <a:lnTo>
                  <a:pt x="19" y="1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1" y="0"/>
                </a:lnTo>
                <a:lnTo>
                  <a:pt x="6" y="1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7" name="Freeform 109"/>
          <p:cNvSpPr>
            <a:spLocks/>
          </p:cNvSpPr>
          <p:nvPr/>
        </p:nvSpPr>
        <p:spPr bwMode="auto">
          <a:xfrm>
            <a:off x="1906588" y="2871788"/>
            <a:ext cx="42862" cy="215900"/>
          </a:xfrm>
          <a:custGeom>
            <a:avLst/>
            <a:gdLst>
              <a:gd name="T0" fmla="*/ 2147483646 w 27"/>
              <a:gd name="T1" fmla="*/ 0 h 103"/>
              <a:gd name="T2" fmla="*/ 2147483646 w 27"/>
              <a:gd name="T3" fmla="*/ 2147483646 h 103"/>
              <a:gd name="T4" fmla="*/ 2147483646 w 27"/>
              <a:gd name="T5" fmla="*/ 2147483646 h 103"/>
              <a:gd name="T6" fmla="*/ 2147483646 w 27"/>
              <a:gd name="T7" fmla="*/ 2147483646 h 103"/>
              <a:gd name="T8" fmla="*/ 2147483646 w 27"/>
              <a:gd name="T9" fmla="*/ 2147483646 h 103"/>
              <a:gd name="T10" fmla="*/ 2147483646 w 27"/>
              <a:gd name="T11" fmla="*/ 2147483646 h 103"/>
              <a:gd name="T12" fmla="*/ 2147483646 w 27"/>
              <a:gd name="T13" fmla="*/ 2147483646 h 103"/>
              <a:gd name="T14" fmla="*/ 2147483646 w 27"/>
              <a:gd name="T15" fmla="*/ 2147483646 h 103"/>
              <a:gd name="T16" fmla="*/ 2147483646 w 27"/>
              <a:gd name="T17" fmla="*/ 2147483646 h 103"/>
              <a:gd name="T18" fmla="*/ 2147483646 w 27"/>
              <a:gd name="T19" fmla="*/ 2147483646 h 103"/>
              <a:gd name="T20" fmla="*/ 2147483646 w 27"/>
              <a:gd name="T21" fmla="*/ 2147483646 h 103"/>
              <a:gd name="T22" fmla="*/ 2147483646 w 27"/>
              <a:gd name="T23" fmla="*/ 2147483646 h 103"/>
              <a:gd name="T24" fmla="*/ 2147483646 w 27"/>
              <a:gd name="T25" fmla="*/ 2147483646 h 103"/>
              <a:gd name="T26" fmla="*/ 2147483646 w 27"/>
              <a:gd name="T27" fmla="*/ 2147483646 h 103"/>
              <a:gd name="T28" fmla="*/ 0 w 27"/>
              <a:gd name="T29" fmla="*/ 2147483646 h 103"/>
              <a:gd name="T30" fmla="*/ 2147483646 w 27"/>
              <a:gd name="T31" fmla="*/ 2147483646 h 103"/>
              <a:gd name="T32" fmla="*/ 2147483646 w 27"/>
              <a:gd name="T33" fmla="*/ 2147483646 h 103"/>
              <a:gd name="T34" fmla="*/ 2147483646 w 27"/>
              <a:gd name="T35" fmla="*/ 0 h 103"/>
              <a:gd name="T36" fmla="*/ 2147483646 w 27"/>
              <a:gd name="T37" fmla="*/ 0 h 10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"/>
              <a:gd name="T58" fmla="*/ 0 h 103"/>
              <a:gd name="T59" fmla="*/ 27 w 27"/>
              <a:gd name="T60" fmla="*/ 103 h 10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" h="103">
                <a:moveTo>
                  <a:pt x="27" y="0"/>
                </a:moveTo>
                <a:lnTo>
                  <a:pt x="26" y="1"/>
                </a:lnTo>
                <a:lnTo>
                  <a:pt x="25" y="4"/>
                </a:lnTo>
                <a:lnTo>
                  <a:pt x="22" y="9"/>
                </a:lnTo>
                <a:lnTo>
                  <a:pt x="20" y="18"/>
                </a:lnTo>
                <a:lnTo>
                  <a:pt x="18" y="32"/>
                </a:lnTo>
                <a:lnTo>
                  <a:pt x="16" y="49"/>
                </a:lnTo>
                <a:lnTo>
                  <a:pt x="18" y="73"/>
                </a:lnTo>
                <a:lnTo>
                  <a:pt x="20" y="103"/>
                </a:lnTo>
                <a:lnTo>
                  <a:pt x="5" y="103"/>
                </a:lnTo>
                <a:lnTo>
                  <a:pt x="5" y="101"/>
                </a:lnTo>
                <a:lnTo>
                  <a:pt x="4" y="91"/>
                </a:lnTo>
                <a:lnTo>
                  <a:pt x="2" y="80"/>
                </a:lnTo>
                <a:lnTo>
                  <a:pt x="1" y="64"/>
                </a:lnTo>
                <a:lnTo>
                  <a:pt x="0" y="47"/>
                </a:lnTo>
                <a:lnTo>
                  <a:pt x="1" y="31"/>
                </a:lnTo>
                <a:lnTo>
                  <a:pt x="4" y="14"/>
                </a:lnTo>
                <a:lnTo>
                  <a:pt x="9" y="0"/>
                </a:lnTo>
                <a:lnTo>
                  <a:pt x="27" y="0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8" name="Freeform 110"/>
          <p:cNvSpPr>
            <a:spLocks/>
          </p:cNvSpPr>
          <p:nvPr/>
        </p:nvSpPr>
        <p:spPr bwMode="auto">
          <a:xfrm>
            <a:off x="1751013" y="2906713"/>
            <a:ext cx="28575" cy="168275"/>
          </a:xfrm>
          <a:custGeom>
            <a:avLst/>
            <a:gdLst>
              <a:gd name="T0" fmla="*/ 2147483646 w 18"/>
              <a:gd name="T1" fmla="*/ 2147483646 h 80"/>
              <a:gd name="T2" fmla="*/ 2147483646 w 18"/>
              <a:gd name="T3" fmla="*/ 2147483646 h 80"/>
              <a:gd name="T4" fmla="*/ 2147483646 w 18"/>
              <a:gd name="T5" fmla="*/ 2147483646 h 80"/>
              <a:gd name="T6" fmla="*/ 2147483646 w 18"/>
              <a:gd name="T7" fmla="*/ 2147483646 h 80"/>
              <a:gd name="T8" fmla="*/ 2147483646 w 18"/>
              <a:gd name="T9" fmla="*/ 2147483646 h 80"/>
              <a:gd name="T10" fmla="*/ 0 w 18"/>
              <a:gd name="T11" fmla="*/ 2147483646 h 80"/>
              <a:gd name="T12" fmla="*/ 2147483646 w 18"/>
              <a:gd name="T13" fmla="*/ 2147483646 h 80"/>
              <a:gd name="T14" fmla="*/ 2147483646 w 18"/>
              <a:gd name="T15" fmla="*/ 2147483646 h 80"/>
              <a:gd name="T16" fmla="*/ 2147483646 w 18"/>
              <a:gd name="T17" fmla="*/ 2147483646 h 80"/>
              <a:gd name="T18" fmla="*/ 2147483646 w 18"/>
              <a:gd name="T19" fmla="*/ 2147483646 h 80"/>
              <a:gd name="T20" fmla="*/ 2147483646 w 18"/>
              <a:gd name="T21" fmla="*/ 2147483646 h 80"/>
              <a:gd name="T22" fmla="*/ 2147483646 w 18"/>
              <a:gd name="T23" fmla="*/ 2147483646 h 80"/>
              <a:gd name="T24" fmla="*/ 2147483646 w 18"/>
              <a:gd name="T25" fmla="*/ 2147483646 h 80"/>
              <a:gd name="T26" fmla="*/ 2147483646 w 18"/>
              <a:gd name="T27" fmla="*/ 2147483646 h 80"/>
              <a:gd name="T28" fmla="*/ 2147483646 w 18"/>
              <a:gd name="T29" fmla="*/ 2147483646 h 80"/>
              <a:gd name="T30" fmla="*/ 2147483646 w 18"/>
              <a:gd name="T31" fmla="*/ 2147483646 h 80"/>
              <a:gd name="T32" fmla="*/ 2147483646 w 18"/>
              <a:gd name="T33" fmla="*/ 2147483646 h 80"/>
              <a:gd name="T34" fmla="*/ 2147483646 w 18"/>
              <a:gd name="T35" fmla="*/ 2147483646 h 80"/>
              <a:gd name="T36" fmla="*/ 2147483646 w 18"/>
              <a:gd name="T37" fmla="*/ 2147483646 h 80"/>
              <a:gd name="T38" fmla="*/ 2147483646 w 18"/>
              <a:gd name="T39" fmla="*/ 2147483646 h 80"/>
              <a:gd name="T40" fmla="*/ 2147483646 w 18"/>
              <a:gd name="T41" fmla="*/ 2147483646 h 80"/>
              <a:gd name="T42" fmla="*/ 2147483646 w 18"/>
              <a:gd name="T43" fmla="*/ 0 h 80"/>
              <a:gd name="T44" fmla="*/ 2147483646 w 18"/>
              <a:gd name="T45" fmla="*/ 0 h 80"/>
              <a:gd name="T46" fmla="*/ 2147483646 w 18"/>
              <a:gd name="T47" fmla="*/ 0 h 80"/>
              <a:gd name="T48" fmla="*/ 2147483646 w 18"/>
              <a:gd name="T49" fmla="*/ 2147483646 h 80"/>
              <a:gd name="T50" fmla="*/ 2147483646 w 18"/>
              <a:gd name="T51" fmla="*/ 2147483646 h 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"/>
              <a:gd name="T79" fmla="*/ 0 h 80"/>
              <a:gd name="T80" fmla="*/ 18 w 18"/>
              <a:gd name="T81" fmla="*/ 80 h 8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" h="80">
                <a:moveTo>
                  <a:pt x="6" y="2"/>
                </a:moveTo>
                <a:lnTo>
                  <a:pt x="6" y="3"/>
                </a:lnTo>
                <a:lnTo>
                  <a:pt x="5" y="8"/>
                </a:lnTo>
                <a:lnTo>
                  <a:pt x="2" y="15"/>
                </a:lnTo>
                <a:lnTo>
                  <a:pt x="1" y="24"/>
                </a:lnTo>
                <a:lnTo>
                  <a:pt x="0" y="36"/>
                </a:lnTo>
                <a:lnTo>
                  <a:pt x="1" y="50"/>
                </a:lnTo>
                <a:lnTo>
                  <a:pt x="2" y="65"/>
                </a:lnTo>
                <a:lnTo>
                  <a:pt x="5" y="80"/>
                </a:lnTo>
                <a:lnTo>
                  <a:pt x="16" y="80"/>
                </a:lnTo>
                <a:lnTo>
                  <a:pt x="16" y="78"/>
                </a:lnTo>
                <a:lnTo>
                  <a:pt x="15" y="71"/>
                </a:lnTo>
                <a:lnTo>
                  <a:pt x="14" y="61"/>
                </a:lnTo>
                <a:lnTo>
                  <a:pt x="13" y="50"/>
                </a:lnTo>
                <a:lnTo>
                  <a:pt x="12" y="37"/>
                </a:lnTo>
                <a:lnTo>
                  <a:pt x="12" y="24"/>
                </a:lnTo>
                <a:lnTo>
                  <a:pt x="14" y="11"/>
                </a:lnTo>
                <a:lnTo>
                  <a:pt x="18" y="1"/>
                </a:lnTo>
                <a:lnTo>
                  <a:pt x="16" y="0"/>
                </a:lnTo>
                <a:lnTo>
                  <a:pt x="15" y="0"/>
                </a:lnTo>
                <a:lnTo>
                  <a:pt x="13" y="0"/>
                </a:lnTo>
                <a:lnTo>
                  <a:pt x="9" y="1"/>
                </a:lnTo>
                <a:lnTo>
                  <a:pt x="6" y="2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9" name="Freeform 111"/>
          <p:cNvSpPr>
            <a:spLocks/>
          </p:cNvSpPr>
          <p:nvPr/>
        </p:nvSpPr>
        <p:spPr bwMode="auto">
          <a:xfrm>
            <a:off x="1752600" y="2917825"/>
            <a:ext cx="22225" cy="146050"/>
          </a:xfrm>
          <a:custGeom>
            <a:avLst/>
            <a:gdLst>
              <a:gd name="T0" fmla="*/ 2147483646 w 14"/>
              <a:gd name="T1" fmla="*/ 2147483646 h 69"/>
              <a:gd name="T2" fmla="*/ 2147483646 w 14"/>
              <a:gd name="T3" fmla="*/ 2147483646 h 69"/>
              <a:gd name="T4" fmla="*/ 2147483646 w 14"/>
              <a:gd name="T5" fmla="*/ 2147483646 h 69"/>
              <a:gd name="T6" fmla="*/ 2147483646 w 14"/>
              <a:gd name="T7" fmla="*/ 2147483646 h 69"/>
              <a:gd name="T8" fmla="*/ 2147483646 w 14"/>
              <a:gd name="T9" fmla="*/ 2147483646 h 69"/>
              <a:gd name="T10" fmla="*/ 0 w 14"/>
              <a:gd name="T11" fmla="*/ 2147483646 h 69"/>
              <a:gd name="T12" fmla="*/ 0 w 14"/>
              <a:gd name="T13" fmla="*/ 2147483646 h 69"/>
              <a:gd name="T14" fmla="*/ 2147483646 w 14"/>
              <a:gd name="T15" fmla="*/ 2147483646 h 69"/>
              <a:gd name="T16" fmla="*/ 2147483646 w 14"/>
              <a:gd name="T17" fmla="*/ 2147483646 h 69"/>
              <a:gd name="T18" fmla="*/ 2147483646 w 14"/>
              <a:gd name="T19" fmla="*/ 2147483646 h 69"/>
              <a:gd name="T20" fmla="*/ 2147483646 w 14"/>
              <a:gd name="T21" fmla="*/ 2147483646 h 69"/>
              <a:gd name="T22" fmla="*/ 2147483646 w 14"/>
              <a:gd name="T23" fmla="*/ 2147483646 h 69"/>
              <a:gd name="T24" fmla="*/ 2147483646 w 14"/>
              <a:gd name="T25" fmla="*/ 2147483646 h 69"/>
              <a:gd name="T26" fmla="*/ 2147483646 w 14"/>
              <a:gd name="T27" fmla="*/ 2147483646 h 69"/>
              <a:gd name="T28" fmla="*/ 2147483646 w 14"/>
              <a:gd name="T29" fmla="*/ 2147483646 h 69"/>
              <a:gd name="T30" fmla="*/ 2147483646 w 14"/>
              <a:gd name="T31" fmla="*/ 2147483646 h 69"/>
              <a:gd name="T32" fmla="*/ 2147483646 w 14"/>
              <a:gd name="T33" fmla="*/ 2147483646 h 69"/>
              <a:gd name="T34" fmla="*/ 2147483646 w 14"/>
              <a:gd name="T35" fmla="*/ 2147483646 h 69"/>
              <a:gd name="T36" fmla="*/ 2147483646 w 14"/>
              <a:gd name="T37" fmla="*/ 2147483646 h 69"/>
              <a:gd name="T38" fmla="*/ 2147483646 w 14"/>
              <a:gd name="T39" fmla="*/ 0 h 69"/>
              <a:gd name="T40" fmla="*/ 2147483646 w 14"/>
              <a:gd name="T41" fmla="*/ 0 h 69"/>
              <a:gd name="T42" fmla="*/ 2147483646 w 14"/>
              <a:gd name="T43" fmla="*/ 0 h 69"/>
              <a:gd name="T44" fmla="*/ 2147483646 w 14"/>
              <a:gd name="T45" fmla="*/ 0 h 69"/>
              <a:gd name="T46" fmla="*/ 2147483646 w 14"/>
              <a:gd name="T47" fmla="*/ 0 h 69"/>
              <a:gd name="T48" fmla="*/ 2147483646 w 14"/>
              <a:gd name="T49" fmla="*/ 0 h 69"/>
              <a:gd name="T50" fmla="*/ 2147483646 w 14"/>
              <a:gd name="T51" fmla="*/ 2147483646 h 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69"/>
              <a:gd name="T80" fmla="*/ 14 w 14"/>
              <a:gd name="T81" fmla="*/ 69 h 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69">
                <a:moveTo>
                  <a:pt x="5" y="2"/>
                </a:moveTo>
                <a:lnTo>
                  <a:pt x="5" y="3"/>
                </a:lnTo>
                <a:lnTo>
                  <a:pt x="4" y="7"/>
                </a:lnTo>
                <a:lnTo>
                  <a:pt x="3" y="13"/>
                </a:lnTo>
                <a:lnTo>
                  <a:pt x="1" y="21"/>
                </a:lnTo>
                <a:lnTo>
                  <a:pt x="0" y="31"/>
                </a:lnTo>
                <a:lnTo>
                  <a:pt x="0" y="42"/>
                </a:lnTo>
                <a:lnTo>
                  <a:pt x="1" y="55"/>
                </a:lnTo>
                <a:lnTo>
                  <a:pt x="4" y="69"/>
                </a:lnTo>
                <a:lnTo>
                  <a:pt x="14" y="68"/>
                </a:lnTo>
                <a:lnTo>
                  <a:pt x="13" y="67"/>
                </a:lnTo>
                <a:lnTo>
                  <a:pt x="13" y="61"/>
                </a:lnTo>
                <a:lnTo>
                  <a:pt x="12" y="53"/>
                </a:lnTo>
                <a:lnTo>
                  <a:pt x="11" y="42"/>
                </a:lnTo>
                <a:lnTo>
                  <a:pt x="10" y="32"/>
                </a:lnTo>
                <a:lnTo>
                  <a:pt x="10" y="20"/>
                </a:lnTo>
                <a:lnTo>
                  <a:pt x="12" y="10"/>
                </a:lnTo>
                <a:lnTo>
                  <a:pt x="14" y="2"/>
                </a:lnTo>
                <a:lnTo>
                  <a:pt x="14" y="0"/>
                </a:lnTo>
                <a:lnTo>
                  <a:pt x="13" y="0"/>
                </a:lnTo>
                <a:lnTo>
                  <a:pt x="11" y="0"/>
                </a:lnTo>
                <a:lnTo>
                  <a:pt x="8" y="0"/>
                </a:lnTo>
                <a:lnTo>
                  <a:pt x="5" y="2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0" name="Freeform 112"/>
          <p:cNvSpPr>
            <a:spLocks/>
          </p:cNvSpPr>
          <p:nvPr/>
        </p:nvSpPr>
        <p:spPr bwMode="auto">
          <a:xfrm>
            <a:off x="1754188" y="2930525"/>
            <a:ext cx="19050" cy="117475"/>
          </a:xfrm>
          <a:custGeom>
            <a:avLst/>
            <a:gdLst>
              <a:gd name="T0" fmla="*/ 2147483646 w 12"/>
              <a:gd name="T1" fmla="*/ 2147483646 h 56"/>
              <a:gd name="T2" fmla="*/ 2147483646 w 12"/>
              <a:gd name="T3" fmla="*/ 2147483646 h 56"/>
              <a:gd name="T4" fmla="*/ 2147483646 w 12"/>
              <a:gd name="T5" fmla="*/ 2147483646 h 56"/>
              <a:gd name="T6" fmla="*/ 2147483646 w 12"/>
              <a:gd name="T7" fmla="*/ 2147483646 h 56"/>
              <a:gd name="T8" fmla="*/ 0 w 12"/>
              <a:gd name="T9" fmla="*/ 2147483646 h 56"/>
              <a:gd name="T10" fmla="*/ 0 w 12"/>
              <a:gd name="T11" fmla="*/ 2147483646 h 56"/>
              <a:gd name="T12" fmla="*/ 0 w 12"/>
              <a:gd name="T13" fmla="*/ 2147483646 h 56"/>
              <a:gd name="T14" fmla="*/ 2147483646 w 12"/>
              <a:gd name="T15" fmla="*/ 2147483646 h 56"/>
              <a:gd name="T16" fmla="*/ 2147483646 w 12"/>
              <a:gd name="T17" fmla="*/ 2147483646 h 56"/>
              <a:gd name="T18" fmla="*/ 2147483646 w 12"/>
              <a:gd name="T19" fmla="*/ 2147483646 h 56"/>
              <a:gd name="T20" fmla="*/ 2147483646 w 12"/>
              <a:gd name="T21" fmla="*/ 2147483646 h 56"/>
              <a:gd name="T22" fmla="*/ 2147483646 w 12"/>
              <a:gd name="T23" fmla="*/ 2147483646 h 56"/>
              <a:gd name="T24" fmla="*/ 2147483646 w 12"/>
              <a:gd name="T25" fmla="*/ 2147483646 h 56"/>
              <a:gd name="T26" fmla="*/ 2147483646 w 12"/>
              <a:gd name="T27" fmla="*/ 2147483646 h 56"/>
              <a:gd name="T28" fmla="*/ 2147483646 w 12"/>
              <a:gd name="T29" fmla="*/ 2147483646 h 56"/>
              <a:gd name="T30" fmla="*/ 2147483646 w 12"/>
              <a:gd name="T31" fmla="*/ 2147483646 h 56"/>
              <a:gd name="T32" fmla="*/ 2147483646 w 12"/>
              <a:gd name="T33" fmla="*/ 2147483646 h 56"/>
              <a:gd name="T34" fmla="*/ 2147483646 w 12"/>
              <a:gd name="T35" fmla="*/ 0 h 56"/>
              <a:gd name="T36" fmla="*/ 2147483646 w 12"/>
              <a:gd name="T37" fmla="*/ 0 h 56"/>
              <a:gd name="T38" fmla="*/ 2147483646 w 12"/>
              <a:gd name="T39" fmla="*/ 0 h 56"/>
              <a:gd name="T40" fmla="*/ 2147483646 w 12"/>
              <a:gd name="T41" fmla="*/ 0 h 56"/>
              <a:gd name="T42" fmla="*/ 2147483646 w 12"/>
              <a:gd name="T43" fmla="*/ 0 h 56"/>
              <a:gd name="T44" fmla="*/ 2147483646 w 12"/>
              <a:gd name="T45" fmla="*/ 0 h 56"/>
              <a:gd name="T46" fmla="*/ 2147483646 w 12"/>
              <a:gd name="T47" fmla="*/ 0 h 56"/>
              <a:gd name="T48" fmla="*/ 2147483646 w 12"/>
              <a:gd name="T49" fmla="*/ 0 h 56"/>
              <a:gd name="T50" fmla="*/ 2147483646 w 12"/>
              <a:gd name="T51" fmla="*/ 2147483646 h 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"/>
              <a:gd name="T79" fmla="*/ 0 h 56"/>
              <a:gd name="T80" fmla="*/ 12 w 12"/>
              <a:gd name="T81" fmla="*/ 56 h 5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" h="56">
                <a:moveTo>
                  <a:pt x="4" y="1"/>
                </a:moveTo>
                <a:lnTo>
                  <a:pt x="3" y="1"/>
                </a:lnTo>
                <a:lnTo>
                  <a:pt x="3" y="5"/>
                </a:lnTo>
                <a:lnTo>
                  <a:pt x="2" y="11"/>
                </a:lnTo>
                <a:lnTo>
                  <a:pt x="0" y="17"/>
                </a:lnTo>
                <a:lnTo>
                  <a:pt x="0" y="25"/>
                </a:lnTo>
                <a:lnTo>
                  <a:pt x="0" y="35"/>
                </a:lnTo>
                <a:lnTo>
                  <a:pt x="2" y="46"/>
                </a:lnTo>
                <a:lnTo>
                  <a:pt x="3" y="56"/>
                </a:lnTo>
                <a:lnTo>
                  <a:pt x="11" y="56"/>
                </a:lnTo>
                <a:lnTo>
                  <a:pt x="11" y="55"/>
                </a:lnTo>
                <a:lnTo>
                  <a:pt x="10" y="50"/>
                </a:lnTo>
                <a:lnTo>
                  <a:pt x="10" y="43"/>
                </a:lnTo>
                <a:lnTo>
                  <a:pt x="9" y="35"/>
                </a:lnTo>
                <a:lnTo>
                  <a:pt x="7" y="26"/>
                </a:lnTo>
                <a:lnTo>
                  <a:pt x="9" y="17"/>
                </a:lnTo>
                <a:lnTo>
                  <a:pt x="10" y="7"/>
                </a:lnTo>
                <a:lnTo>
                  <a:pt x="12" y="0"/>
                </a:lnTo>
                <a:lnTo>
                  <a:pt x="11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4" y="1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1" name="Freeform 113"/>
          <p:cNvSpPr>
            <a:spLocks/>
          </p:cNvSpPr>
          <p:nvPr/>
        </p:nvSpPr>
        <p:spPr bwMode="auto">
          <a:xfrm>
            <a:off x="1754188" y="2941638"/>
            <a:ext cx="15875" cy="93662"/>
          </a:xfrm>
          <a:custGeom>
            <a:avLst/>
            <a:gdLst>
              <a:gd name="T0" fmla="*/ 2147483646 w 10"/>
              <a:gd name="T1" fmla="*/ 2147483646 h 45"/>
              <a:gd name="T2" fmla="*/ 2147483646 w 10"/>
              <a:gd name="T3" fmla="*/ 2147483646 h 45"/>
              <a:gd name="T4" fmla="*/ 2147483646 w 10"/>
              <a:gd name="T5" fmla="*/ 2147483646 h 45"/>
              <a:gd name="T6" fmla="*/ 2147483646 w 10"/>
              <a:gd name="T7" fmla="*/ 2147483646 h 45"/>
              <a:gd name="T8" fmla="*/ 2147483646 w 10"/>
              <a:gd name="T9" fmla="*/ 2147483646 h 45"/>
              <a:gd name="T10" fmla="*/ 0 w 10"/>
              <a:gd name="T11" fmla="*/ 2147483646 h 45"/>
              <a:gd name="T12" fmla="*/ 0 w 10"/>
              <a:gd name="T13" fmla="*/ 2147483646 h 45"/>
              <a:gd name="T14" fmla="*/ 2147483646 w 10"/>
              <a:gd name="T15" fmla="*/ 2147483646 h 45"/>
              <a:gd name="T16" fmla="*/ 2147483646 w 10"/>
              <a:gd name="T17" fmla="*/ 2147483646 h 45"/>
              <a:gd name="T18" fmla="*/ 2147483646 w 10"/>
              <a:gd name="T19" fmla="*/ 2147483646 h 45"/>
              <a:gd name="T20" fmla="*/ 2147483646 w 10"/>
              <a:gd name="T21" fmla="*/ 2147483646 h 45"/>
              <a:gd name="T22" fmla="*/ 2147483646 w 10"/>
              <a:gd name="T23" fmla="*/ 2147483646 h 45"/>
              <a:gd name="T24" fmla="*/ 2147483646 w 10"/>
              <a:gd name="T25" fmla="*/ 2147483646 h 45"/>
              <a:gd name="T26" fmla="*/ 2147483646 w 10"/>
              <a:gd name="T27" fmla="*/ 2147483646 h 45"/>
              <a:gd name="T28" fmla="*/ 2147483646 w 10"/>
              <a:gd name="T29" fmla="*/ 2147483646 h 45"/>
              <a:gd name="T30" fmla="*/ 2147483646 w 10"/>
              <a:gd name="T31" fmla="*/ 2147483646 h 45"/>
              <a:gd name="T32" fmla="*/ 2147483646 w 10"/>
              <a:gd name="T33" fmla="*/ 2147483646 h 45"/>
              <a:gd name="T34" fmla="*/ 2147483646 w 10"/>
              <a:gd name="T35" fmla="*/ 2147483646 h 45"/>
              <a:gd name="T36" fmla="*/ 2147483646 w 10"/>
              <a:gd name="T37" fmla="*/ 2147483646 h 45"/>
              <a:gd name="T38" fmla="*/ 2147483646 w 10"/>
              <a:gd name="T39" fmla="*/ 2147483646 h 45"/>
              <a:gd name="T40" fmla="*/ 2147483646 w 10"/>
              <a:gd name="T41" fmla="*/ 0 h 45"/>
              <a:gd name="T42" fmla="*/ 2147483646 w 10"/>
              <a:gd name="T43" fmla="*/ 0 h 45"/>
              <a:gd name="T44" fmla="*/ 2147483646 w 10"/>
              <a:gd name="T45" fmla="*/ 0 h 45"/>
              <a:gd name="T46" fmla="*/ 2147483646 w 10"/>
              <a:gd name="T47" fmla="*/ 0 h 45"/>
              <a:gd name="T48" fmla="*/ 2147483646 w 10"/>
              <a:gd name="T49" fmla="*/ 2147483646 h 45"/>
              <a:gd name="T50" fmla="*/ 2147483646 w 10"/>
              <a:gd name="T51" fmla="*/ 2147483646 h 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"/>
              <a:gd name="T79" fmla="*/ 0 h 45"/>
              <a:gd name="T80" fmla="*/ 10 w 10"/>
              <a:gd name="T81" fmla="*/ 45 h 4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" h="45">
                <a:moveTo>
                  <a:pt x="4" y="1"/>
                </a:moveTo>
                <a:lnTo>
                  <a:pt x="3" y="2"/>
                </a:lnTo>
                <a:lnTo>
                  <a:pt x="3" y="5"/>
                </a:lnTo>
                <a:lnTo>
                  <a:pt x="2" y="8"/>
                </a:lnTo>
                <a:lnTo>
                  <a:pt x="2" y="14"/>
                </a:lnTo>
                <a:lnTo>
                  <a:pt x="0" y="21"/>
                </a:lnTo>
                <a:lnTo>
                  <a:pt x="0" y="28"/>
                </a:lnTo>
                <a:lnTo>
                  <a:pt x="2" y="36"/>
                </a:lnTo>
                <a:lnTo>
                  <a:pt x="3" y="45"/>
                </a:lnTo>
                <a:lnTo>
                  <a:pt x="10" y="45"/>
                </a:lnTo>
                <a:lnTo>
                  <a:pt x="10" y="43"/>
                </a:lnTo>
                <a:lnTo>
                  <a:pt x="9" y="40"/>
                </a:lnTo>
                <a:lnTo>
                  <a:pt x="7" y="35"/>
                </a:lnTo>
                <a:lnTo>
                  <a:pt x="7" y="28"/>
                </a:lnTo>
                <a:lnTo>
                  <a:pt x="6" y="21"/>
                </a:lnTo>
                <a:lnTo>
                  <a:pt x="7" y="14"/>
                </a:lnTo>
                <a:lnTo>
                  <a:pt x="7" y="7"/>
                </a:lnTo>
                <a:lnTo>
                  <a:pt x="10" y="1"/>
                </a:lnTo>
                <a:lnTo>
                  <a:pt x="10" y="0"/>
                </a:lnTo>
                <a:lnTo>
                  <a:pt x="9" y="0"/>
                </a:lnTo>
                <a:lnTo>
                  <a:pt x="7" y="0"/>
                </a:lnTo>
                <a:lnTo>
                  <a:pt x="6" y="1"/>
                </a:lnTo>
                <a:lnTo>
                  <a:pt x="4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2" name="Freeform 114"/>
          <p:cNvSpPr>
            <a:spLocks/>
          </p:cNvSpPr>
          <p:nvPr/>
        </p:nvSpPr>
        <p:spPr bwMode="auto">
          <a:xfrm>
            <a:off x="1757363" y="2954338"/>
            <a:ext cx="11112" cy="66675"/>
          </a:xfrm>
          <a:custGeom>
            <a:avLst/>
            <a:gdLst>
              <a:gd name="T0" fmla="*/ 2147483646 w 7"/>
              <a:gd name="T1" fmla="*/ 2147483646 h 32"/>
              <a:gd name="T2" fmla="*/ 2147483646 w 7"/>
              <a:gd name="T3" fmla="*/ 2147483646 h 32"/>
              <a:gd name="T4" fmla="*/ 2147483646 w 7"/>
              <a:gd name="T5" fmla="*/ 2147483646 h 32"/>
              <a:gd name="T6" fmla="*/ 0 w 7"/>
              <a:gd name="T7" fmla="*/ 2147483646 h 32"/>
              <a:gd name="T8" fmla="*/ 0 w 7"/>
              <a:gd name="T9" fmla="*/ 2147483646 h 32"/>
              <a:gd name="T10" fmla="*/ 0 w 7"/>
              <a:gd name="T11" fmla="*/ 2147483646 h 32"/>
              <a:gd name="T12" fmla="*/ 0 w 7"/>
              <a:gd name="T13" fmla="*/ 2147483646 h 32"/>
              <a:gd name="T14" fmla="*/ 0 w 7"/>
              <a:gd name="T15" fmla="*/ 2147483646 h 32"/>
              <a:gd name="T16" fmla="*/ 2147483646 w 7"/>
              <a:gd name="T17" fmla="*/ 2147483646 h 32"/>
              <a:gd name="T18" fmla="*/ 2147483646 w 7"/>
              <a:gd name="T19" fmla="*/ 2147483646 h 32"/>
              <a:gd name="T20" fmla="*/ 2147483646 w 7"/>
              <a:gd name="T21" fmla="*/ 2147483646 h 32"/>
              <a:gd name="T22" fmla="*/ 2147483646 w 7"/>
              <a:gd name="T23" fmla="*/ 2147483646 h 32"/>
              <a:gd name="T24" fmla="*/ 2147483646 w 7"/>
              <a:gd name="T25" fmla="*/ 2147483646 h 32"/>
              <a:gd name="T26" fmla="*/ 2147483646 w 7"/>
              <a:gd name="T27" fmla="*/ 2147483646 h 32"/>
              <a:gd name="T28" fmla="*/ 2147483646 w 7"/>
              <a:gd name="T29" fmla="*/ 2147483646 h 32"/>
              <a:gd name="T30" fmla="*/ 2147483646 w 7"/>
              <a:gd name="T31" fmla="*/ 2147483646 h 32"/>
              <a:gd name="T32" fmla="*/ 2147483646 w 7"/>
              <a:gd name="T33" fmla="*/ 2147483646 h 32"/>
              <a:gd name="T34" fmla="*/ 2147483646 w 7"/>
              <a:gd name="T35" fmla="*/ 0 h 32"/>
              <a:gd name="T36" fmla="*/ 2147483646 w 7"/>
              <a:gd name="T37" fmla="*/ 0 h 32"/>
              <a:gd name="T38" fmla="*/ 2147483646 w 7"/>
              <a:gd name="T39" fmla="*/ 0 h 32"/>
              <a:gd name="T40" fmla="*/ 2147483646 w 7"/>
              <a:gd name="T41" fmla="*/ 0 h 32"/>
              <a:gd name="T42" fmla="*/ 2147483646 w 7"/>
              <a:gd name="T43" fmla="*/ 0 h 32"/>
              <a:gd name="T44" fmla="*/ 2147483646 w 7"/>
              <a:gd name="T45" fmla="*/ 0 h 32"/>
              <a:gd name="T46" fmla="*/ 2147483646 w 7"/>
              <a:gd name="T47" fmla="*/ 0 h 32"/>
              <a:gd name="T48" fmla="*/ 2147483646 w 7"/>
              <a:gd name="T49" fmla="*/ 0 h 32"/>
              <a:gd name="T50" fmla="*/ 2147483646 w 7"/>
              <a:gd name="T51" fmla="*/ 2147483646 h 3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"/>
              <a:gd name="T79" fmla="*/ 0 h 32"/>
              <a:gd name="T80" fmla="*/ 7 w 7"/>
              <a:gd name="T81" fmla="*/ 32 h 3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" h="32">
                <a:moveTo>
                  <a:pt x="2" y="1"/>
                </a:moveTo>
                <a:lnTo>
                  <a:pt x="1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0" y="15"/>
                </a:lnTo>
                <a:lnTo>
                  <a:pt x="0" y="20"/>
                </a:lnTo>
                <a:lnTo>
                  <a:pt x="0" y="27"/>
                </a:lnTo>
                <a:lnTo>
                  <a:pt x="1" y="32"/>
                </a:lnTo>
                <a:lnTo>
                  <a:pt x="5" y="32"/>
                </a:lnTo>
                <a:lnTo>
                  <a:pt x="5" y="31"/>
                </a:lnTo>
                <a:lnTo>
                  <a:pt x="5" y="29"/>
                </a:lnTo>
                <a:lnTo>
                  <a:pt x="4" y="25"/>
                </a:lnTo>
                <a:lnTo>
                  <a:pt x="4" y="20"/>
                </a:lnTo>
                <a:lnTo>
                  <a:pt x="4" y="15"/>
                </a:lnTo>
                <a:lnTo>
                  <a:pt x="4" y="9"/>
                </a:lnTo>
                <a:lnTo>
                  <a:pt x="4" y="4"/>
                </a:lnTo>
                <a:lnTo>
                  <a:pt x="7" y="0"/>
                </a:lnTo>
                <a:lnTo>
                  <a:pt x="5" y="0"/>
                </a:lnTo>
                <a:lnTo>
                  <a:pt x="4" y="0"/>
                </a:lnTo>
                <a:lnTo>
                  <a:pt x="3" y="0"/>
                </a:lnTo>
                <a:lnTo>
                  <a:pt x="2" y="1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3" name="Freeform 115"/>
          <p:cNvSpPr>
            <a:spLocks/>
          </p:cNvSpPr>
          <p:nvPr/>
        </p:nvSpPr>
        <p:spPr bwMode="auto">
          <a:xfrm>
            <a:off x="1908175" y="2884488"/>
            <a:ext cx="38100" cy="188912"/>
          </a:xfrm>
          <a:custGeom>
            <a:avLst/>
            <a:gdLst>
              <a:gd name="T0" fmla="*/ 2147483646 w 24"/>
              <a:gd name="T1" fmla="*/ 2147483646 h 90"/>
              <a:gd name="T2" fmla="*/ 2147483646 w 24"/>
              <a:gd name="T3" fmla="*/ 2147483646 h 90"/>
              <a:gd name="T4" fmla="*/ 2147483646 w 24"/>
              <a:gd name="T5" fmla="*/ 2147483646 h 90"/>
              <a:gd name="T6" fmla="*/ 2147483646 w 24"/>
              <a:gd name="T7" fmla="*/ 2147483646 h 90"/>
              <a:gd name="T8" fmla="*/ 2147483646 w 24"/>
              <a:gd name="T9" fmla="*/ 2147483646 h 90"/>
              <a:gd name="T10" fmla="*/ 2147483646 w 24"/>
              <a:gd name="T11" fmla="*/ 2147483646 h 90"/>
              <a:gd name="T12" fmla="*/ 2147483646 w 24"/>
              <a:gd name="T13" fmla="*/ 2147483646 h 90"/>
              <a:gd name="T14" fmla="*/ 2147483646 w 24"/>
              <a:gd name="T15" fmla="*/ 2147483646 h 90"/>
              <a:gd name="T16" fmla="*/ 2147483646 w 24"/>
              <a:gd name="T17" fmla="*/ 2147483646 h 90"/>
              <a:gd name="T18" fmla="*/ 2147483646 w 24"/>
              <a:gd name="T19" fmla="*/ 2147483646 h 90"/>
              <a:gd name="T20" fmla="*/ 2147483646 w 24"/>
              <a:gd name="T21" fmla="*/ 2147483646 h 90"/>
              <a:gd name="T22" fmla="*/ 2147483646 w 24"/>
              <a:gd name="T23" fmla="*/ 2147483646 h 90"/>
              <a:gd name="T24" fmla="*/ 2147483646 w 24"/>
              <a:gd name="T25" fmla="*/ 2147483646 h 90"/>
              <a:gd name="T26" fmla="*/ 0 w 24"/>
              <a:gd name="T27" fmla="*/ 2147483646 h 90"/>
              <a:gd name="T28" fmla="*/ 0 w 24"/>
              <a:gd name="T29" fmla="*/ 2147483646 h 90"/>
              <a:gd name="T30" fmla="*/ 2147483646 w 24"/>
              <a:gd name="T31" fmla="*/ 2147483646 h 90"/>
              <a:gd name="T32" fmla="*/ 2147483646 w 24"/>
              <a:gd name="T33" fmla="*/ 2147483646 h 90"/>
              <a:gd name="T34" fmla="*/ 2147483646 w 24"/>
              <a:gd name="T35" fmla="*/ 0 h 90"/>
              <a:gd name="T36" fmla="*/ 2147483646 w 24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"/>
              <a:gd name="T58" fmla="*/ 0 h 90"/>
              <a:gd name="T59" fmla="*/ 24 w 24"/>
              <a:gd name="T60" fmla="*/ 90 h 9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" h="90">
                <a:moveTo>
                  <a:pt x="24" y="1"/>
                </a:moveTo>
                <a:lnTo>
                  <a:pt x="22" y="1"/>
                </a:lnTo>
                <a:lnTo>
                  <a:pt x="21" y="3"/>
                </a:lnTo>
                <a:lnTo>
                  <a:pt x="19" y="8"/>
                </a:lnTo>
                <a:lnTo>
                  <a:pt x="17" y="16"/>
                </a:lnTo>
                <a:lnTo>
                  <a:pt x="15" y="28"/>
                </a:lnTo>
                <a:lnTo>
                  <a:pt x="14" y="43"/>
                </a:lnTo>
                <a:lnTo>
                  <a:pt x="15" y="64"/>
                </a:lnTo>
                <a:lnTo>
                  <a:pt x="18" y="90"/>
                </a:lnTo>
                <a:lnTo>
                  <a:pt x="5" y="90"/>
                </a:lnTo>
                <a:lnTo>
                  <a:pt x="4" y="88"/>
                </a:lnTo>
                <a:lnTo>
                  <a:pt x="3" y="81"/>
                </a:lnTo>
                <a:lnTo>
                  <a:pt x="1" y="69"/>
                </a:lnTo>
                <a:lnTo>
                  <a:pt x="0" y="56"/>
                </a:lnTo>
                <a:lnTo>
                  <a:pt x="0" y="41"/>
                </a:lnTo>
                <a:lnTo>
                  <a:pt x="1" y="27"/>
                </a:lnTo>
                <a:lnTo>
                  <a:pt x="4" y="13"/>
                </a:lnTo>
                <a:lnTo>
                  <a:pt x="7" y="0"/>
                </a:lnTo>
                <a:lnTo>
                  <a:pt x="24" y="1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4" name="Freeform 116"/>
          <p:cNvSpPr>
            <a:spLocks/>
          </p:cNvSpPr>
          <p:nvPr/>
        </p:nvSpPr>
        <p:spPr bwMode="auto">
          <a:xfrm>
            <a:off x="1909763" y="2898775"/>
            <a:ext cx="30162" cy="160338"/>
          </a:xfrm>
          <a:custGeom>
            <a:avLst/>
            <a:gdLst>
              <a:gd name="T0" fmla="*/ 2147483646 w 19"/>
              <a:gd name="T1" fmla="*/ 0 h 76"/>
              <a:gd name="T2" fmla="*/ 2147483646 w 19"/>
              <a:gd name="T3" fmla="*/ 0 h 76"/>
              <a:gd name="T4" fmla="*/ 2147483646 w 19"/>
              <a:gd name="T5" fmla="*/ 2147483646 h 76"/>
              <a:gd name="T6" fmla="*/ 2147483646 w 19"/>
              <a:gd name="T7" fmla="*/ 2147483646 h 76"/>
              <a:gd name="T8" fmla="*/ 2147483646 w 19"/>
              <a:gd name="T9" fmla="*/ 2147483646 h 76"/>
              <a:gd name="T10" fmla="*/ 2147483646 w 19"/>
              <a:gd name="T11" fmla="*/ 2147483646 h 76"/>
              <a:gd name="T12" fmla="*/ 2147483646 w 19"/>
              <a:gd name="T13" fmla="*/ 2147483646 h 76"/>
              <a:gd name="T14" fmla="*/ 2147483646 w 19"/>
              <a:gd name="T15" fmla="*/ 2147483646 h 76"/>
              <a:gd name="T16" fmla="*/ 2147483646 w 19"/>
              <a:gd name="T17" fmla="*/ 2147483646 h 76"/>
              <a:gd name="T18" fmla="*/ 2147483646 w 19"/>
              <a:gd name="T19" fmla="*/ 2147483646 h 76"/>
              <a:gd name="T20" fmla="*/ 2147483646 w 19"/>
              <a:gd name="T21" fmla="*/ 2147483646 h 76"/>
              <a:gd name="T22" fmla="*/ 2147483646 w 19"/>
              <a:gd name="T23" fmla="*/ 2147483646 h 76"/>
              <a:gd name="T24" fmla="*/ 2147483646 w 19"/>
              <a:gd name="T25" fmla="*/ 2147483646 h 76"/>
              <a:gd name="T26" fmla="*/ 0 w 19"/>
              <a:gd name="T27" fmla="*/ 2147483646 h 76"/>
              <a:gd name="T28" fmla="*/ 0 w 19"/>
              <a:gd name="T29" fmla="*/ 2147483646 h 76"/>
              <a:gd name="T30" fmla="*/ 0 w 19"/>
              <a:gd name="T31" fmla="*/ 2147483646 h 76"/>
              <a:gd name="T32" fmla="*/ 2147483646 w 19"/>
              <a:gd name="T33" fmla="*/ 2147483646 h 76"/>
              <a:gd name="T34" fmla="*/ 2147483646 w 19"/>
              <a:gd name="T35" fmla="*/ 0 h 76"/>
              <a:gd name="T36" fmla="*/ 2147483646 w 19"/>
              <a:gd name="T37" fmla="*/ 0 h 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"/>
              <a:gd name="T58" fmla="*/ 0 h 76"/>
              <a:gd name="T59" fmla="*/ 19 w 19"/>
              <a:gd name="T60" fmla="*/ 76 h 7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" h="76">
                <a:moveTo>
                  <a:pt x="19" y="0"/>
                </a:moveTo>
                <a:lnTo>
                  <a:pt x="19" y="0"/>
                </a:lnTo>
                <a:lnTo>
                  <a:pt x="18" y="2"/>
                </a:lnTo>
                <a:lnTo>
                  <a:pt x="17" y="7"/>
                </a:lnTo>
                <a:lnTo>
                  <a:pt x="14" y="13"/>
                </a:lnTo>
                <a:lnTo>
                  <a:pt x="13" y="22"/>
                </a:lnTo>
                <a:lnTo>
                  <a:pt x="12" y="36"/>
                </a:lnTo>
                <a:lnTo>
                  <a:pt x="13" y="54"/>
                </a:lnTo>
                <a:lnTo>
                  <a:pt x="14" y="76"/>
                </a:lnTo>
                <a:lnTo>
                  <a:pt x="4" y="76"/>
                </a:lnTo>
                <a:lnTo>
                  <a:pt x="4" y="74"/>
                </a:lnTo>
                <a:lnTo>
                  <a:pt x="3" y="68"/>
                </a:lnTo>
                <a:lnTo>
                  <a:pt x="2" y="58"/>
                </a:lnTo>
                <a:lnTo>
                  <a:pt x="0" y="47"/>
                </a:lnTo>
                <a:lnTo>
                  <a:pt x="0" y="35"/>
                </a:lnTo>
                <a:lnTo>
                  <a:pt x="0" y="22"/>
                </a:lnTo>
                <a:lnTo>
                  <a:pt x="3" y="9"/>
                </a:lnTo>
                <a:lnTo>
                  <a:pt x="6" y="0"/>
                </a:lnTo>
                <a:lnTo>
                  <a:pt x="19" y="0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5" name="Freeform 117"/>
          <p:cNvSpPr>
            <a:spLocks/>
          </p:cNvSpPr>
          <p:nvPr/>
        </p:nvSpPr>
        <p:spPr bwMode="auto">
          <a:xfrm>
            <a:off x="1912938" y="2911475"/>
            <a:ext cx="23812" cy="133350"/>
          </a:xfrm>
          <a:custGeom>
            <a:avLst/>
            <a:gdLst>
              <a:gd name="T0" fmla="*/ 2147483646 w 15"/>
              <a:gd name="T1" fmla="*/ 0 h 63"/>
              <a:gd name="T2" fmla="*/ 2147483646 w 15"/>
              <a:gd name="T3" fmla="*/ 2147483646 h 63"/>
              <a:gd name="T4" fmla="*/ 2147483646 w 15"/>
              <a:gd name="T5" fmla="*/ 2147483646 h 63"/>
              <a:gd name="T6" fmla="*/ 2147483646 w 15"/>
              <a:gd name="T7" fmla="*/ 2147483646 h 63"/>
              <a:gd name="T8" fmla="*/ 2147483646 w 15"/>
              <a:gd name="T9" fmla="*/ 2147483646 h 63"/>
              <a:gd name="T10" fmla="*/ 2147483646 w 15"/>
              <a:gd name="T11" fmla="*/ 2147483646 h 63"/>
              <a:gd name="T12" fmla="*/ 2147483646 w 15"/>
              <a:gd name="T13" fmla="*/ 2147483646 h 63"/>
              <a:gd name="T14" fmla="*/ 2147483646 w 15"/>
              <a:gd name="T15" fmla="*/ 2147483646 h 63"/>
              <a:gd name="T16" fmla="*/ 2147483646 w 15"/>
              <a:gd name="T17" fmla="*/ 2147483646 h 63"/>
              <a:gd name="T18" fmla="*/ 2147483646 w 15"/>
              <a:gd name="T19" fmla="*/ 2147483646 h 63"/>
              <a:gd name="T20" fmla="*/ 2147483646 w 15"/>
              <a:gd name="T21" fmla="*/ 2147483646 h 63"/>
              <a:gd name="T22" fmla="*/ 2147483646 w 15"/>
              <a:gd name="T23" fmla="*/ 2147483646 h 63"/>
              <a:gd name="T24" fmla="*/ 0 w 15"/>
              <a:gd name="T25" fmla="*/ 2147483646 h 63"/>
              <a:gd name="T26" fmla="*/ 0 w 15"/>
              <a:gd name="T27" fmla="*/ 2147483646 h 63"/>
              <a:gd name="T28" fmla="*/ 0 w 15"/>
              <a:gd name="T29" fmla="*/ 2147483646 h 63"/>
              <a:gd name="T30" fmla="*/ 0 w 15"/>
              <a:gd name="T31" fmla="*/ 2147483646 h 63"/>
              <a:gd name="T32" fmla="*/ 2147483646 w 15"/>
              <a:gd name="T33" fmla="*/ 2147483646 h 63"/>
              <a:gd name="T34" fmla="*/ 2147483646 w 15"/>
              <a:gd name="T35" fmla="*/ 0 h 63"/>
              <a:gd name="T36" fmla="*/ 2147483646 w 15"/>
              <a:gd name="T37" fmla="*/ 0 h 6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"/>
              <a:gd name="T58" fmla="*/ 0 h 63"/>
              <a:gd name="T59" fmla="*/ 15 w 15"/>
              <a:gd name="T60" fmla="*/ 63 h 6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" h="63">
                <a:moveTo>
                  <a:pt x="15" y="0"/>
                </a:moveTo>
                <a:lnTo>
                  <a:pt x="15" y="1"/>
                </a:lnTo>
                <a:lnTo>
                  <a:pt x="14" y="2"/>
                </a:lnTo>
                <a:lnTo>
                  <a:pt x="12" y="6"/>
                </a:lnTo>
                <a:lnTo>
                  <a:pt x="11" y="12"/>
                </a:lnTo>
                <a:lnTo>
                  <a:pt x="10" y="19"/>
                </a:lnTo>
                <a:lnTo>
                  <a:pt x="9" y="30"/>
                </a:lnTo>
                <a:lnTo>
                  <a:pt x="10" y="44"/>
                </a:lnTo>
                <a:lnTo>
                  <a:pt x="11" y="63"/>
                </a:lnTo>
                <a:lnTo>
                  <a:pt x="2" y="63"/>
                </a:lnTo>
                <a:lnTo>
                  <a:pt x="2" y="62"/>
                </a:lnTo>
                <a:lnTo>
                  <a:pt x="1" y="56"/>
                </a:lnTo>
                <a:lnTo>
                  <a:pt x="0" y="49"/>
                </a:lnTo>
                <a:lnTo>
                  <a:pt x="0" y="40"/>
                </a:lnTo>
                <a:lnTo>
                  <a:pt x="0" y="29"/>
                </a:lnTo>
                <a:lnTo>
                  <a:pt x="0" y="19"/>
                </a:lnTo>
                <a:lnTo>
                  <a:pt x="1" y="8"/>
                </a:lnTo>
                <a:lnTo>
                  <a:pt x="4" y="0"/>
                </a:lnTo>
                <a:lnTo>
                  <a:pt x="15" y="0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6" name="Freeform 118"/>
          <p:cNvSpPr>
            <a:spLocks/>
          </p:cNvSpPr>
          <p:nvPr/>
        </p:nvSpPr>
        <p:spPr bwMode="auto">
          <a:xfrm>
            <a:off x="1912938" y="2924175"/>
            <a:ext cx="19050" cy="104775"/>
          </a:xfrm>
          <a:custGeom>
            <a:avLst/>
            <a:gdLst>
              <a:gd name="T0" fmla="*/ 2147483646 w 12"/>
              <a:gd name="T1" fmla="*/ 2147483646 h 50"/>
              <a:gd name="T2" fmla="*/ 2147483646 w 12"/>
              <a:gd name="T3" fmla="*/ 2147483646 h 50"/>
              <a:gd name="T4" fmla="*/ 2147483646 w 12"/>
              <a:gd name="T5" fmla="*/ 2147483646 h 50"/>
              <a:gd name="T6" fmla="*/ 2147483646 w 12"/>
              <a:gd name="T7" fmla="*/ 2147483646 h 50"/>
              <a:gd name="T8" fmla="*/ 2147483646 w 12"/>
              <a:gd name="T9" fmla="*/ 2147483646 h 50"/>
              <a:gd name="T10" fmla="*/ 2147483646 w 12"/>
              <a:gd name="T11" fmla="*/ 2147483646 h 50"/>
              <a:gd name="T12" fmla="*/ 2147483646 w 12"/>
              <a:gd name="T13" fmla="*/ 2147483646 h 50"/>
              <a:gd name="T14" fmla="*/ 2147483646 w 12"/>
              <a:gd name="T15" fmla="*/ 2147483646 h 50"/>
              <a:gd name="T16" fmla="*/ 2147483646 w 12"/>
              <a:gd name="T17" fmla="*/ 2147483646 h 50"/>
              <a:gd name="T18" fmla="*/ 2147483646 w 12"/>
              <a:gd name="T19" fmla="*/ 2147483646 h 50"/>
              <a:gd name="T20" fmla="*/ 2147483646 w 12"/>
              <a:gd name="T21" fmla="*/ 2147483646 h 50"/>
              <a:gd name="T22" fmla="*/ 2147483646 w 12"/>
              <a:gd name="T23" fmla="*/ 2147483646 h 50"/>
              <a:gd name="T24" fmla="*/ 2147483646 w 12"/>
              <a:gd name="T25" fmla="*/ 2147483646 h 50"/>
              <a:gd name="T26" fmla="*/ 2147483646 w 12"/>
              <a:gd name="T27" fmla="*/ 2147483646 h 50"/>
              <a:gd name="T28" fmla="*/ 0 w 12"/>
              <a:gd name="T29" fmla="*/ 2147483646 h 50"/>
              <a:gd name="T30" fmla="*/ 2147483646 w 12"/>
              <a:gd name="T31" fmla="*/ 2147483646 h 50"/>
              <a:gd name="T32" fmla="*/ 2147483646 w 12"/>
              <a:gd name="T33" fmla="*/ 2147483646 h 50"/>
              <a:gd name="T34" fmla="*/ 2147483646 w 12"/>
              <a:gd name="T35" fmla="*/ 0 h 50"/>
              <a:gd name="T36" fmla="*/ 2147483646 w 12"/>
              <a:gd name="T37" fmla="*/ 2147483646 h 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"/>
              <a:gd name="T58" fmla="*/ 0 h 50"/>
              <a:gd name="T59" fmla="*/ 12 w 12"/>
              <a:gd name="T60" fmla="*/ 50 h 5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" h="50">
                <a:moveTo>
                  <a:pt x="12" y="1"/>
                </a:moveTo>
                <a:lnTo>
                  <a:pt x="12" y="1"/>
                </a:lnTo>
                <a:lnTo>
                  <a:pt x="11" y="2"/>
                </a:lnTo>
                <a:lnTo>
                  <a:pt x="10" y="4"/>
                </a:lnTo>
                <a:lnTo>
                  <a:pt x="9" y="9"/>
                </a:lnTo>
                <a:lnTo>
                  <a:pt x="9" y="15"/>
                </a:lnTo>
                <a:lnTo>
                  <a:pt x="8" y="24"/>
                </a:lnTo>
                <a:lnTo>
                  <a:pt x="8" y="36"/>
                </a:lnTo>
                <a:lnTo>
                  <a:pt x="9" y="50"/>
                </a:lnTo>
                <a:lnTo>
                  <a:pt x="2" y="50"/>
                </a:lnTo>
                <a:lnTo>
                  <a:pt x="2" y="49"/>
                </a:lnTo>
                <a:lnTo>
                  <a:pt x="2" y="45"/>
                </a:lnTo>
                <a:lnTo>
                  <a:pt x="1" y="38"/>
                </a:lnTo>
                <a:lnTo>
                  <a:pt x="1" y="31"/>
                </a:lnTo>
                <a:lnTo>
                  <a:pt x="0" y="23"/>
                </a:lnTo>
                <a:lnTo>
                  <a:pt x="1" y="15"/>
                </a:lnTo>
                <a:lnTo>
                  <a:pt x="2" y="7"/>
                </a:lnTo>
                <a:lnTo>
                  <a:pt x="4" y="0"/>
                </a:lnTo>
                <a:lnTo>
                  <a:pt x="12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7" name="Freeform 119"/>
          <p:cNvSpPr>
            <a:spLocks/>
          </p:cNvSpPr>
          <p:nvPr/>
        </p:nvSpPr>
        <p:spPr bwMode="auto">
          <a:xfrm>
            <a:off x="1914525" y="2938463"/>
            <a:ext cx="14288" cy="76200"/>
          </a:xfrm>
          <a:custGeom>
            <a:avLst/>
            <a:gdLst>
              <a:gd name="T0" fmla="*/ 2147483646 w 9"/>
              <a:gd name="T1" fmla="*/ 0 h 36"/>
              <a:gd name="T2" fmla="*/ 2147483646 w 9"/>
              <a:gd name="T3" fmla="*/ 0 h 36"/>
              <a:gd name="T4" fmla="*/ 2147483646 w 9"/>
              <a:gd name="T5" fmla="*/ 2147483646 h 36"/>
              <a:gd name="T6" fmla="*/ 2147483646 w 9"/>
              <a:gd name="T7" fmla="*/ 2147483646 h 36"/>
              <a:gd name="T8" fmla="*/ 2147483646 w 9"/>
              <a:gd name="T9" fmla="*/ 2147483646 h 36"/>
              <a:gd name="T10" fmla="*/ 2147483646 w 9"/>
              <a:gd name="T11" fmla="*/ 2147483646 h 36"/>
              <a:gd name="T12" fmla="*/ 2147483646 w 9"/>
              <a:gd name="T13" fmla="*/ 2147483646 h 36"/>
              <a:gd name="T14" fmla="*/ 2147483646 w 9"/>
              <a:gd name="T15" fmla="*/ 2147483646 h 36"/>
              <a:gd name="T16" fmla="*/ 2147483646 w 9"/>
              <a:gd name="T17" fmla="*/ 2147483646 h 36"/>
              <a:gd name="T18" fmla="*/ 2147483646 w 9"/>
              <a:gd name="T19" fmla="*/ 2147483646 h 36"/>
              <a:gd name="T20" fmla="*/ 2147483646 w 9"/>
              <a:gd name="T21" fmla="*/ 2147483646 h 36"/>
              <a:gd name="T22" fmla="*/ 2147483646 w 9"/>
              <a:gd name="T23" fmla="*/ 2147483646 h 36"/>
              <a:gd name="T24" fmla="*/ 2147483646 w 9"/>
              <a:gd name="T25" fmla="*/ 2147483646 h 36"/>
              <a:gd name="T26" fmla="*/ 0 w 9"/>
              <a:gd name="T27" fmla="*/ 2147483646 h 36"/>
              <a:gd name="T28" fmla="*/ 0 w 9"/>
              <a:gd name="T29" fmla="*/ 2147483646 h 36"/>
              <a:gd name="T30" fmla="*/ 0 w 9"/>
              <a:gd name="T31" fmla="*/ 2147483646 h 36"/>
              <a:gd name="T32" fmla="*/ 2147483646 w 9"/>
              <a:gd name="T33" fmla="*/ 2147483646 h 36"/>
              <a:gd name="T34" fmla="*/ 2147483646 w 9"/>
              <a:gd name="T35" fmla="*/ 0 h 36"/>
              <a:gd name="T36" fmla="*/ 2147483646 w 9"/>
              <a:gd name="T37" fmla="*/ 0 h 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36"/>
              <a:gd name="T59" fmla="*/ 9 w 9"/>
              <a:gd name="T60" fmla="*/ 36 h 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36">
                <a:moveTo>
                  <a:pt x="9" y="0"/>
                </a:moveTo>
                <a:lnTo>
                  <a:pt x="9" y="0"/>
                </a:lnTo>
                <a:lnTo>
                  <a:pt x="8" y="1"/>
                </a:lnTo>
                <a:lnTo>
                  <a:pt x="8" y="3"/>
                </a:lnTo>
                <a:lnTo>
                  <a:pt x="7" y="6"/>
                </a:lnTo>
                <a:lnTo>
                  <a:pt x="6" y="10"/>
                </a:lnTo>
                <a:lnTo>
                  <a:pt x="6" y="17"/>
                </a:lnTo>
                <a:lnTo>
                  <a:pt x="6" y="25"/>
                </a:lnTo>
                <a:lnTo>
                  <a:pt x="7" y="36"/>
                </a:lnTo>
                <a:lnTo>
                  <a:pt x="2" y="36"/>
                </a:lnTo>
                <a:lnTo>
                  <a:pt x="1" y="36"/>
                </a:lnTo>
                <a:lnTo>
                  <a:pt x="1" y="32"/>
                </a:lnTo>
                <a:lnTo>
                  <a:pt x="1" y="28"/>
                </a:lnTo>
                <a:lnTo>
                  <a:pt x="0" y="22"/>
                </a:lnTo>
                <a:lnTo>
                  <a:pt x="0" y="16"/>
                </a:lnTo>
                <a:lnTo>
                  <a:pt x="0" y="10"/>
                </a:lnTo>
                <a:lnTo>
                  <a:pt x="1" y="4"/>
                </a:lnTo>
                <a:lnTo>
                  <a:pt x="3" y="0"/>
                </a:lnTo>
                <a:lnTo>
                  <a:pt x="9" y="0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8" name="Rectangle 120"/>
          <p:cNvSpPr>
            <a:spLocks noChangeArrowheads="1"/>
          </p:cNvSpPr>
          <p:nvPr/>
        </p:nvSpPr>
        <p:spPr bwMode="auto">
          <a:xfrm>
            <a:off x="1719263" y="2917825"/>
            <a:ext cx="6350" cy="2492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529" name="Freeform 121"/>
          <p:cNvSpPr>
            <a:spLocks/>
          </p:cNvSpPr>
          <p:nvPr/>
        </p:nvSpPr>
        <p:spPr bwMode="auto">
          <a:xfrm>
            <a:off x="1785938" y="2913063"/>
            <a:ext cx="73025" cy="115887"/>
          </a:xfrm>
          <a:custGeom>
            <a:avLst/>
            <a:gdLst>
              <a:gd name="T0" fmla="*/ 2147483646 w 46"/>
              <a:gd name="T1" fmla="*/ 2147483646 h 55"/>
              <a:gd name="T2" fmla="*/ 2147483646 w 46"/>
              <a:gd name="T3" fmla="*/ 2147483646 h 55"/>
              <a:gd name="T4" fmla="*/ 2147483646 w 46"/>
              <a:gd name="T5" fmla="*/ 2147483646 h 55"/>
              <a:gd name="T6" fmla="*/ 2147483646 w 46"/>
              <a:gd name="T7" fmla="*/ 2147483646 h 55"/>
              <a:gd name="T8" fmla="*/ 0 w 46"/>
              <a:gd name="T9" fmla="*/ 2147483646 h 55"/>
              <a:gd name="T10" fmla="*/ 0 w 46"/>
              <a:gd name="T11" fmla="*/ 2147483646 h 55"/>
              <a:gd name="T12" fmla="*/ 0 w 46"/>
              <a:gd name="T13" fmla="*/ 2147483646 h 55"/>
              <a:gd name="T14" fmla="*/ 0 w 46"/>
              <a:gd name="T15" fmla="*/ 2147483646 h 55"/>
              <a:gd name="T16" fmla="*/ 2147483646 w 46"/>
              <a:gd name="T17" fmla="*/ 2147483646 h 55"/>
              <a:gd name="T18" fmla="*/ 2147483646 w 46"/>
              <a:gd name="T19" fmla="*/ 2147483646 h 55"/>
              <a:gd name="T20" fmla="*/ 2147483646 w 46"/>
              <a:gd name="T21" fmla="*/ 2147483646 h 55"/>
              <a:gd name="T22" fmla="*/ 2147483646 w 46"/>
              <a:gd name="T23" fmla="*/ 2147483646 h 55"/>
              <a:gd name="T24" fmla="*/ 2147483646 w 46"/>
              <a:gd name="T25" fmla="*/ 2147483646 h 55"/>
              <a:gd name="T26" fmla="*/ 2147483646 w 46"/>
              <a:gd name="T27" fmla="*/ 2147483646 h 55"/>
              <a:gd name="T28" fmla="*/ 2147483646 w 46"/>
              <a:gd name="T29" fmla="*/ 2147483646 h 55"/>
              <a:gd name="T30" fmla="*/ 2147483646 w 46"/>
              <a:gd name="T31" fmla="*/ 2147483646 h 55"/>
              <a:gd name="T32" fmla="*/ 2147483646 w 46"/>
              <a:gd name="T33" fmla="*/ 2147483646 h 55"/>
              <a:gd name="T34" fmla="*/ 2147483646 w 46"/>
              <a:gd name="T35" fmla="*/ 2147483646 h 55"/>
              <a:gd name="T36" fmla="*/ 2147483646 w 46"/>
              <a:gd name="T37" fmla="*/ 2147483646 h 55"/>
              <a:gd name="T38" fmla="*/ 2147483646 w 46"/>
              <a:gd name="T39" fmla="*/ 2147483646 h 55"/>
              <a:gd name="T40" fmla="*/ 2147483646 w 46"/>
              <a:gd name="T41" fmla="*/ 2147483646 h 55"/>
              <a:gd name="T42" fmla="*/ 2147483646 w 46"/>
              <a:gd name="T43" fmla="*/ 2147483646 h 55"/>
              <a:gd name="T44" fmla="*/ 2147483646 w 46"/>
              <a:gd name="T45" fmla="*/ 2147483646 h 55"/>
              <a:gd name="T46" fmla="*/ 2147483646 w 46"/>
              <a:gd name="T47" fmla="*/ 2147483646 h 55"/>
              <a:gd name="T48" fmla="*/ 2147483646 w 46"/>
              <a:gd name="T49" fmla="*/ 2147483646 h 55"/>
              <a:gd name="T50" fmla="*/ 2147483646 w 46"/>
              <a:gd name="T51" fmla="*/ 2147483646 h 55"/>
              <a:gd name="T52" fmla="*/ 2147483646 w 46"/>
              <a:gd name="T53" fmla="*/ 2147483646 h 55"/>
              <a:gd name="T54" fmla="*/ 2147483646 w 46"/>
              <a:gd name="T55" fmla="*/ 2147483646 h 55"/>
              <a:gd name="T56" fmla="*/ 2147483646 w 46"/>
              <a:gd name="T57" fmla="*/ 2147483646 h 55"/>
              <a:gd name="T58" fmla="*/ 2147483646 w 46"/>
              <a:gd name="T59" fmla="*/ 2147483646 h 55"/>
              <a:gd name="T60" fmla="*/ 2147483646 w 46"/>
              <a:gd name="T61" fmla="*/ 2147483646 h 55"/>
              <a:gd name="T62" fmla="*/ 2147483646 w 46"/>
              <a:gd name="T63" fmla="*/ 2147483646 h 55"/>
              <a:gd name="T64" fmla="*/ 2147483646 w 46"/>
              <a:gd name="T65" fmla="*/ 2147483646 h 55"/>
              <a:gd name="T66" fmla="*/ 2147483646 w 46"/>
              <a:gd name="T67" fmla="*/ 2147483646 h 55"/>
              <a:gd name="T68" fmla="*/ 2147483646 w 46"/>
              <a:gd name="T69" fmla="*/ 2147483646 h 55"/>
              <a:gd name="T70" fmla="*/ 2147483646 w 46"/>
              <a:gd name="T71" fmla="*/ 2147483646 h 55"/>
              <a:gd name="T72" fmla="*/ 2147483646 w 46"/>
              <a:gd name="T73" fmla="*/ 2147483646 h 55"/>
              <a:gd name="T74" fmla="*/ 2147483646 w 46"/>
              <a:gd name="T75" fmla="*/ 2147483646 h 55"/>
              <a:gd name="T76" fmla="*/ 2147483646 w 46"/>
              <a:gd name="T77" fmla="*/ 2147483646 h 55"/>
              <a:gd name="T78" fmla="*/ 2147483646 w 46"/>
              <a:gd name="T79" fmla="*/ 2147483646 h 55"/>
              <a:gd name="T80" fmla="*/ 2147483646 w 46"/>
              <a:gd name="T81" fmla="*/ 0 h 55"/>
              <a:gd name="T82" fmla="*/ 2147483646 w 46"/>
              <a:gd name="T83" fmla="*/ 0 h 55"/>
              <a:gd name="T84" fmla="*/ 2147483646 w 46"/>
              <a:gd name="T85" fmla="*/ 0 h 55"/>
              <a:gd name="T86" fmla="*/ 2147483646 w 46"/>
              <a:gd name="T87" fmla="*/ 2147483646 h 55"/>
              <a:gd name="T88" fmla="*/ 2147483646 w 46"/>
              <a:gd name="T89" fmla="*/ 2147483646 h 55"/>
              <a:gd name="T90" fmla="*/ 2147483646 w 46"/>
              <a:gd name="T91" fmla="*/ 2147483646 h 55"/>
              <a:gd name="T92" fmla="*/ 2147483646 w 46"/>
              <a:gd name="T93" fmla="*/ 2147483646 h 55"/>
              <a:gd name="T94" fmla="*/ 2147483646 w 46"/>
              <a:gd name="T95" fmla="*/ 2147483646 h 55"/>
              <a:gd name="T96" fmla="*/ 2147483646 w 46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6"/>
              <a:gd name="T148" fmla="*/ 0 h 55"/>
              <a:gd name="T149" fmla="*/ 46 w 46"/>
              <a:gd name="T150" fmla="*/ 55 h 5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6" h="55">
                <a:moveTo>
                  <a:pt x="4" y="6"/>
                </a:moveTo>
                <a:lnTo>
                  <a:pt x="4" y="7"/>
                </a:lnTo>
                <a:lnTo>
                  <a:pt x="3" y="9"/>
                </a:lnTo>
                <a:lnTo>
                  <a:pt x="1" y="14"/>
                </a:lnTo>
                <a:lnTo>
                  <a:pt x="0" y="20"/>
                </a:lnTo>
                <a:lnTo>
                  <a:pt x="0" y="28"/>
                </a:lnTo>
                <a:lnTo>
                  <a:pt x="0" y="36"/>
                </a:lnTo>
                <a:lnTo>
                  <a:pt x="0" y="46"/>
                </a:lnTo>
                <a:lnTo>
                  <a:pt x="3" y="55"/>
                </a:lnTo>
                <a:lnTo>
                  <a:pt x="3" y="54"/>
                </a:lnTo>
                <a:lnTo>
                  <a:pt x="3" y="53"/>
                </a:lnTo>
                <a:lnTo>
                  <a:pt x="3" y="51"/>
                </a:lnTo>
                <a:lnTo>
                  <a:pt x="3" y="49"/>
                </a:lnTo>
                <a:lnTo>
                  <a:pt x="3" y="46"/>
                </a:lnTo>
                <a:lnTo>
                  <a:pt x="4" y="42"/>
                </a:lnTo>
                <a:lnTo>
                  <a:pt x="4" y="39"/>
                </a:lnTo>
                <a:lnTo>
                  <a:pt x="5" y="35"/>
                </a:lnTo>
                <a:lnTo>
                  <a:pt x="6" y="32"/>
                </a:lnTo>
                <a:lnTo>
                  <a:pt x="7" y="28"/>
                </a:lnTo>
                <a:lnTo>
                  <a:pt x="8" y="25"/>
                </a:lnTo>
                <a:lnTo>
                  <a:pt x="11" y="21"/>
                </a:lnTo>
                <a:lnTo>
                  <a:pt x="14" y="19"/>
                </a:lnTo>
                <a:lnTo>
                  <a:pt x="17" y="16"/>
                </a:lnTo>
                <a:lnTo>
                  <a:pt x="21" y="14"/>
                </a:lnTo>
                <a:lnTo>
                  <a:pt x="26" y="14"/>
                </a:lnTo>
                <a:lnTo>
                  <a:pt x="26" y="13"/>
                </a:lnTo>
                <a:lnTo>
                  <a:pt x="28" y="12"/>
                </a:lnTo>
                <a:lnTo>
                  <a:pt x="29" y="11"/>
                </a:lnTo>
                <a:lnTo>
                  <a:pt x="33" y="9"/>
                </a:lnTo>
                <a:lnTo>
                  <a:pt x="36" y="7"/>
                </a:lnTo>
                <a:lnTo>
                  <a:pt x="41" y="5"/>
                </a:lnTo>
                <a:lnTo>
                  <a:pt x="46" y="2"/>
                </a:lnTo>
                <a:lnTo>
                  <a:pt x="45" y="2"/>
                </a:lnTo>
                <a:lnTo>
                  <a:pt x="43" y="2"/>
                </a:lnTo>
                <a:lnTo>
                  <a:pt x="42" y="1"/>
                </a:lnTo>
                <a:lnTo>
                  <a:pt x="40" y="1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8" y="0"/>
                </a:lnTo>
                <a:lnTo>
                  <a:pt x="26" y="0"/>
                </a:lnTo>
                <a:lnTo>
                  <a:pt x="22" y="1"/>
                </a:lnTo>
                <a:lnTo>
                  <a:pt x="19" y="1"/>
                </a:lnTo>
                <a:lnTo>
                  <a:pt x="14" y="1"/>
                </a:lnTo>
                <a:lnTo>
                  <a:pt x="11" y="2"/>
                </a:lnTo>
                <a:lnTo>
                  <a:pt x="7" y="4"/>
                </a:lnTo>
                <a:lnTo>
                  <a:pt x="4" y="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0" name="Freeform 122"/>
          <p:cNvSpPr>
            <a:spLocks/>
          </p:cNvSpPr>
          <p:nvPr/>
        </p:nvSpPr>
        <p:spPr bwMode="auto">
          <a:xfrm>
            <a:off x="1684338" y="3000375"/>
            <a:ext cx="58737" cy="19050"/>
          </a:xfrm>
          <a:custGeom>
            <a:avLst/>
            <a:gdLst>
              <a:gd name="T0" fmla="*/ 0 w 37"/>
              <a:gd name="T1" fmla="*/ 2147483646 h 9"/>
              <a:gd name="T2" fmla="*/ 0 w 37"/>
              <a:gd name="T3" fmla="*/ 2147483646 h 9"/>
              <a:gd name="T4" fmla="*/ 0 w 37"/>
              <a:gd name="T5" fmla="*/ 2147483646 h 9"/>
              <a:gd name="T6" fmla="*/ 2147483646 w 37"/>
              <a:gd name="T7" fmla="*/ 2147483646 h 9"/>
              <a:gd name="T8" fmla="*/ 2147483646 w 37"/>
              <a:gd name="T9" fmla="*/ 2147483646 h 9"/>
              <a:gd name="T10" fmla="*/ 2147483646 w 37"/>
              <a:gd name="T11" fmla="*/ 2147483646 h 9"/>
              <a:gd name="T12" fmla="*/ 2147483646 w 37"/>
              <a:gd name="T13" fmla="*/ 2147483646 h 9"/>
              <a:gd name="T14" fmla="*/ 2147483646 w 37"/>
              <a:gd name="T15" fmla="*/ 2147483646 h 9"/>
              <a:gd name="T16" fmla="*/ 2147483646 w 37"/>
              <a:gd name="T17" fmla="*/ 2147483646 h 9"/>
              <a:gd name="T18" fmla="*/ 2147483646 w 37"/>
              <a:gd name="T19" fmla="*/ 0 h 9"/>
              <a:gd name="T20" fmla="*/ 2147483646 w 37"/>
              <a:gd name="T21" fmla="*/ 0 h 9"/>
              <a:gd name="T22" fmla="*/ 2147483646 w 37"/>
              <a:gd name="T23" fmla="*/ 0 h 9"/>
              <a:gd name="T24" fmla="*/ 2147483646 w 37"/>
              <a:gd name="T25" fmla="*/ 0 h 9"/>
              <a:gd name="T26" fmla="*/ 2147483646 w 37"/>
              <a:gd name="T27" fmla="*/ 0 h 9"/>
              <a:gd name="T28" fmla="*/ 2147483646 w 37"/>
              <a:gd name="T29" fmla="*/ 2147483646 h 9"/>
              <a:gd name="T30" fmla="*/ 2147483646 w 37"/>
              <a:gd name="T31" fmla="*/ 2147483646 h 9"/>
              <a:gd name="T32" fmla="*/ 2147483646 w 37"/>
              <a:gd name="T33" fmla="*/ 2147483646 h 9"/>
              <a:gd name="T34" fmla="*/ 2147483646 w 37"/>
              <a:gd name="T35" fmla="*/ 2147483646 h 9"/>
              <a:gd name="T36" fmla="*/ 2147483646 w 37"/>
              <a:gd name="T37" fmla="*/ 2147483646 h 9"/>
              <a:gd name="T38" fmla="*/ 2147483646 w 37"/>
              <a:gd name="T39" fmla="*/ 2147483646 h 9"/>
              <a:gd name="T40" fmla="*/ 2147483646 w 37"/>
              <a:gd name="T41" fmla="*/ 2147483646 h 9"/>
              <a:gd name="T42" fmla="*/ 2147483646 w 37"/>
              <a:gd name="T43" fmla="*/ 2147483646 h 9"/>
              <a:gd name="T44" fmla="*/ 2147483646 w 37"/>
              <a:gd name="T45" fmla="*/ 2147483646 h 9"/>
              <a:gd name="T46" fmla="*/ 2147483646 w 37"/>
              <a:gd name="T47" fmla="*/ 2147483646 h 9"/>
              <a:gd name="T48" fmla="*/ 2147483646 w 37"/>
              <a:gd name="T49" fmla="*/ 2147483646 h 9"/>
              <a:gd name="T50" fmla="*/ 2147483646 w 37"/>
              <a:gd name="T51" fmla="*/ 2147483646 h 9"/>
              <a:gd name="T52" fmla="*/ 2147483646 w 37"/>
              <a:gd name="T53" fmla="*/ 2147483646 h 9"/>
              <a:gd name="T54" fmla="*/ 2147483646 w 37"/>
              <a:gd name="T55" fmla="*/ 2147483646 h 9"/>
              <a:gd name="T56" fmla="*/ 2147483646 w 37"/>
              <a:gd name="T57" fmla="*/ 2147483646 h 9"/>
              <a:gd name="T58" fmla="*/ 2147483646 w 37"/>
              <a:gd name="T59" fmla="*/ 2147483646 h 9"/>
              <a:gd name="T60" fmla="*/ 2147483646 w 37"/>
              <a:gd name="T61" fmla="*/ 2147483646 h 9"/>
              <a:gd name="T62" fmla="*/ 2147483646 w 37"/>
              <a:gd name="T63" fmla="*/ 2147483646 h 9"/>
              <a:gd name="T64" fmla="*/ 2147483646 w 37"/>
              <a:gd name="T65" fmla="*/ 2147483646 h 9"/>
              <a:gd name="T66" fmla="*/ 0 w 37"/>
              <a:gd name="T67" fmla="*/ 2147483646 h 9"/>
              <a:gd name="T68" fmla="*/ 0 w 37"/>
              <a:gd name="T69" fmla="*/ 2147483646 h 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9"/>
              <a:gd name="T107" fmla="*/ 37 w 37"/>
              <a:gd name="T108" fmla="*/ 9 h 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9">
                <a:moveTo>
                  <a:pt x="0" y="6"/>
                </a:moveTo>
                <a:lnTo>
                  <a:pt x="0" y="6"/>
                </a:lnTo>
                <a:lnTo>
                  <a:pt x="1" y="5"/>
                </a:lnTo>
                <a:lnTo>
                  <a:pt x="2" y="3"/>
                </a:lnTo>
                <a:lnTo>
                  <a:pt x="4" y="2"/>
                </a:lnTo>
                <a:lnTo>
                  <a:pt x="5" y="2"/>
                </a:lnTo>
                <a:lnTo>
                  <a:pt x="7" y="1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1"/>
                </a:lnTo>
                <a:lnTo>
                  <a:pt x="32" y="1"/>
                </a:lnTo>
                <a:lnTo>
                  <a:pt x="37" y="3"/>
                </a:lnTo>
                <a:lnTo>
                  <a:pt x="37" y="6"/>
                </a:lnTo>
                <a:lnTo>
                  <a:pt x="36" y="6"/>
                </a:lnTo>
                <a:lnTo>
                  <a:pt x="36" y="5"/>
                </a:lnTo>
                <a:lnTo>
                  <a:pt x="34" y="5"/>
                </a:lnTo>
                <a:lnTo>
                  <a:pt x="33" y="5"/>
                </a:lnTo>
                <a:lnTo>
                  <a:pt x="30" y="3"/>
                </a:lnTo>
                <a:lnTo>
                  <a:pt x="28" y="3"/>
                </a:lnTo>
                <a:lnTo>
                  <a:pt x="25" y="2"/>
                </a:lnTo>
                <a:lnTo>
                  <a:pt x="22" y="2"/>
                </a:lnTo>
                <a:lnTo>
                  <a:pt x="19" y="2"/>
                </a:lnTo>
                <a:lnTo>
                  <a:pt x="15" y="2"/>
                </a:lnTo>
                <a:lnTo>
                  <a:pt x="13" y="2"/>
                </a:lnTo>
                <a:lnTo>
                  <a:pt x="9" y="3"/>
                </a:lnTo>
                <a:lnTo>
                  <a:pt x="7" y="5"/>
                </a:lnTo>
                <a:lnTo>
                  <a:pt x="5" y="6"/>
                </a:lnTo>
                <a:lnTo>
                  <a:pt x="2" y="7"/>
                </a:lnTo>
                <a:lnTo>
                  <a:pt x="0" y="9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1" name="Freeform 123"/>
          <p:cNvSpPr>
            <a:spLocks/>
          </p:cNvSpPr>
          <p:nvPr/>
        </p:nvSpPr>
        <p:spPr bwMode="auto">
          <a:xfrm>
            <a:off x="1684338" y="2947988"/>
            <a:ext cx="58737" cy="22225"/>
          </a:xfrm>
          <a:custGeom>
            <a:avLst/>
            <a:gdLst>
              <a:gd name="T0" fmla="*/ 0 w 37"/>
              <a:gd name="T1" fmla="*/ 2147483646 h 11"/>
              <a:gd name="T2" fmla="*/ 0 w 37"/>
              <a:gd name="T3" fmla="*/ 2147483646 h 11"/>
              <a:gd name="T4" fmla="*/ 0 w 37"/>
              <a:gd name="T5" fmla="*/ 2147483646 h 11"/>
              <a:gd name="T6" fmla="*/ 2147483646 w 37"/>
              <a:gd name="T7" fmla="*/ 2147483646 h 11"/>
              <a:gd name="T8" fmla="*/ 2147483646 w 37"/>
              <a:gd name="T9" fmla="*/ 2147483646 h 11"/>
              <a:gd name="T10" fmla="*/ 2147483646 w 37"/>
              <a:gd name="T11" fmla="*/ 2147483646 h 11"/>
              <a:gd name="T12" fmla="*/ 2147483646 w 37"/>
              <a:gd name="T13" fmla="*/ 2147483646 h 11"/>
              <a:gd name="T14" fmla="*/ 2147483646 w 37"/>
              <a:gd name="T15" fmla="*/ 2147483646 h 11"/>
              <a:gd name="T16" fmla="*/ 2147483646 w 37"/>
              <a:gd name="T17" fmla="*/ 2147483646 h 11"/>
              <a:gd name="T18" fmla="*/ 2147483646 w 37"/>
              <a:gd name="T19" fmla="*/ 2147483646 h 11"/>
              <a:gd name="T20" fmla="*/ 2147483646 w 37"/>
              <a:gd name="T21" fmla="*/ 0 h 11"/>
              <a:gd name="T22" fmla="*/ 2147483646 w 37"/>
              <a:gd name="T23" fmla="*/ 0 h 11"/>
              <a:gd name="T24" fmla="*/ 2147483646 w 37"/>
              <a:gd name="T25" fmla="*/ 0 h 11"/>
              <a:gd name="T26" fmla="*/ 2147483646 w 37"/>
              <a:gd name="T27" fmla="*/ 0 h 11"/>
              <a:gd name="T28" fmla="*/ 2147483646 w 37"/>
              <a:gd name="T29" fmla="*/ 2147483646 h 11"/>
              <a:gd name="T30" fmla="*/ 2147483646 w 37"/>
              <a:gd name="T31" fmla="*/ 2147483646 h 11"/>
              <a:gd name="T32" fmla="*/ 2147483646 w 37"/>
              <a:gd name="T33" fmla="*/ 2147483646 h 11"/>
              <a:gd name="T34" fmla="*/ 2147483646 w 37"/>
              <a:gd name="T35" fmla="*/ 2147483646 h 11"/>
              <a:gd name="T36" fmla="*/ 2147483646 w 37"/>
              <a:gd name="T37" fmla="*/ 2147483646 h 11"/>
              <a:gd name="T38" fmla="*/ 2147483646 w 37"/>
              <a:gd name="T39" fmla="*/ 2147483646 h 11"/>
              <a:gd name="T40" fmla="*/ 2147483646 w 37"/>
              <a:gd name="T41" fmla="*/ 2147483646 h 11"/>
              <a:gd name="T42" fmla="*/ 2147483646 w 37"/>
              <a:gd name="T43" fmla="*/ 2147483646 h 11"/>
              <a:gd name="T44" fmla="*/ 2147483646 w 37"/>
              <a:gd name="T45" fmla="*/ 2147483646 h 11"/>
              <a:gd name="T46" fmla="*/ 2147483646 w 37"/>
              <a:gd name="T47" fmla="*/ 2147483646 h 11"/>
              <a:gd name="T48" fmla="*/ 2147483646 w 37"/>
              <a:gd name="T49" fmla="*/ 2147483646 h 11"/>
              <a:gd name="T50" fmla="*/ 2147483646 w 37"/>
              <a:gd name="T51" fmla="*/ 2147483646 h 11"/>
              <a:gd name="T52" fmla="*/ 2147483646 w 37"/>
              <a:gd name="T53" fmla="*/ 2147483646 h 11"/>
              <a:gd name="T54" fmla="*/ 2147483646 w 37"/>
              <a:gd name="T55" fmla="*/ 2147483646 h 11"/>
              <a:gd name="T56" fmla="*/ 2147483646 w 37"/>
              <a:gd name="T57" fmla="*/ 2147483646 h 11"/>
              <a:gd name="T58" fmla="*/ 2147483646 w 37"/>
              <a:gd name="T59" fmla="*/ 2147483646 h 11"/>
              <a:gd name="T60" fmla="*/ 2147483646 w 37"/>
              <a:gd name="T61" fmla="*/ 2147483646 h 11"/>
              <a:gd name="T62" fmla="*/ 2147483646 w 37"/>
              <a:gd name="T63" fmla="*/ 2147483646 h 11"/>
              <a:gd name="T64" fmla="*/ 2147483646 w 37"/>
              <a:gd name="T65" fmla="*/ 2147483646 h 11"/>
              <a:gd name="T66" fmla="*/ 0 w 37"/>
              <a:gd name="T67" fmla="*/ 2147483646 h 11"/>
              <a:gd name="T68" fmla="*/ 0 w 37"/>
              <a:gd name="T69" fmla="*/ 2147483646 h 1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1"/>
              <a:gd name="T107" fmla="*/ 37 w 37"/>
              <a:gd name="T108" fmla="*/ 11 h 1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1">
                <a:moveTo>
                  <a:pt x="0" y="6"/>
                </a:move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2" y="4"/>
                </a:lnTo>
                <a:lnTo>
                  <a:pt x="4" y="4"/>
                </a:lnTo>
                <a:lnTo>
                  <a:pt x="5" y="3"/>
                </a:lnTo>
                <a:lnTo>
                  <a:pt x="7" y="2"/>
                </a:lnTo>
                <a:lnTo>
                  <a:pt x="9" y="2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2"/>
                </a:lnTo>
                <a:lnTo>
                  <a:pt x="32" y="3"/>
                </a:lnTo>
                <a:lnTo>
                  <a:pt x="37" y="4"/>
                </a:lnTo>
                <a:lnTo>
                  <a:pt x="37" y="6"/>
                </a:lnTo>
                <a:lnTo>
                  <a:pt x="36" y="6"/>
                </a:lnTo>
                <a:lnTo>
                  <a:pt x="36" y="5"/>
                </a:lnTo>
                <a:lnTo>
                  <a:pt x="34" y="5"/>
                </a:lnTo>
                <a:lnTo>
                  <a:pt x="33" y="5"/>
                </a:lnTo>
                <a:lnTo>
                  <a:pt x="30" y="4"/>
                </a:lnTo>
                <a:lnTo>
                  <a:pt x="28" y="4"/>
                </a:lnTo>
                <a:lnTo>
                  <a:pt x="25" y="4"/>
                </a:lnTo>
                <a:lnTo>
                  <a:pt x="22" y="3"/>
                </a:lnTo>
                <a:lnTo>
                  <a:pt x="19" y="3"/>
                </a:lnTo>
                <a:lnTo>
                  <a:pt x="15" y="3"/>
                </a:lnTo>
                <a:lnTo>
                  <a:pt x="13" y="3"/>
                </a:lnTo>
                <a:lnTo>
                  <a:pt x="9" y="4"/>
                </a:lnTo>
                <a:lnTo>
                  <a:pt x="7" y="5"/>
                </a:lnTo>
                <a:lnTo>
                  <a:pt x="5" y="6"/>
                </a:lnTo>
                <a:lnTo>
                  <a:pt x="2" y="9"/>
                </a:lnTo>
                <a:lnTo>
                  <a:pt x="0" y="11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2" name="Freeform 124"/>
          <p:cNvSpPr>
            <a:spLocks/>
          </p:cNvSpPr>
          <p:nvPr/>
        </p:nvSpPr>
        <p:spPr bwMode="auto">
          <a:xfrm>
            <a:off x="1739900" y="2924175"/>
            <a:ext cx="96838" cy="236538"/>
          </a:xfrm>
          <a:custGeom>
            <a:avLst/>
            <a:gdLst>
              <a:gd name="T0" fmla="*/ 0 w 61"/>
              <a:gd name="T1" fmla="*/ 0 h 112"/>
              <a:gd name="T2" fmla="*/ 0 w 61"/>
              <a:gd name="T3" fmla="*/ 2147483646 h 112"/>
              <a:gd name="T4" fmla="*/ 2147483646 w 61"/>
              <a:gd name="T5" fmla="*/ 2147483646 h 112"/>
              <a:gd name="T6" fmla="*/ 2147483646 w 61"/>
              <a:gd name="T7" fmla="*/ 2147483646 h 112"/>
              <a:gd name="T8" fmla="*/ 2147483646 w 61"/>
              <a:gd name="T9" fmla="*/ 2147483646 h 112"/>
              <a:gd name="T10" fmla="*/ 2147483646 w 61"/>
              <a:gd name="T11" fmla="*/ 2147483646 h 112"/>
              <a:gd name="T12" fmla="*/ 2147483646 w 61"/>
              <a:gd name="T13" fmla="*/ 2147483646 h 112"/>
              <a:gd name="T14" fmla="*/ 2147483646 w 61"/>
              <a:gd name="T15" fmla="*/ 2147483646 h 112"/>
              <a:gd name="T16" fmla="*/ 2147483646 w 61"/>
              <a:gd name="T17" fmla="*/ 2147483646 h 112"/>
              <a:gd name="T18" fmla="*/ 2147483646 w 61"/>
              <a:gd name="T19" fmla="*/ 2147483646 h 112"/>
              <a:gd name="T20" fmla="*/ 2147483646 w 61"/>
              <a:gd name="T21" fmla="*/ 2147483646 h 112"/>
              <a:gd name="T22" fmla="*/ 2147483646 w 61"/>
              <a:gd name="T23" fmla="*/ 2147483646 h 112"/>
              <a:gd name="T24" fmla="*/ 2147483646 w 61"/>
              <a:gd name="T25" fmla="*/ 2147483646 h 112"/>
              <a:gd name="T26" fmla="*/ 2147483646 w 61"/>
              <a:gd name="T27" fmla="*/ 2147483646 h 112"/>
              <a:gd name="T28" fmla="*/ 2147483646 w 61"/>
              <a:gd name="T29" fmla="*/ 2147483646 h 112"/>
              <a:gd name="T30" fmla="*/ 2147483646 w 61"/>
              <a:gd name="T31" fmla="*/ 2147483646 h 112"/>
              <a:gd name="T32" fmla="*/ 2147483646 w 61"/>
              <a:gd name="T33" fmla="*/ 2147483646 h 112"/>
              <a:gd name="T34" fmla="*/ 0 w 61"/>
              <a:gd name="T35" fmla="*/ 0 h 1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1"/>
              <a:gd name="T55" fmla="*/ 0 h 112"/>
              <a:gd name="T56" fmla="*/ 61 w 61"/>
              <a:gd name="T57" fmla="*/ 112 h 1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1" h="112">
                <a:moveTo>
                  <a:pt x="0" y="0"/>
                </a:moveTo>
                <a:lnTo>
                  <a:pt x="0" y="108"/>
                </a:lnTo>
                <a:lnTo>
                  <a:pt x="19" y="112"/>
                </a:lnTo>
                <a:lnTo>
                  <a:pt x="18" y="98"/>
                </a:lnTo>
                <a:lnTo>
                  <a:pt x="61" y="104"/>
                </a:lnTo>
                <a:lnTo>
                  <a:pt x="61" y="98"/>
                </a:lnTo>
                <a:lnTo>
                  <a:pt x="30" y="94"/>
                </a:lnTo>
                <a:lnTo>
                  <a:pt x="29" y="81"/>
                </a:lnTo>
                <a:lnTo>
                  <a:pt x="9" y="81"/>
                </a:lnTo>
                <a:lnTo>
                  <a:pt x="8" y="80"/>
                </a:lnTo>
                <a:lnTo>
                  <a:pt x="7" y="76"/>
                </a:lnTo>
                <a:lnTo>
                  <a:pt x="6" y="69"/>
                </a:lnTo>
                <a:lnTo>
                  <a:pt x="4" y="58"/>
                </a:lnTo>
                <a:lnTo>
                  <a:pt x="2" y="46"/>
                </a:lnTo>
                <a:lnTo>
                  <a:pt x="1" y="34"/>
                </a:lnTo>
                <a:lnTo>
                  <a:pt x="2" y="18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3" name="Freeform 125"/>
          <p:cNvSpPr>
            <a:spLocks/>
          </p:cNvSpPr>
          <p:nvPr/>
        </p:nvSpPr>
        <p:spPr bwMode="auto">
          <a:xfrm>
            <a:off x="1787525" y="2868613"/>
            <a:ext cx="125413" cy="31750"/>
          </a:xfrm>
          <a:custGeom>
            <a:avLst/>
            <a:gdLst>
              <a:gd name="T0" fmla="*/ 0 w 79"/>
              <a:gd name="T1" fmla="*/ 2147483646 h 15"/>
              <a:gd name="T2" fmla="*/ 0 w 79"/>
              <a:gd name="T3" fmla="*/ 2147483646 h 15"/>
              <a:gd name="T4" fmla="*/ 2147483646 w 79"/>
              <a:gd name="T5" fmla="*/ 2147483646 h 15"/>
              <a:gd name="T6" fmla="*/ 2147483646 w 79"/>
              <a:gd name="T7" fmla="*/ 2147483646 h 15"/>
              <a:gd name="T8" fmla="*/ 2147483646 w 79"/>
              <a:gd name="T9" fmla="*/ 2147483646 h 15"/>
              <a:gd name="T10" fmla="*/ 2147483646 w 79"/>
              <a:gd name="T11" fmla="*/ 2147483646 h 15"/>
              <a:gd name="T12" fmla="*/ 2147483646 w 79"/>
              <a:gd name="T13" fmla="*/ 2147483646 h 15"/>
              <a:gd name="T14" fmla="*/ 2147483646 w 79"/>
              <a:gd name="T15" fmla="*/ 2147483646 h 15"/>
              <a:gd name="T16" fmla="*/ 2147483646 w 79"/>
              <a:gd name="T17" fmla="*/ 2147483646 h 15"/>
              <a:gd name="T18" fmla="*/ 2147483646 w 79"/>
              <a:gd name="T19" fmla="*/ 2147483646 h 15"/>
              <a:gd name="T20" fmla="*/ 2147483646 w 79"/>
              <a:gd name="T21" fmla="*/ 2147483646 h 15"/>
              <a:gd name="T22" fmla="*/ 2147483646 w 79"/>
              <a:gd name="T23" fmla="*/ 2147483646 h 15"/>
              <a:gd name="T24" fmla="*/ 2147483646 w 79"/>
              <a:gd name="T25" fmla="*/ 2147483646 h 15"/>
              <a:gd name="T26" fmla="*/ 2147483646 w 79"/>
              <a:gd name="T27" fmla="*/ 2147483646 h 15"/>
              <a:gd name="T28" fmla="*/ 2147483646 w 79"/>
              <a:gd name="T29" fmla="*/ 2147483646 h 15"/>
              <a:gd name="T30" fmla="*/ 2147483646 w 79"/>
              <a:gd name="T31" fmla="*/ 2147483646 h 15"/>
              <a:gd name="T32" fmla="*/ 2147483646 w 79"/>
              <a:gd name="T33" fmla="*/ 2147483646 h 15"/>
              <a:gd name="T34" fmla="*/ 2147483646 w 79"/>
              <a:gd name="T35" fmla="*/ 0 h 15"/>
              <a:gd name="T36" fmla="*/ 2147483646 w 79"/>
              <a:gd name="T37" fmla="*/ 0 h 15"/>
              <a:gd name="T38" fmla="*/ 2147483646 w 79"/>
              <a:gd name="T39" fmla="*/ 0 h 15"/>
              <a:gd name="T40" fmla="*/ 2147483646 w 79"/>
              <a:gd name="T41" fmla="*/ 0 h 15"/>
              <a:gd name="T42" fmla="*/ 2147483646 w 79"/>
              <a:gd name="T43" fmla="*/ 0 h 15"/>
              <a:gd name="T44" fmla="*/ 2147483646 w 79"/>
              <a:gd name="T45" fmla="*/ 0 h 15"/>
              <a:gd name="T46" fmla="*/ 2147483646 w 79"/>
              <a:gd name="T47" fmla="*/ 0 h 15"/>
              <a:gd name="T48" fmla="*/ 2147483646 w 79"/>
              <a:gd name="T49" fmla="*/ 0 h 15"/>
              <a:gd name="T50" fmla="*/ 2147483646 w 79"/>
              <a:gd name="T51" fmla="*/ 2147483646 h 15"/>
              <a:gd name="T52" fmla="*/ 2147483646 w 79"/>
              <a:gd name="T53" fmla="*/ 2147483646 h 15"/>
              <a:gd name="T54" fmla="*/ 2147483646 w 79"/>
              <a:gd name="T55" fmla="*/ 2147483646 h 15"/>
              <a:gd name="T56" fmla="*/ 2147483646 w 79"/>
              <a:gd name="T57" fmla="*/ 2147483646 h 15"/>
              <a:gd name="T58" fmla="*/ 2147483646 w 79"/>
              <a:gd name="T59" fmla="*/ 2147483646 h 15"/>
              <a:gd name="T60" fmla="*/ 2147483646 w 79"/>
              <a:gd name="T61" fmla="*/ 2147483646 h 15"/>
              <a:gd name="T62" fmla="*/ 2147483646 w 79"/>
              <a:gd name="T63" fmla="*/ 2147483646 h 15"/>
              <a:gd name="T64" fmla="*/ 2147483646 w 79"/>
              <a:gd name="T65" fmla="*/ 2147483646 h 15"/>
              <a:gd name="T66" fmla="*/ 0 w 79"/>
              <a:gd name="T67" fmla="*/ 2147483646 h 15"/>
              <a:gd name="T68" fmla="*/ 0 w 79"/>
              <a:gd name="T69" fmla="*/ 2147483646 h 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9"/>
              <a:gd name="T106" fmla="*/ 0 h 15"/>
              <a:gd name="T107" fmla="*/ 79 w 79"/>
              <a:gd name="T108" fmla="*/ 15 h 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9" h="15">
                <a:moveTo>
                  <a:pt x="0" y="15"/>
                </a:moveTo>
                <a:lnTo>
                  <a:pt x="0" y="15"/>
                </a:lnTo>
                <a:lnTo>
                  <a:pt x="3" y="14"/>
                </a:lnTo>
                <a:lnTo>
                  <a:pt x="4" y="14"/>
                </a:lnTo>
                <a:lnTo>
                  <a:pt x="7" y="13"/>
                </a:lnTo>
                <a:lnTo>
                  <a:pt x="11" y="12"/>
                </a:lnTo>
                <a:lnTo>
                  <a:pt x="14" y="10"/>
                </a:lnTo>
                <a:lnTo>
                  <a:pt x="19" y="9"/>
                </a:lnTo>
                <a:lnTo>
                  <a:pt x="24" y="8"/>
                </a:lnTo>
                <a:lnTo>
                  <a:pt x="30" y="8"/>
                </a:lnTo>
                <a:lnTo>
                  <a:pt x="35" y="7"/>
                </a:lnTo>
                <a:lnTo>
                  <a:pt x="42" y="7"/>
                </a:lnTo>
                <a:lnTo>
                  <a:pt x="48" y="6"/>
                </a:lnTo>
                <a:lnTo>
                  <a:pt x="55" y="7"/>
                </a:lnTo>
                <a:lnTo>
                  <a:pt x="62" y="7"/>
                </a:lnTo>
                <a:lnTo>
                  <a:pt x="69" y="8"/>
                </a:lnTo>
                <a:lnTo>
                  <a:pt x="76" y="9"/>
                </a:lnTo>
                <a:lnTo>
                  <a:pt x="79" y="0"/>
                </a:lnTo>
                <a:lnTo>
                  <a:pt x="76" y="0"/>
                </a:lnTo>
                <a:lnTo>
                  <a:pt x="74" y="0"/>
                </a:lnTo>
                <a:lnTo>
                  <a:pt x="70" y="0"/>
                </a:lnTo>
                <a:lnTo>
                  <a:pt x="66" y="0"/>
                </a:lnTo>
                <a:lnTo>
                  <a:pt x="61" y="0"/>
                </a:lnTo>
                <a:lnTo>
                  <a:pt x="56" y="0"/>
                </a:lnTo>
                <a:lnTo>
                  <a:pt x="51" y="1"/>
                </a:lnTo>
                <a:lnTo>
                  <a:pt x="44" y="1"/>
                </a:lnTo>
                <a:lnTo>
                  <a:pt x="38" y="1"/>
                </a:lnTo>
                <a:lnTo>
                  <a:pt x="31" y="2"/>
                </a:lnTo>
                <a:lnTo>
                  <a:pt x="25" y="3"/>
                </a:lnTo>
                <a:lnTo>
                  <a:pt x="18" y="5"/>
                </a:lnTo>
                <a:lnTo>
                  <a:pt x="12" y="6"/>
                </a:lnTo>
                <a:lnTo>
                  <a:pt x="6" y="7"/>
                </a:lnTo>
                <a:lnTo>
                  <a:pt x="0" y="8"/>
                </a:lnTo>
                <a:lnTo>
                  <a:pt x="0" y="1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4" name="Freeform 126"/>
          <p:cNvSpPr>
            <a:spLocks/>
          </p:cNvSpPr>
          <p:nvPr/>
        </p:nvSpPr>
        <p:spPr bwMode="auto">
          <a:xfrm>
            <a:off x="1716088" y="3163888"/>
            <a:ext cx="209550" cy="95250"/>
          </a:xfrm>
          <a:custGeom>
            <a:avLst/>
            <a:gdLst>
              <a:gd name="T0" fmla="*/ 2147483646 w 132"/>
              <a:gd name="T1" fmla="*/ 2147483646 h 45"/>
              <a:gd name="T2" fmla="*/ 2147483646 w 132"/>
              <a:gd name="T3" fmla="*/ 2147483646 h 45"/>
              <a:gd name="T4" fmla="*/ 2147483646 w 132"/>
              <a:gd name="T5" fmla="*/ 2147483646 h 45"/>
              <a:gd name="T6" fmla="*/ 2147483646 w 132"/>
              <a:gd name="T7" fmla="*/ 2147483646 h 45"/>
              <a:gd name="T8" fmla="*/ 2147483646 w 132"/>
              <a:gd name="T9" fmla="*/ 2147483646 h 45"/>
              <a:gd name="T10" fmla="*/ 2147483646 w 132"/>
              <a:gd name="T11" fmla="*/ 2147483646 h 45"/>
              <a:gd name="T12" fmla="*/ 2147483646 w 132"/>
              <a:gd name="T13" fmla="*/ 2147483646 h 45"/>
              <a:gd name="T14" fmla="*/ 2147483646 w 132"/>
              <a:gd name="T15" fmla="*/ 2147483646 h 45"/>
              <a:gd name="T16" fmla="*/ 2147483646 w 132"/>
              <a:gd name="T17" fmla="*/ 2147483646 h 45"/>
              <a:gd name="T18" fmla="*/ 2147483646 w 132"/>
              <a:gd name="T19" fmla="*/ 2147483646 h 45"/>
              <a:gd name="T20" fmla="*/ 2147483646 w 132"/>
              <a:gd name="T21" fmla="*/ 2147483646 h 45"/>
              <a:gd name="T22" fmla="*/ 2147483646 w 132"/>
              <a:gd name="T23" fmla="*/ 2147483646 h 45"/>
              <a:gd name="T24" fmla="*/ 2147483646 w 132"/>
              <a:gd name="T25" fmla="*/ 2147483646 h 45"/>
              <a:gd name="T26" fmla="*/ 2147483646 w 132"/>
              <a:gd name="T27" fmla="*/ 2147483646 h 45"/>
              <a:gd name="T28" fmla="*/ 2147483646 w 132"/>
              <a:gd name="T29" fmla="*/ 2147483646 h 45"/>
              <a:gd name="T30" fmla="*/ 2147483646 w 132"/>
              <a:gd name="T31" fmla="*/ 2147483646 h 45"/>
              <a:gd name="T32" fmla="*/ 2147483646 w 132"/>
              <a:gd name="T33" fmla="*/ 2147483646 h 45"/>
              <a:gd name="T34" fmla="*/ 0 w 132"/>
              <a:gd name="T35" fmla="*/ 2147483646 h 45"/>
              <a:gd name="T36" fmla="*/ 2147483646 w 132"/>
              <a:gd name="T37" fmla="*/ 0 h 45"/>
              <a:gd name="T38" fmla="*/ 2147483646 w 132"/>
              <a:gd name="T39" fmla="*/ 2147483646 h 45"/>
              <a:gd name="T40" fmla="*/ 2147483646 w 132"/>
              <a:gd name="T41" fmla="*/ 2147483646 h 45"/>
              <a:gd name="T42" fmla="*/ 2147483646 w 132"/>
              <a:gd name="T43" fmla="*/ 2147483646 h 45"/>
              <a:gd name="T44" fmla="*/ 2147483646 w 132"/>
              <a:gd name="T45" fmla="*/ 2147483646 h 45"/>
              <a:gd name="T46" fmla="*/ 2147483646 w 132"/>
              <a:gd name="T47" fmla="*/ 2147483646 h 45"/>
              <a:gd name="T48" fmla="*/ 2147483646 w 132"/>
              <a:gd name="T49" fmla="*/ 2147483646 h 45"/>
              <a:gd name="T50" fmla="*/ 2147483646 w 132"/>
              <a:gd name="T51" fmla="*/ 2147483646 h 45"/>
              <a:gd name="T52" fmla="*/ 2147483646 w 132"/>
              <a:gd name="T53" fmla="*/ 2147483646 h 45"/>
              <a:gd name="T54" fmla="*/ 2147483646 w 132"/>
              <a:gd name="T55" fmla="*/ 2147483646 h 45"/>
              <a:gd name="T56" fmla="*/ 2147483646 w 132"/>
              <a:gd name="T57" fmla="*/ 2147483646 h 45"/>
              <a:gd name="T58" fmla="*/ 2147483646 w 132"/>
              <a:gd name="T59" fmla="*/ 2147483646 h 45"/>
              <a:gd name="T60" fmla="*/ 2147483646 w 132"/>
              <a:gd name="T61" fmla="*/ 2147483646 h 45"/>
              <a:gd name="T62" fmla="*/ 2147483646 w 132"/>
              <a:gd name="T63" fmla="*/ 2147483646 h 45"/>
              <a:gd name="T64" fmla="*/ 2147483646 w 132"/>
              <a:gd name="T65" fmla="*/ 2147483646 h 45"/>
              <a:gd name="T66" fmla="*/ 2147483646 w 132"/>
              <a:gd name="T67" fmla="*/ 2147483646 h 45"/>
              <a:gd name="T68" fmla="*/ 2147483646 w 132"/>
              <a:gd name="T69" fmla="*/ 2147483646 h 45"/>
              <a:gd name="T70" fmla="*/ 2147483646 w 132"/>
              <a:gd name="T71" fmla="*/ 2147483646 h 45"/>
              <a:gd name="T72" fmla="*/ 2147483646 w 132"/>
              <a:gd name="T73" fmla="*/ 2147483646 h 45"/>
              <a:gd name="T74" fmla="*/ 2147483646 w 132"/>
              <a:gd name="T75" fmla="*/ 2147483646 h 45"/>
              <a:gd name="T76" fmla="*/ 2147483646 w 132"/>
              <a:gd name="T77" fmla="*/ 2147483646 h 4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2"/>
              <a:gd name="T118" fmla="*/ 0 h 45"/>
              <a:gd name="T119" fmla="*/ 132 w 132"/>
              <a:gd name="T120" fmla="*/ 45 h 4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2" h="45">
                <a:moveTo>
                  <a:pt x="55" y="43"/>
                </a:moveTo>
                <a:lnTo>
                  <a:pt x="56" y="43"/>
                </a:lnTo>
                <a:lnTo>
                  <a:pt x="56" y="42"/>
                </a:lnTo>
                <a:lnTo>
                  <a:pt x="57" y="42"/>
                </a:lnTo>
                <a:lnTo>
                  <a:pt x="59" y="41"/>
                </a:lnTo>
                <a:lnTo>
                  <a:pt x="61" y="41"/>
                </a:lnTo>
                <a:lnTo>
                  <a:pt x="63" y="40"/>
                </a:lnTo>
                <a:lnTo>
                  <a:pt x="65" y="39"/>
                </a:lnTo>
                <a:lnTo>
                  <a:pt x="68" y="38"/>
                </a:lnTo>
                <a:lnTo>
                  <a:pt x="71" y="36"/>
                </a:lnTo>
                <a:lnTo>
                  <a:pt x="73" y="34"/>
                </a:lnTo>
                <a:lnTo>
                  <a:pt x="76" y="33"/>
                </a:lnTo>
                <a:lnTo>
                  <a:pt x="78" y="32"/>
                </a:lnTo>
                <a:lnTo>
                  <a:pt x="80" y="29"/>
                </a:lnTo>
                <a:lnTo>
                  <a:pt x="82" y="28"/>
                </a:lnTo>
                <a:lnTo>
                  <a:pt x="84" y="26"/>
                </a:lnTo>
                <a:lnTo>
                  <a:pt x="85" y="24"/>
                </a:lnTo>
                <a:lnTo>
                  <a:pt x="0" y="3"/>
                </a:lnTo>
                <a:lnTo>
                  <a:pt x="6" y="0"/>
                </a:lnTo>
                <a:lnTo>
                  <a:pt x="132" y="32"/>
                </a:lnTo>
                <a:lnTo>
                  <a:pt x="126" y="34"/>
                </a:lnTo>
                <a:lnTo>
                  <a:pt x="90" y="25"/>
                </a:lnTo>
                <a:lnTo>
                  <a:pt x="90" y="26"/>
                </a:lnTo>
                <a:lnTo>
                  <a:pt x="89" y="26"/>
                </a:lnTo>
                <a:lnTo>
                  <a:pt x="89" y="27"/>
                </a:lnTo>
                <a:lnTo>
                  <a:pt x="87" y="28"/>
                </a:lnTo>
                <a:lnTo>
                  <a:pt x="86" y="29"/>
                </a:lnTo>
                <a:lnTo>
                  <a:pt x="85" y="31"/>
                </a:lnTo>
                <a:lnTo>
                  <a:pt x="83" y="32"/>
                </a:lnTo>
                <a:lnTo>
                  <a:pt x="80" y="33"/>
                </a:lnTo>
                <a:lnTo>
                  <a:pt x="78" y="35"/>
                </a:lnTo>
                <a:lnTo>
                  <a:pt x="76" y="36"/>
                </a:lnTo>
                <a:lnTo>
                  <a:pt x="72" y="38"/>
                </a:lnTo>
                <a:lnTo>
                  <a:pt x="70" y="40"/>
                </a:lnTo>
                <a:lnTo>
                  <a:pt x="65" y="41"/>
                </a:lnTo>
                <a:lnTo>
                  <a:pt x="62" y="43"/>
                </a:lnTo>
                <a:lnTo>
                  <a:pt x="57" y="45"/>
                </a:lnTo>
                <a:lnTo>
                  <a:pt x="55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5" name="Freeform 127"/>
          <p:cNvSpPr>
            <a:spLocks/>
          </p:cNvSpPr>
          <p:nvPr/>
        </p:nvSpPr>
        <p:spPr bwMode="auto">
          <a:xfrm>
            <a:off x="1671638" y="3189288"/>
            <a:ext cx="214312" cy="84137"/>
          </a:xfrm>
          <a:custGeom>
            <a:avLst/>
            <a:gdLst>
              <a:gd name="T0" fmla="*/ 0 w 135"/>
              <a:gd name="T1" fmla="*/ 0 h 40"/>
              <a:gd name="T2" fmla="*/ 2147483646 w 135"/>
              <a:gd name="T3" fmla="*/ 2147483646 h 40"/>
              <a:gd name="T4" fmla="*/ 2147483646 w 135"/>
              <a:gd name="T5" fmla="*/ 2147483646 h 40"/>
              <a:gd name="T6" fmla="*/ 2147483646 w 135"/>
              <a:gd name="T7" fmla="*/ 0 h 40"/>
              <a:gd name="T8" fmla="*/ 0 w 135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40"/>
              <a:gd name="T17" fmla="*/ 135 w 13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40">
                <a:moveTo>
                  <a:pt x="0" y="0"/>
                </a:moveTo>
                <a:lnTo>
                  <a:pt x="132" y="40"/>
                </a:lnTo>
                <a:lnTo>
                  <a:pt x="135" y="40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6" name="Freeform 128"/>
          <p:cNvSpPr>
            <a:spLocks/>
          </p:cNvSpPr>
          <p:nvPr/>
        </p:nvSpPr>
        <p:spPr bwMode="auto">
          <a:xfrm>
            <a:off x="1708150" y="3179763"/>
            <a:ext cx="209550" cy="73025"/>
          </a:xfrm>
          <a:custGeom>
            <a:avLst/>
            <a:gdLst>
              <a:gd name="T0" fmla="*/ 0 w 132"/>
              <a:gd name="T1" fmla="*/ 0 h 35"/>
              <a:gd name="T2" fmla="*/ 2147483646 w 132"/>
              <a:gd name="T3" fmla="*/ 2147483646 h 35"/>
              <a:gd name="T4" fmla="*/ 2147483646 w 132"/>
              <a:gd name="T5" fmla="*/ 2147483646 h 35"/>
              <a:gd name="T6" fmla="*/ 2147483646 w 132"/>
              <a:gd name="T7" fmla="*/ 0 h 35"/>
              <a:gd name="T8" fmla="*/ 0 w 132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5"/>
              <a:gd name="T17" fmla="*/ 132 w 132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5">
                <a:moveTo>
                  <a:pt x="0" y="0"/>
                </a:moveTo>
                <a:lnTo>
                  <a:pt x="130" y="35"/>
                </a:lnTo>
                <a:lnTo>
                  <a:pt x="132" y="35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7" name="Freeform 129"/>
          <p:cNvSpPr>
            <a:spLocks/>
          </p:cNvSpPr>
          <p:nvPr/>
        </p:nvSpPr>
        <p:spPr bwMode="auto">
          <a:xfrm>
            <a:off x="1692275" y="3181350"/>
            <a:ext cx="211138" cy="82550"/>
          </a:xfrm>
          <a:custGeom>
            <a:avLst/>
            <a:gdLst>
              <a:gd name="T0" fmla="*/ 0 w 133"/>
              <a:gd name="T1" fmla="*/ 0 h 39"/>
              <a:gd name="T2" fmla="*/ 2147483646 w 133"/>
              <a:gd name="T3" fmla="*/ 2147483646 h 39"/>
              <a:gd name="T4" fmla="*/ 2147483646 w 133"/>
              <a:gd name="T5" fmla="*/ 2147483646 h 39"/>
              <a:gd name="T6" fmla="*/ 2147483646 w 133"/>
              <a:gd name="T7" fmla="*/ 0 h 39"/>
              <a:gd name="T8" fmla="*/ 0 w 133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39"/>
              <a:gd name="T17" fmla="*/ 133 w 133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39">
                <a:moveTo>
                  <a:pt x="0" y="0"/>
                </a:moveTo>
                <a:lnTo>
                  <a:pt x="130" y="39"/>
                </a:lnTo>
                <a:lnTo>
                  <a:pt x="133" y="39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8" name="Freeform 130"/>
          <p:cNvSpPr>
            <a:spLocks/>
          </p:cNvSpPr>
          <p:nvPr/>
        </p:nvSpPr>
        <p:spPr bwMode="auto">
          <a:xfrm>
            <a:off x="1643063" y="2208213"/>
            <a:ext cx="395287" cy="439737"/>
          </a:xfrm>
          <a:custGeom>
            <a:avLst/>
            <a:gdLst>
              <a:gd name="T0" fmla="*/ 2147483646 w 249"/>
              <a:gd name="T1" fmla="*/ 2147483646 h 209"/>
              <a:gd name="T2" fmla="*/ 2147483646 w 249"/>
              <a:gd name="T3" fmla="*/ 2147483646 h 209"/>
              <a:gd name="T4" fmla="*/ 2147483646 w 249"/>
              <a:gd name="T5" fmla="*/ 2147483646 h 209"/>
              <a:gd name="T6" fmla="*/ 2147483646 w 249"/>
              <a:gd name="T7" fmla="*/ 2147483646 h 209"/>
              <a:gd name="T8" fmla="*/ 2147483646 w 249"/>
              <a:gd name="T9" fmla="*/ 2147483646 h 209"/>
              <a:gd name="T10" fmla="*/ 2147483646 w 249"/>
              <a:gd name="T11" fmla="*/ 2147483646 h 209"/>
              <a:gd name="T12" fmla="*/ 2147483646 w 249"/>
              <a:gd name="T13" fmla="*/ 2147483646 h 209"/>
              <a:gd name="T14" fmla="*/ 2147483646 w 249"/>
              <a:gd name="T15" fmla="*/ 2147483646 h 209"/>
              <a:gd name="T16" fmla="*/ 2147483646 w 249"/>
              <a:gd name="T17" fmla="*/ 2147483646 h 209"/>
              <a:gd name="T18" fmla="*/ 2147483646 w 249"/>
              <a:gd name="T19" fmla="*/ 2147483646 h 209"/>
              <a:gd name="T20" fmla="*/ 2147483646 w 249"/>
              <a:gd name="T21" fmla="*/ 2147483646 h 209"/>
              <a:gd name="T22" fmla="*/ 2147483646 w 249"/>
              <a:gd name="T23" fmla="*/ 2147483646 h 209"/>
              <a:gd name="T24" fmla="*/ 2147483646 w 249"/>
              <a:gd name="T25" fmla="*/ 2147483646 h 209"/>
              <a:gd name="T26" fmla="*/ 2147483646 w 249"/>
              <a:gd name="T27" fmla="*/ 0 h 209"/>
              <a:gd name="T28" fmla="*/ 2147483646 w 249"/>
              <a:gd name="T29" fmla="*/ 0 h 209"/>
              <a:gd name="T30" fmla="*/ 2147483646 w 249"/>
              <a:gd name="T31" fmla="*/ 0 h 209"/>
              <a:gd name="T32" fmla="*/ 2147483646 w 249"/>
              <a:gd name="T33" fmla="*/ 0 h 209"/>
              <a:gd name="T34" fmla="*/ 2147483646 w 249"/>
              <a:gd name="T35" fmla="*/ 2147483646 h 209"/>
              <a:gd name="T36" fmla="*/ 2147483646 w 249"/>
              <a:gd name="T37" fmla="*/ 2147483646 h 209"/>
              <a:gd name="T38" fmla="*/ 2147483646 w 249"/>
              <a:gd name="T39" fmla="*/ 2147483646 h 209"/>
              <a:gd name="T40" fmla="*/ 2147483646 w 249"/>
              <a:gd name="T41" fmla="*/ 2147483646 h 209"/>
              <a:gd name="T42" fmla="*/ 2147483646 w 249"/>
              <a:gd name="T43" fmla="*/ 2147483646 h 209"/>
              <a:gd name="T44" fmla="*/ 2147483646 w 249"/>
              <a:gd name="T45" fmla="*/ 2147483646 h 209"/>
              <a:gd name="T46" fmla="*/ 2147483646 w 249"/>
              <a:gd name="T47" fmla="*/ 2147483646 h 209"/>
              <a:gd name="T48" fmla="*/ 2147483646 w 249"/>
              <a:gd name="T49" fmla="*/ 2147483646 h 209"/>
              <a:gd name="T50" fmla="*/ 2147483646 w 249"/>
              <a:gd name="T51" fmla="*/ 2147483646 h 209"/>
              <a:gd name="T52" fmla="*/ 2147483646 w 249"/>
              <a:gd name="T53" fmla="*/ 2147483646 h 209"/>
              <a:gd name="T54" fmla="*/ 2147483646 w 249"/>
              <a:gd name="T55" fmla="*/ 2147483646 h 209"/>
              <a:gd name="T56" fmla="*/ 0 w 249"/>
              <a:gd name="T57" fmla="*/ 2147483646 h 209"/>
              <a:gd name="T58" fmla="*/ 2147483646 w 249"/>
              <a:gd name="T59" fmla="*/ 2147483646 h 209"/>
              <a:gd name="T60" fmla="*/ 2147483646 w 249"/>
              <a:gd name="T61" fmla="*/ 2147483646 h 209"/>
              <a:gd name="T62" fmla="*/ 2147483646 w 249"/>
              <a:gd name="T63" fmla="*/ 2147483646 h 209"/>
              <a:gd name="T64" fmla="*/ 2147483646 w 249"/>
              <a:gd name="T65" fmla="*/ 2147483646 h 209"/>
              <a:gd name="T66" fmla="*/ 2147483646 w 249"/>
              <a:gd name="T67" fmla="*/ 2147483646 h 209"/>
              <a:gd name="T68" fmla="*/ 2147483646 w 249"/>
              <a:gd name="T69" fmla="*/ 2147483646 h 209"/>
              <a:gd name="T70" fmla="*/ 2147483646 w 249"/>
              <a:gd name="T71" fmla="*/ 2147483646 h 209"/>
              <a:gd name="T72" fmla="*/ 2147483646 w 249"/>
              <a:gd name="T73" fmla="*/ 2147483646 h 209"/>
              <a:gd name="T74" fmla="*/ 2147483646 w 249"/>
              <a:gd name="T75" fmla="*/ 2147483646 h 209"/>
              <a:gd name="T76" fmla="*/ 2147483646 w 249"/>
              <a:gd name="T77" fmla="*/ 2147483646 h 2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49"/>
              <a:gd name="T118" fmla="*/ 0 h 209"/>
              <a:gd name="T119" fmla="*/ 249 w 249"/>
              <a:gd name="T120" fmla="*/ 209 h 209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49" h="209">
                <a:moveTo>
                  <a:pt x="68" y="27"/>
                </a:moveTo>
                <a:lnTo>
                  <a:pt x="70" y="14"/>
                </a:lnTo>
                <a:lnTo>
                  <a:pt x="72" y="14"/>
                </a:lnTo>
                <a:lnTo>
                  <a:pt x="73" y="14"/>
                </a:lnTo>
                <a:lnTo>
                  <a:pt x="74" y="13"/>
                </a:lnTo>
                <a:lnTo>
                  <a:pt x="75" y="13"/>
                </a:lnTo>
                <a:lnTo>
                  <a:pt x="76" y="13"/>
                </a:lnTo>
                <a:lnTo>
                  <a:pt x="79" y="11"/>
                </a:lnTo>
                <a:lnTo>
                  <a:pt x="81" y="11"/>
                </a:lnTo>
                <a:lnTo>
                  <a:pt x="83" y="10"/>
                </a:lnTo>
                <a:lnTo>
                  <a:pt x="86" y="10"/>
                </a:lnTo>
                <a:lnTo>
                  <a:pt x="88" y="9"/>
                </a:lnTo>
                <a:lnTo>
                  <a:pt x="91" y="8"/>
                </a:lnTo>
                <a:lnTo>
                  <a:pt x="95" y="8"/>
                </a:lnTo>
                <a:lnTo>
                  <a:pt x="98" y="7"/>
                </a:lnTo>
                <a:lnTo>
                  <a:pt x="103" y="6"/>
                </a:lnTo>
                <a:lnTo>
                  <a:pt x="107" y="6"/>
                </a:lnTo>
                <a:lnTo>
                  <a:pt x="111" y="4"/>
                </a:lnTo>
                <a:lnTo>
                  <a:pt x="116" y="4"/>
                </a:lnTo>
                <a:lnTo>
                  <a:pt x="121" y="3"/>
                </a:lnTo>
                <a:lnTo>
                  <a:pt x="126" y="2"/>
                </a:lnTo>
                <a:lnTo>
                  <a:pt x="132" y="2"/>
                </a:lnTo>
                <a:lnTo>
                  <a:pt x="137" y="1"/>
                </a:lnTo>
                <a:lnTo>
                  <a:pt x="144" y="1"/>
                </a:lnTo>
                <a:lnTo>
                  <a:pt x="150" y="1"/>
                </a:lnTo>
                <a:lnTo>
                  <a:pt x="157" y="0"/>
                </a:lnTo>
                <a:lnTo>
                  <a:pt x="163" y="0"/>
                </a:lnTo>
                <a:lnTo>
                  <a:pt x="170" y="0"/>
                </a:lnTo>
                <a:lnTo>
                  <a:pt x="178" y="0"/>
                </a:lnTo>
                <a:lnTo>
                  <a:pt x="185" y="0"/>
                </a:lnTo>
                <a:lnTo>
                  <a:pt x="193" y="0"/>
                </a:lnTo>
                <a:lnTo>
                  <a:pt x="201" y="0"/>
                </a:lnTo>
                <a:lnTo>
                  <a:pt x="210" y="4"/>
                </a:lnTo>
                <a:lnTo>
                  <a:pt x="208" y="28"/>
                </a:lnTo>
                <a:lnTo>
                  <a:pt x="208" y="29"/>
                </a:lnTo>
                <a:lnTo>
                  <a:pt x="210" y="29"/>
                </a:lnTo>
                <a:lnTo>
                  <a:pt x="213" y="31"/>
                </a:lnTo>
                <a:lnTo>
                  <a:pt x="216" y="34"/>
                </a:lnTo>
                <a:lnTo>
                  <a:pt x="220" y="36"/>
                </a:lnTo>
                <a:lnTo>
                  <a:pt x="222" y="39"/>
                </a:lnTo>
                <a:lnTo>
                  <a:pt x="224" y="44"/>
                </a:lnTo>
                <a:lnTo>
                  <a:pt x="226" y="50"/>
                </a:lnTo>
                <a:lnTo>
                  <a:pt x="245" y="69"/>
                </a:lnTo>
                <a:lnTo>
                  <a:pt x="240" y="117"/>
                </a:lnTo>
                <a:lnTo>
                  <a:pt x="208" y="133"/>
                </a:lnTo>
                <a:lnTo>
                  <a:pt x="247" y="145"/>
                </a:lnTo>
                <a:lnTo>
                  <a:pt x="247" y="146"/>
                </a:lnTo>
                <a:lnTo>
                  <a:pt x="248" y="148"/>
                </a:lnTo>
                <a:lnTo>
                  <a:pt x="248" y="152"/>
                </a:lnTo>
                <a:lnTo>
                  <a:pt x="249" y="155"/>
                </a:lnTo>
                <a:lnTo>
                  <a:pt x="248" y="160"/>
                </a:lnTo>
                <a:lnTo>
                  <a:pt x="247" y="164"/>
                </a:lnTo>
                <a:lnTo>
                  <a:pt x="244" y="170"/>
                </a:lnTo>
                <a:lnTo>
                  <a:pt x="144" y="209"/>
                </a:lnTo>
                <a:lnTo>
                  <a:pt x="0" y="163"/>
                </a:lnTo>
                <a:lnTo>
                  <a:pt x="3" y="159"/>
                </a:lnTo>
                <a:lnTo>
                  <a:pt x="25" y="150"/>
                </a:lnTo>
                <a:lnTo>
                  <a:pt x="25" y="28"/>
                </a:lnTo>
                <a:lnTo>
                  <a:pt x="26" y="27"/>
                </a:lnTo>
                <a:lnTo>
                  <a:pt x="27" y="27"/>
                </a:lnTo>
                <a:lnTo>
                  <a:pt x="28" y="25"/>
                </a:lnTo>
                <a:lnTo>
                  <a:pt x="31" y="25"/>
                </a:lnTo>
                <a:lnTo>
                  <a:pt x="32" y="24"/>
                </a:lnTo>
                <a:lnTo>
                  <a:pt x="34" y="23"/>
                </a:lnTo>
                <a:lnTo>
                  <a:pt x="37" y="23"/>
                </a:lnTo>
                <a:lnTo>
                  <a:pt x="40" y="22"/>
                </a:lnTo>
                <a:lnTo>
                  <a:pt x="42" y="22"/>
                </a:lnTo>
                <a:lnTo>
                  <a:pt x="46" y="22"/>
                </a:lnTo>
                <a:lnTo>
                  <a:pt x="49" y="22"/>
                </a:lnTo>
                <a:lnTo>
                  <a:pt x="53" y="22"/>
                </a:lnTo>
                <a:lnTo>
                  <a:pt x="58" y="23"/>
                </a:lnTo>
                <a:lnTo>
                  <a:pt x="61" y="24"/>
                </a:lnTo>
                <a:lnTo>
                  <a:pt x="68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9" name="Freeform 131"/>
          <p:cNvSpPr>
            <a:spLocks/>
          </p:cNvSpPr>
          <p:nvPr/>
        </p:nvSpPr>
        <p:spPr bwMode="auto">
          <a:xfrm>
            <a:off x="1781175" y="2239963"/>
            <a:ext cx="125413" cy="190500"/>
          </a:xfrm>
          <a:custGeom>
            <a:avLst/>
            <a:gdLst>
              <a:gd name="T0" fmla="*/ 2147483646 w 79"/>
              <a:gd name="T1" fmla="*/ 2147483646 h 91"/>
              <a:gd name="T2" fmla="*/ 2147483646 w 79"/>
              <a:gd name="T3" fmla="*/ 2147483646 h 91"/>
              <a:gd name="T4" fmla="*/ 2147483646 w 79"/>
              <a:gd name="T5" fmla="*/ 2147483646 h 91"/>
              <a:gd name="T6" fmla="*/ 2147483646 w 79"/>
              <a:gd name="T7" fmla="*/ 2147483646 h 91"/>
              <a:gd name="T8" fmla="*/ 2147483646 w 79"/>
              <a:gd name="T9" fmla="*/ 2147483646 h 91"/>
              <a:gd name="T10" fmla="*/ 2147483646 w 79"/>
              <a:gd name="T11" fmla="*/ 2147483646 h 91"/>
              <a:gd name="T12" fmla="*/ 2147483646 w 79"/>
              <a:gd name="T13" fmla="*/ 2147483646 h 91"/>
              <a:gd name="T14" fmla="*/ 2147483646 w 79"/>
              <a:gd name="T15" fmla="*/ 2147483646 h 91"/>
              <a:gd name="T16" fmla="*/ 2147483646 w 79"/>
              <a:gd name="T17" fmla="*/ 0 h 91"/>
              <a:gd name="T18" fmla="*/ 2147483646 w 79"/>
              <a:gd name="T19" fmla="*/ 0 h 91"/>
              <a:gd name="T20" fmla="*/ 2147483646 w 79"/>
              <a:gd name="T21" fmla="*/ 2147483646 h 91"/>
              <a:gd name="T22" fmla="*/ 2147483646 w 79"/>
              <a:gd name="T23" fmla="*/ 2147483646 h 91"/>
              <a:gd name="T24" fmla="*/ 2147483646 w 79"/>
              <a:gd name="T25" fmla="*/ 2147483646 h 91"/>
              <a:gd name="T26" fmla="*/ 2147483646 w 79"/>
              <a:gd name="T27" fmla="*/ 2147483646 h 91"/>
              <a:gd name="T28" fmla="*/ 2147483646 w 79"/>
              <a:gd name="T29" fmla="*/ 2147483646 h 91"/>
              <a:gd name="T30" fmla="*/ 2147483646 w 79"/>
              <a:gd name="T31" fmla="*/ 2147483646 h 91"/>
              <a:gd name="T32" fmla="*/ 2147483646 w 79"/>
              <a:gd name="T33" fmla="*/ 2147483646 h 91"/>
              <a:gd name="T34" fmla="*/ 2147483646 w 79"/>
              <a:gd name="T35" fmla="*/ 2147483646 h 91"/>
              <a:gd name="T36" fmla="*/ 2147483646 w 79"/>
              <a:gd name="T37" fmla="*/ 2147483646 h 91"/>
              <a:gd name="T38" fmla="*/ 2147483646 w 79"/>
              <a:gd name="T39" fmla="*/ 2147483646 h 91"/>
              <a:gd name="T40" fmla="*/ 0 w 79"/>
              <a:gd name="T41" fmla="*/ 2147483646 h 91"/>
              <a:gd name="T42" fmla="*/ 0 w 79"/>
              <a:gd name="T43" fmla="*/ 2147483646 h 91"/>
              <a:gd name="T44" fmla="*/ 0 w 79"/>
              <a:gd name="T45" fmla="*/ 2147483646 h 91"/>
              <a:gd name="T46" fmla="*/ 2147483646 w 79"/>
              <a:gd name="T47" fmla="*/ 2147483646 h 91"/>
              <a:gd name="T48" fmla="*/ 2147483646 w 79"/>
              <a:gd name="T49" fmla="*/ 2147483646 h 91"/>
              <a:gd name="T50" fmla="*/ 2147483646 w 79"/>
              <a:gd name="T51" fmla="*/ 2147483646 h 91"/>
              <a:gd name="T52" fmla="*/ 2147483646 w 79"/>
              <a:gd name="T53" fmla="*/ 2147483646 h 91"/>
              <a:gd name="T54" fmla="*/ 2147483646 w 79"/>
              <a:gd name="T55" fmla="*/ 2147483646 h 91"/>
              <a:gd name="T56" fmla="*/ 2147483646 w 79"/>
              <a:gd name="T57" fmla="*/ 2147483646 h 91"/>
              <a:gd name="T58" fmla="*/ 2147483646 w 79"/>
              <a:gd name="T59" fmla="*/ 2147483646 h 91"/>
              <a:gd name="T60" fmla="*/ 2147483646 w 79"/>
              <a:gd name="T61" fmla="*/ 2147483646 h 91"/>
              <a:gd name="T62" fmla="*/ 2147483646 w 79"/>
              <a:gd name="T63" fmla="*/ 2147483646 h 91"/>
              <a:gd name="T64" fmla="*/ 2147483646 w 79"/>
              <a:gd name="T65" fmla="*/ 2147483646 h 91"/>
              <a:gd name="T66" fmla="*/ 2147483646 w 79"/>
              <a:gd name="T67" fmla="*/ 2147483646 h 91"/>
              <a:gd name="T68" fmla="*/ 2147483646 w 79"/>
              <a:gd name="T69" fmla="*/ 2147483646 h 91"/>
              <a:gd name="T70" fmla="*/ 2147483646 w 79"/>
              <a:gd name="T71" fmla="*/ 2147483646 h 91"/>
              <a:gd name="T72" fmla="*/ 2147483646 w 79"/>
              <a:gd name="T73" fmla="*/ 2147483646 h 91"/>
              <a:gd name="T74" fmla="*/ 2147483646 w 79"/>
              <a:gd name="T75" fmla="*/ 2147483646 h 91"/>
              <a:gd name="T76" fmla="*/ 2147483646 w 79"/>
              <a:gd name="T77" fmla="*/ 2147483646 h 91"/>
              <a:gd name="T78" fmla="*/ 2147483646 w 79"/>
              <a:gd name="T79" fmla="*/ 2147483646 h 91"/>
              <a:gd name="T80" fmla="*/ 2147483646 w 79"/>
              <a:gd name="T81" fmla="*/ 2147483646 h 91"/>
              <a:gd name="T82" fmla="*/ 2147483646 w 79"/>
              <a:gd name="T83" fmla="*/ 2147483646 h 91"/>
              <a:gd name="T84" fmla="*/ 2147483646 w 79"/>
              <a:gd name="T85" fmla="*/ 2147483646 h 91"/>
              <a:gd name="T86" fmla="*/ 2147483646 w 79"/>
              <a:gd name="T87" fmla="*/ 2147483646 h 91"/>
              <a:gd name="T88" fmla="*/ 2147483646 w 79"/>
              <a:gd name="T89" fmla="*/ 2147483646 h 91"/>
              <a:gd name="T90" fmla="*/ 2147483646 w 79"/>
              <a:gd name="T91" fmla="*/ 2147483646 h 91"/>
              <a:gd name="T92" fmla="*/ 2147483646 w 79"/>
              <a:gd name="T93" fmla="*/ 2147483646 h 91"/>
              <a:gd name="T94" fmla="*/ 2147483646 w 79"/>
              <a:gd name="T95" fmla="*/ 2147483646 h 91"/>
              <a:gd name="T96" fmla="*/ 2147483646 w 79"/>
              <a:gd name="T97" fmla="*/ 2147483646 h 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9"/>
              <a:gd name="T148" fmla="*/ 0 h 91"/>
              <a:gd name="T149" fmla="*/ 79 w 79"/>
              <a:gd name="T150" fmla="*/ 91 h 9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9" h="91">
                <a:moveTo>
                  <a:pt x="78" y="3"/>
                </a:moveTo>
                <a:lnTo>
                  <a:pt x="78" y="3"/>
                </a:lnTo>
                <a:lnTo>
                  <a:pt x="77" y="3"/>
                </a:lnTo>
                <a:lnTo>
                  <a:pt x="74" y="2"/>
                </a:lnTo>
                <a:lnTo>
                  <a:pt x="72" y="2"/>
                </a:lnTo>
                <a:lnTo>
                  <a:pt x="69" y="1"/>
                </a:lnTo>
                <a:lnTo>
                  <a:pt x="65" y="1"/>
                </a:lnTo>
                <a:lnTo>
                  <a:pt x="60" y="1"/>
                </a:lnTo>
                <a:lnTo>
                  <a:pt x="56" y="0"/>
                </a:lnTo>
                <a:lnTo>
                  <a:pt x="50" y="0"/>
                </a:lnTo>
                <a:lnTo>
                  <a:pt x="44" y="1"/>
                </a:lnTo>
                <a:lnTo>
                  <a:pt x="38" y="1"/>
                </a:lnTo>
                <a:lnTo>
                  <a:pt x="31" y="2"/>
                </a:lnTo>
                <a:lnTo>
                  <a:pt x="25" y="3"/>
                </a:lnTo>
                <a:lnTo>
                  <a:pt x="18" y="6"/>
                </a:lnTo>
                <a:lnTo>
                  <a:pt x="11" y="8"/>
                </a:lnTo>
                <a:lnTo>
                  <a:pt x="4" y="12"/>
                </a:lnTo>
                <a:lnTo>
                  <a:pt x="4" y="13"/>
                </a:lnTo>
                <a:lnTo>
                  <a:pt x="3" y="17"/>
                </a:lnTo>
                <a:lnTo>
                  <a:pt x="1" y="26"/>
                </a:lnTo>
                <a:lnTo>
                  <a:pt x="0" y="35"/>
                </a:lnTo>
                <a:lnTo>
                  <a:pt x="0" y="47"/>
                </a:lnTo>
                <a:lnTo>
                  <a:pt x="0" y="61"/>
                </a:lnTo>
                <a:lnTo>
                  <a:pt x="2" y="75"/>
                </a:lnTo>
                <a:lnTo>
                  <a:pt x="6" y="89"/>
                </a:lnTo>
                <a:lnTo>
                  <a:pt x="7" y="89"/>
                </a:lnTo>
                <a:lnTo>
                  <a:pt x="8" y="89"/>
                </a:lnTo>
                <a:lnTo>
                  <a:pt x="9" y="89"/>
                </a:lnTo>
                <a:lnTo>
                  <a:pt x="11" y="89"/>
                </a:lnTo>
                <a:lnTo>
                  <a:pt x="15" y="88"/>
                </a:lnTo>
                <a:lnTo>
                  <a:pt x="18" y="88"/>
                </a:lnTo>
                <a:lnTo>
                  <a:pt x="22" y="88"/>
                </a:lnTo>
                <a:lnTo>
                  <a:pt x="27" y="88"/>
                </a:lnTo>
                <a:lnTo>
                  <a:pt x="32" y="88"/>
                </a:lnTo>
                <a:lnTo>
                  <a:pt x="38" y="88"/>
                </a:lnTo>
                <a:lnTo>
                  <a:pt x="44" y="88"/>
                </a:lnTo>
                <a:lnTo>
                  <a:pt x="50" y="88"/>
                </a:lnTo>
                <a:lnTo>
                  <a:pt x="57" y="89"/>
                </a:lnTo>
                <a:lnTo>
                  <a:pt x="64" y="89"/>
                </a:lnTo>
                <a:lnTo>
                  <a:pt x="71" y="90"/>
                </a:lnTo>
                <a:lnTo>
                  <a:pt x="79" y="91"/>
                </a:lnTo>
                <a:lnTo>
                  <a:pt x="79" y="89"/>
                </a:lnTo>
                <a:lnTo>
                  <a:pt x="78" y="82"/>
                </a:lnTo>
                <a:lnTo>
                  <a:pt x="77" y="70"/>
                </a:lnTo>
                <a:lnTo>
                  <a:pt x="76" y="57"/>
                </a:lnTo>
                <a:lnTo>
                  <a:pt x="76" y="43"/>
                </a:lnTo>
                <a:lnTo>
                  <a:pt x="76" y="29"/>
                </a:lnTo>
                <a:lnTo>
                  <a:pt x="77" y="15"/>
                </a:lnTo>
                <a:lnTo>
                  <a:pt x="78" y="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0" name="Freeform 132"/>
          <p:cNvSpPr>
            <a:spLocks/>
          </p:cNvSpPr>
          <p:nvPr/>
        </p:nvSpPr>
        <p:spPr bwMode="auto">
          <a:xfrm>
            <a:off x="1793875" y="2293938"/>
            <a:ext cx="209550" cy="190500"/>
          </a:xfrm>
          <a:custGeom>
            <a:avLst/>
            <a:gdLst>
              <a:gd name="T0" fmla="*/ 2147483646 w 132"/>
              <a:gd name="T1" fmla="*/ 2147483646 h 90"/>
              <a:gd name="T2" fmla="*/ 0 w 132"/>
              <a:gd name="T3" fmla="*/ 2147483646 h 90"/>
              <a:gd name="T4" fmla="*/ 2147483646 w 132"/>
              <a:gd name="T5" fmla="*/ 2147483646 h 90"/>
              <a:gd name="T6" fmla="*/ 2147483646 w 132"/>
              <a:gd name="T7" fmla="*/ 2147483646 h 90"/>
              <a:gd name="T8" fmla="*/ 2147483646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2147483646 h 90"/>
              <a:gd name="T44" fmla="*/ 2147483646 w 132"/>
              <a:gd name="T45" fmla="*/ 2147483646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2147483646 w 132"/>
              <a:gd name="T51" fmla="*/ 0 h 90"/>
              <a:gd name="T52" fmla="*/ 2147483646 w 132"/>
              <a:gd name="T53" fmla="*/ 0 h 90"/>
              <a:gd name="T54" fmla="*/ 2147483646 w 132"/>
              <a:gd name="T55" fmla="*/ 2147483646 h 90"/>
              <a:gd name="T56" fmla="*/ 2147483646 w 132"/>
              <a:gd name="T57" fmla="*/ 2147483646 h 90"/>
              <a:gd name="T58" fmla="*/ 2147483646 w 132"/>
              <a:gd name="T59" fmla="*/ 2147483646 h 90"/>
              <a:gd name="T60" fmla="*/ 2147483646 w 132"/>
              <a:gd name="T61" fmla="*/ 2147483646 h 90"/>
              <a:gd name="T62" fmla="*/ 2147483646 w 132"/>
              <a:gd name="T63" fmla="*/ 2147483646 h 90"/>
              <a:gd name="T64" fmla="*/ 2147483646 w 132"/>
              <a:gd name="T65" fmla="*/ 2147483646 h 90"/>
              <a:gd name="T66" fmla="*/ 2147483646 w 132"/>
              <a:gd name="T67" fmla="*/ 2147483646 h 90"/>
              <a:gd name="T68" fmla="*/ 2147483646 w 132"/>
              <a:gd name="T69" fmla="*/ 2147483646 h 90"/>
              <a:gd name="T70" fmla="*/ 2147483646 w 132"/>
              <a:gd name="T71" fmla="*/ 2147483646 h 90"/>
              <a:gd name="T72" fmla="*/ 2147483646 w 132"/>
              <a:gd name="T73" fmla="*/ 2147483646 h 90"/>
              <a:gd name="T74" fmla="*/ 2147483646 w 132"/>
              <a:gd name="T75" fmla="*/ 2147483646 h 90"/>
              <a:gd name="T76" fmla="*/ 2147483646 w 132"/>
              <a:gd name="T77" fmla="*/ 2147483646 h 90"/>
              <a:gd name="T78" fmla="*/ 2147483646 w 132"/>
              <a:gd name="T79" fmla="*/ 2147483646 h 90"/>
              <a:gd name="T80" fmla="*/ 2147483646 w 132"/>
              <a:gd name="T81" fmla="*/ 2147483646 h 90"/>
              <a:gd name="T82" fmla="*/ 2147483646 w 132"/>
              <a:gd name="T83" fmla="*/ 2147483646 h 90"/>
              <a:gd name="T84" fmla="*/ 2147483646 w 132"/>
              <a:gd name="T85" fmla="*/ 2147483646 h 90"/>
              <a:gd name="T86" fmla="*/ 2147483646 w 132"/>
              <a:gd name="T87" fmla="*/ 2147483646 h 90"/>
              <a:gd name="T88" fmla="*/ 2147483646 w 132"/>
              <a:gd name="T89" fmla="*/ 2147483646 h 90"/>
              <a:gd name="T90" fmla="*/ 2147483646 w 132"/>
              <a:gd name="T91" fmla="*/ 2147483646 h 90"/>
              <a:gd name="T92" fmla="*/ 2147483646 w 132"/>
              <a:gd name="T93" fmla="*/ 2147483646 h 90"/>
              <a:gd name="T94" fmla="*/ 2147483646 w 132"/>
              <a:gd name="T95" fmla="*/ 2147483646 h 90"/>
              <a:gd name="T96" fmla="*/ 2147483646 w 132"/>
              <a:gd name="T97" fmla="*/ 2147483646 h 90"/>
              <a:gd name="T98" fmla="*/ 2147483646 w 132"/>
              <a:gd name="T99" fmla="*/ 2147483646 h 90"/>
              <a:gd name="T100" fmla="*/ 2147483646 w 132"/>
              <a:gd name="T101" fmla="*/ 2147483646 h 90"/>
              <a:gd name="T102" fmla="*/ 2147483646 w 132"/>
              <a:gd name="T103" fmla="*/ 2147483646 h 90"/>
              <a:gd name="T104" fmla="*/ 2147483646 w 132"/>
              <a:gd name="T105" fmla="*/ 2147483646 h 90"/>
              <a:gd name="T106" fmla="*/ 2147483646 w 132"/>
              <a:gd name="T107" fmla="*/ 2147483646 h 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2"/>
              <a:gd name="T163" fmla="*/ 0 h 90"/>
              <a:gd name="T164" fmla="*/ 132 w 132"/>
              <a:gd name="T165" fmla="*/ 90 h 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2" h="90">
                <a:moveTo>
                  <a:pt x="1" y="67"/>
                </a:moveTo>
                <a:lnTo>
                  <a:pt x="0" y="78"/>
                </a:lnTo>
                <a:lnTo>
                  <a:pt x="86" y="90"/>
                </a:lnTo>
                <a:lnTo>
                  <a:pt x="89" y="88"/>
                </a:lnTo>
                <a:lnTo>
                  <a:pt x="91" y="87"/>
                </a:lnTo>
                <a:lnTo>
                  <a:pt x="94" y="85"/>
                </a:lnTo>
                <a:lnTo>
                  <a:pt x="98" y="83"/>
                </a:lnTo>
                <a:lnTo>
                  <a:pt x="103" y="79"/>
                </a:lnTo>
                <a:lnTo>
                  <a:pt x="107" y="74"/>
                </a:lnTo>
                <a:lnTo>
                  <a:pt x="112" y="71"/>
                </a:lnTo>
                <a:lnTo>
                  <a:pt x="117" y="65"/>
                </a:lnTo>
                <a:lnTo>
                  <a:pt x="121" y="59"/>
                </a:lnTo>
                <a:lnTo>
                  <a:pt x="125" y="53"/>
                </a:lnTo>
                <a:lnTo>
                  <a:pt x="128" y="46"/>
                </a:lnTo>
                <a:lnTo>
                  <a:pt x="131" y="39"/>
                </a:lnTo>
                <a:lnTo>
                  <a:pt x="132" y="31"/>
                </a:lnTo>
                <a:lnTo>
                  <a:pt x="132" y="22"/>
                </a:lnTo>
                <a:lnTo>
                  <a:pt x="129" y="12"/>
                </a:lnTo>
                <a:lnTo>
                  <a:pt x="128" y="10"/>
                </a:lnTo>
                <a:lnTo>
                  <a:pt x="127" y="9"/>
                </a:lnTo>
                <a:lnTo>
                  <a:pt x="126" y="7"/>
                </a:lnTo>
                <a:lnTo>
                  <a:pt x="124" y="3"/>
                </a:lnTo>
                <a:lnTo>
                  <a:pt x="120" y="2"/>
                </a:lnTo>
                <a:lnTo>
                  <a:pt x="117" y="0"/>
                </a:lnTo>
                <a:lnTo>
                  <a:pt x="113" y="0"/>
                </a:lnTo>
                <a:lnTo>
                  <a:pt x="113" y="1"/>
                </a:lnTo>
                <a:lnTo>
                  <a:pt x="114" y="4"/>
                </a:lnTo>
                <a:lnTo>
                  <a:pt x="117" y="11"/>
                </a:lnTo>
                <a:lnTo>
                  <a:pt x="118" y="18"/>
                </a:lnTo>
                <a:lnTo>
                  <a:pt x="118" y="29"/>
                </a:lnTo>
                <a:lnTo>
                  <a:pt x="117" y="39"/>
                </a:lnTo>
                <a:lnTo>
                  <a:pt x="114" y="51"/>
                </a:lnTo>
                <a:lnTo>
                  <a:pt x="108" y="63"/>
                </a:lnTo>
                <a:lnTo>
                  <a:pt x="108" y="64"/>
                </a:lnTo>
                <a:lnTo>
                  <a:pt x="107" y="64"/>
                </a:lnTo>
                <a:lnTo>
                  <a:pt x="106" y="65"/>
                </a:lnTo>
                <a:lnTo>
                  <a:pt x="105" y="66"/>
                </a:lnTo>
                <a:lnTo>
                  <a:pt x="103" y="67"/>
                </a:lnTo>
                <a:lnTo>
                  <a:pt x="100" y="69"/>
                </a:lnTo>
                <a:lnTo>
                  <a:pt x="98" y="70"/>
                </a:lnTo>
                <a:lnTo>
                  <a:pt x="96" y="70"/>
                </a:lnTo>
                <a:lnTo>
                  <a:pt x="92" y="71"/>
                </a:lnTo>
                <a:lnTo>
                  <a:pt x="90" y="72"/>
                </a:lnTo>
                <a:lnTo>
                  <a:pt x="85" y="72"/>
                </a:lnTo>
                <a:lnTo>
                  <a:pt x="82" y="72"/>
                </a:lnTo>
                <a:lnTo>
                  <a:pt x="78" y="72"/>
                </a:lnTo>
                <a:lnTo>
                  <a:pt x="73" y="72"/>
                </a:lnTo>
                <a:lnTo>
                  <a:pt x="69" y="71"/>
                </a:lnTo>
                <a:lnTo>
                  <a:pt x="69" y="83"/>
                </a:lnTo>
                <a:lnTo>
                  <a:pt x="3" y="76"/>
                </a:lnTo>
                <a:lnTo>
                  <a:pt x="1" y="67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1" name="Freeform 133"/>
          <p:cNvSpPr>
            <a:spLocks/>
          </p:cNvSpPr>
          <p:nvPr/>
        </p:nvSpPr>
        <p:spPr bwMode="auto">
          <a:xfrm>
            <a:off x="1768475" y="2479675"/>
            <a:ext cx="152400" cy="65088"/>
          </a:xfrm>
          <a:custGeom>
            <a:avLst/>
            <a:gdLst>
              <a:gd name="T0" fmla="*/ 2147483646 w 96"/>
              <a:gd name="T1" fmla="*/ 2147483646 h 31"/>
              <a:gd name="T2" fmla="*/ 2147483646 w 96"/>
              <a:gd name="T3" fmla="*/ 0 h 31"/>
              <a:gd name="T4" fmla="*/ 0 w 96"/>
              <a:gd name="T5" fmla="*/ 2147483646 h 31"/>
              <a:gd name="T6" fmla="*/ 2147483646 w 96"/>
              <a:gd name="T7" fmla="*/ 2147483646 h 31"/>
              <a:gd name="T8" fmla="*/ 2147483646 w 96"/>
              <a:gd name="T9" fmla="*/ 2147483646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31"/>
              <a:gd name="T17" fmla="*/ 96 w 96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31">
                <a:moveTo>
                  <a:pt x="96" y="11"/>
                </a:moveTo>
                <a:lnTo>
                  <a:pt x="1" y="0"/>
                </a:lnTo>
                <a:lnTo>
                  <a:pt x="0" y="11"/>
                </a:lnTo>
                <a:lnTo>
                  <a:pt x="93" y="31"/>
                </a:lnTo>
                <a:lnTo>
                  <a:pt x="9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2" name="Freeform 134"/>
          <p:cNvSpPr>
            <a:spLocks/>
          </p:cNvSpPr>
          <p:nvPr/>
        </p:nvSpPr>
        <p:spPr bwMode="auto">
          <a:xfrm>
            <a:off x="1843088" y="2500313"/>
            <a:ext cx="66675" cy="30162"/>
          </a:xfrm>
          <a:custGeom>
            <a:avLst/>
            <a:gdLst>
              <a:gd name="T0" fmla="*/ 2147483646 w 42"/>
              <a:gd name="T1" fmla="*/ 2147483646 h 14"/>
              <a:gd name="T2" fmla="*/ 2147483646 w 42"/>
              <a:gd name="T3" fmla="*/ 0 h 14"/>
              <a:gd name="T4" fmla="*/ 0 w 42"/>
              <a:gd name="T5" fmla="*/ 2147483646 h 14"/>
              <a:gd name="T6" fmla="*/ 2147483646 w 42"/>
              <a:gd name="T7" fmla="*/ 2147483646 h 14"/>
              <a:gd name="T8" fmla="*/ 2147483646 w 42"/>
              <a:gd name="T9" fmla="*/ 2147483646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14"/>
              <a:gd name="T17" fmla="*/ 42 w 42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14">
                <a:moveTo>
                  <a:pt x="42" y="6"/>
                </a:moveTo>
                <a:lnTo>
                  <a:pt x="2" y="0"/>
                </a:lnTo>
                <a:lnTo>
                  <a:pt x="0" y="6"/>
                </a:lnTo>
                <a:lnTo>
                  <a:pt x="40" y="14"/>
                </a:lnTo>
                <a:lnTo>
                  <a:pt x="42" y="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3" name="Freeform 135"/>
          <p:cNvSpPr>
            <a:spLocks/>
          </p:cNvSpPr>
          <p:nvPr/>
        </p:nvSpPr>
        <p:spPr bwMode="auto">
          <a:xfrm>
            <a:off x="1776413" y="2486025"/>
            <a:ext cx="44450" cy="20638"/>
          </a:xfrm>
          <a:custGeom>
            <a:avLst/>
            <a:gdLst>
              <a:gd name="T0" fmla="*/ 2147483646 w 28"/>
              <a:gd name="T1" fmla="*/ 2147483646 h 10"/>
              <a:gd name="T2" fmla="*/ 0 w 28"/>
              <a:gd name="T3" fmla="*/ 0 h 10"/>
              <a:gd name="T4" fmla="*/ 0 w 28"/>
              <a:gd name="T5" fmla="*/ 2147483646 h 10"/>
              <a:gd name="T6" fmla="*/ 2147483646 w 28"/>
              <a:gd name="T7" fmla="*/ 2147483646 h 10"/>
              <a:gd name="T8" fmla="*/ 2147483646 w 28"/>
              <a:gd name="T9" fmla="*/ 2147483646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10"/>
              <a:gd name="T17" fmla="*/ 28 w 28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10">
                <a:moveTo>
                  <a:pt x="28" y="4"/>
                </a:moveTo>
                <a:lnTo>
                  <a:pt x="0" y="0"/>
                </a:lnTo>
                <a:lnTo>
                  <a:pt x="0" y="6"/>
                </a:lnTo>
                <a:lnTo>
                  <a:pt x="27" y="10"/>
                </a:lnTo>
                <a:lnTo>
                  <a:pt x="28" y="4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4" name="Freeform 136"/>
          <p:cNvSpPr>
            <a:spLocks/>
          </p:cNvSpPr>
          <p:nvPr/>
        </p:nvSpPr>
        <p:spPr bwMode="auto">
          <a:xfrm>
            <a:off x="1668463" y="2506663"/>
            <a:ext cx="257175" cy="114300"/>
          </a:xfrm>
          <a:custGeom>
            <a:avLst/>
            <a:gdLst>
              <a:gd name="T0" fmla="*/ 0 w 162"/>
              <a:gd name="T1" fmla="*/ 2147483646 h 54"/>
              <a:gd name="T2" fmla="*/ 0 w 162"/>
              <a:gd name="T3" fmla="*/ 2147483646 h 54"/>
              <a:gd name="T4" fmla="*/ 2147483646 w 162"/>
              <a:gd name="T5" fmla="*/ 2147483646 h 54"/>
              <a:gd name="T6" fmla="*/ 2147483646 w 162"/>
              <a:gd name="T7" fmla="*/ 2147483646 h 54"/>
              <a:gd name="T8" fmla="*/ 2147483646 w 162"/>
              <a:gd name="T9" fmla="*/ 2147483646 h 54"/>
              <a:gd name="T10" fmla="*/ 2147483646 w 162"/>
              <a:gd name="T11" fmla="*/ 2147483646 h 54"/>
              <a:gd name="T12" fmla="*/ 2147483646 w 162"/>
              <a:gd name="T13" fmla="*/ 2147483646 h 54"/>
              <a:gd name="T14" fmla="*/ 2147483646 w 162"/>
              <a:gd name="T15" fmla="*/ 2147483646 h 54"/>
              <a:gd name="T16" fmla="*/ 2147483646 w 162"/>
              <a:gd name="T17" fmla="*/ 2147483646 h 54"/>
              <a:gd name="T18" fmla="*/ 2147483646 w 162"/>
              <a:gd name="T19" fmla="*/ 2147483646 h 54"/>
              <a:gd name="T20" fmla="*/ 2147483646 w 162"/>
              <a:gd name="T21" fmla="*/ 2147483646 h 54"/>
              <a:gd name="T22" fmla="*/ 2147483646 w 162"/>
              <a:gd name="T23" fmla="*/ 2147483646 h 54"/>
              <a:gd name="T24" fmla="*/ 2147483646 w 162"/>
              <a:gd name="T25" fmla="*/ 2147483646 h 54"/>
              <a:gd name="T26" fmla="*/ 2147483646 w 162"/>
              <a:gd name="T27" fmla="*/ 2147483646 h 54"/>
              <a:gd name="T28" fmla="*/ 2147483646 w 162"/>
              <a:gd name="T29" fmla="*/ 2147483646 h 54"/>
              <a:gd name="T30" fmla="*/ 2147483646 w 162"/>
              <a:gd name="T31" fmla="*/ 2147483646 h 54"/>
              <a:gd name="T32" fmla="*/ 2147483646 w 162"/>
              <a:gd name="T33" fmla="*/ 0 h 54"/>
              <a:gd name="T34" fmla="*/ 2147483646 w 162"/>
              <a:gd name="T35" fmla="*/ 2147483646 h 54"/>
              <a:gd name="T36" fmla="*/ 2147483646 w 162"/>
              <a:gd name="T37" fmla="*/ 2147483646 h 54"/>
              <a:gd name="T38" fmla="*/ 2147483646 w 162"/>
              <a:gd name="T39" fmla="*/ 2147483646 h 54"/>
              <a:gd name="T40" fmla="*/ 2147483646 w 162"/>
              <a:gd name="T41" fmla="*/ 2147483646 h 54"/>
              <a:gd name="T42" fmla="*/ 2147483646 w 162"/>
              <a:gd name="T43" fmla="*/ 2147483646 h 54"/>
              <a:gd name="T44" fmla="*/ 2147483646 w 162"/>
              <a:gd name="T45" fmla="*/ 2147483646 h 54"/>
              <a:gd name="T46" fmla="*/ 2147483646 w 162"/>
              <a:gd name="T47" fmla="*/ 2147483646 h 54"/>
              <a:gd name="T48" fmla="*/ 2147483646 w 162"/>
              <a:gd name="T49" fmla="*/ 2147483646 h 54"/>
              <a:gd name="T50" fmla="*/ 2147483646 w 162"/>
              <a:gd name="T51" fmla="*/ 2147483646 h 54"/>
              <a:gd name="T52" fmla="*/ 2147483646 w 162"/>
              <a:gd name="T53" fmla="*/ 2147483646 h 54"/>
              <a:gd name="T54" fmla="*/ 2147483646 w 162"/>
              <a:gd name="T55" fmla="*/ 2147483646 h 54"/>
              <a:gd name="T56" fmla="*/ 2147483646 w 162"/>
              <a:gd name="T57" fmla="*/ 2147483646 h 54"/>
              <a:gd name="T58" fmla="*/ 2147483646 w 162"/>
              <a:gd name="T59" fmla="*/ 2147483646 h 54"/>
              <a:gd name="T60" fmla="*/ 2147483646 w 162"/>
              <a:gd name="T61" fmla="*/ 2147483646 h 54"/>
              <a:gd name="T62" fmla="*/ 2147483646 w 162"/>
              <a:gd name="T63" fmla="*/ 2147483646 h 54"/>
              <a:gd name="T64" fmla="*/ 2147483646 w 162"/>
              <a:gd name="T65" fmla="*/ 2147483646 h 54"/>
              <a:gd name="T66" fmla="*/ 2147483646 w 162"/>
              <a:gd name="T67" fmla="*/ 2147483646 h 54"/>
              <a:gd name="T68" fmla="*/ 0 w 162"/>
              <a:gd name="T69" fmla="*/ 2147483646 h 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2"/>
              <a:gd name="T106" fmla="*/ 0 h 54"/>
              <a:gd name="T107" fmla="*/ 162 w 162"/>
              <a:gd name="T108" fmla="*/ 54 h 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2" h="54">
                <a:moveTo>
                  <a:pt x="0" y="17"/>
                </a:moveTo>
                <a:lnTo>
                  <a:pt x="0" y="17"/>
                </a:lnTo>
                <a:lnTo>
                  <a:pt x="1" y="17"/>
                </a:lnTo>
                <a:lnTo>
                  <a:pt x="2" y="17"/>
                </a:lnTo>
                <a:lnTo>
                  <a:pt x="4" y="15"/>
                </a:lnTo>
                <a:lnTo>
                  <a:pt x="7" y="15"/>
                </a:lnTo>
                <a:lnTo>
                  <a:pt x="10" y="14"/>
                </a:lnTo>
                <a:lnTo>
                  <a:pt x="14" y="14"/>
                </a:lnTo>
                <a:lnTo>
                  <a:pt x="17" y="13"/>
                </a:lnTo>
                <a:lnTo>
                  <a:pt x="21" y="12"/>
                </a:lnTo>
                <a:lnTo>
                  <a:pt x="24" y="11"/>
                </a:lnTo>
                <a:lnTo>
                  <a:pt x="28" y="10"/>
                </a:lnTo>
                <a:lnTo>
                  <a:pt x="31" y="8"/>
                </a:lnTo>
                <a:lnTo>
                  <a:pt x="35" y="6"/>
                </a:lnTo>
                <a:lnTo>
                  <a:pt x="37" y="5"/>
                </a:lnTo>
                <a:lnTo>
                  <a:pt x="40" y="3"/>
                </a:lnTo>
                <a:lnTo>
                  <a:pt x="43" y="0"/>
                </a:lnTo>
                <a:lnTo>
                  <a:pt x="162" y="28"/>
                </a:lnTo>
                <a:lnTo>
                  <a:pt x="161" y="28"/>
                </a:lnTo>
                <a:lnTo>
                  <a:pt x="159" y="29"/>
                </a:lnTo>
                <a:lnTo>
                  <a:pt x="158" y="31"/>
                </a:lnTo>
                <a:lnTo>
                  <a:pt x="157" y="33"/>
                </a:lnTo>
                <a:lnTo>
                  <a:pt x="155" y="34"/>
                </a:lnTo>
                <a:lnTo>
                  <a:pt x="152" y="36"/>
                </a:lnTo>
                <a:lnTo>
                  <a:pt x="150" y="39"/>
                </a:lnTo>
                <a:lnTo>
                  <a:pt x="147" y="41"/>
                </a:lnTo>
                <a:lnTo>
                  <a:pt x="144" y="43"/>
                </a:lnTo>
                <a:lnTo>
                  <a:pt x="141" y="46"/>
                </a:lnTo>
                <a:lnTo>
                  <a:pt x="137" y="48"/>
                </a:lnTo>
                <a:lnTo>
                  <a:pt x="135" y="49"/>
                </a:lnTo>
                <a:lnTo>
                  <a:pt x="131" y="52"/>
                </a:lnTo>
                <a:lnTo>
                  <a:pt x="128" y="53"/>
                </a:lnTo>
                <a:lnTo>
                  <a:pt x="126" y="54"/>
                </a:lnTo>
                <a:lnTo>
                  <a:pt x="0" y="17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5" name="Freeform 137"/>
          <p:cNvSpPr>
            <a:spLocks/>
          </p:cNvSpPr>
          <p:nvPr/>
        </p:nvSpPr>
        <p:spPr bwMode="auto">
          <a:xfrm>
            <a:off x="1925638" y="2493963"/>
            <a:ext cx="90487" cy="55562"/>
          </a:xfrm>
          <a:custGeom>
            <a:avLst/>
            <a:gdLst>
              <a:gd name="T0" fmla="*/ 2147483646 w 57"/>
              <a:gd name="T1" fmla="*/ 2147483646 h 26"/>
              <a:gd name="T2" fmla="*/ 2147483646 w 57"/>
              <a:gd name="T3" fmla="*/ 2147483646 h 26"/>
              <a:gd name="T4" fmla="*/ 2147483646 w 57"/>
              <a:gd name="T5" fmla="*/ 0 h 26"/>
              <a:gd name="T6" fmla="*/ 0 w 57"/>
              <a:gd name="T7" fmla="*/ 2147483646 h 26"/>
              <a:gd name="T8" fmla="*/ 0 w 57"/>
              <a:gd name="T9" fmla="*/ 2147483646 h 26"/>
              <a:gd name="T10" fmla="*/ 2147483646 w 57"/>
              <a:gd name="T11" fmla="*/ 2147483646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"/>
              <a:gd name="T19" fmla="*/ 0 h 26"/>
              <a:gd name="T20" fmla="*/ 57 w 57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" h="26">
                <a:moveTo>
                  <a:pt x="6" y="26"/>
                </a:moveTo>
                <a:lnTo>
                  <a:pt x="57" y="11"/>
                </a:lnTo>
                <a:lnTo>
                  <a:pt x="25" y="0"/>
                </a:lnTo>
                <a:lnTo>
                  <a:pt x="0" y="4"/>
                </a:lnTo>
                <a:lnTo>
                  <a:pt x="0" y="25"/>
                </a:lnTo>
                <a:lnTo>
                  <a:pt x="6" y="26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6" name="Freeform 138"/>
          <p:cNvSpPr>
            <a:spLocks/>
          </p:cNvSpPr>
          <p:nvPr/>
        </p:nvSpPr>
        <p:spPr bwMode="auto">
          <a:xfrm>
            <a:off x="1685925" y="2260600"/>
            <a:ext cx="50800" cy="261938"/>
          </a:xfrm>
          <a:custGeom>
            <a:avLst/>
            <a:gdLst>
              <a:gd name="T0" fmla="*/ 2147483646 w 32"/>
              <a:gd name="T1" fmla="*/ 2147483646 h 124"/>
              <a:gd name="T2" fmla="*/ 2147483646 w 32"/>
              <a:gd name="T3" fmla="*/ 2147483646 h 124"/>
              <a:gd name="T4" fmla="*/ 2147483646 w 32"/>
              <a:gd name="T5" fmla="*/ 2147483646 h 124"/>
              <a:gd name="T6" fmla="*/ 2147483646 w 32"/>
              <a:gd name="T7" fmla="*/ 2147483646 h 124"/>
              <a:gd name="T8" fmla="*/ 2147483646 w 32"/>
              <a:gd name="T9" fmla="*/ 2147483646 h 124"/>
              <a:gd name="T10" fmla="*/ 2147483646 w 32"/>
              <a:gd name="T11" fmla="*/ 2147483646 h 124"/>
              <a:gd name="T12" fmla="*/ 2147483646 w 32"/>
              <a:gd name="T13" fmla="*/ 2147483646 h 124"/>
              <a:gd name="T14" fmla="*/ 2147483646 w 32"/>
              <a:gd name="T15" fmla="*/ 0 h 124"/>
              <a:gd name="T16" fmla="*/ 2147483646 w 32"/>
              <a:gd name="T17" fmla="*/ 0 h 124"/>
              <a:gd name="T18" fmla="*/ 2147483646 w 32"/>
              <a:gd name="T19" fmla="*/ 0 h 124"/>
              <a:gd name="T20" fmla="*/ 2147483646 w 32"/>
              <a:gd name="T21" fmla="*/ 0 h 124"/>
              <a:gd name="T22" fmla="*/ 2147483646 w 32"/>
              <a:gd name="T23" fmla="*/ 0 h 124"/>
              <a:gd name="T24" fmla="*/ 2147483646 w 32"/>
              <a:gd name="T25" fmla="*/ 2147483646 h 124"/>
              <a:gd name="T26" fmla="*/ 2147483646 w 32"/>
              <a:gd name="T27" fmla="*/ 2147483646 h 124"/>
              <a:gd name="T28" fmla="*/ 2147483646 w 32"/>
              <a:gd name="T29" fmla="*/ 2147483646 h 124"/>
              <a:gd name="T30" fmla="*/ 2147483646 w 32"/>
              <a:gd name="T31" fmla="*/ 2147483646 h 124"/>
              <a:gd name="T32" fmla="*/ 0 w 32"/>
              <a:gd name="T33" fmla="*/ 2147483646 h 124"/>
              <a:gd name="T34" fmla="*/ 0 w 32"/>
              <a:gd name="T35" fmla="*/ 2147483646 h 124"/>
              <a:gd name="T36" fmla="*/ 2147483646 w 32"/>
              <a:gd name="T37" fmla="*/ 2147483646 h 124"/>
              <a:gd name="T38" fmla="*/ 2147483646 w 32"/>
              <a:gd name="T39" fmla="*/ 2147483646 h 124"/>
              <a:gd name="T40" fmla="*/ 2147483646 w 32"/>
              <a:gd name="T41" fmla="*/ 2147483646 h 124"/>
              <a:gd name="T42" fmla="*/ 2147483646 w 32"/>
              <a:gd name="T43" fmla="*/ 2147483646 h 124"/>
              <a:gd name="T44" fmla="*/ 2147483646 w 32"/>
              <a:gd name="T45" fmla="*/ 2147483646 h 124"/>
              <a:gd name="T46" fmla="*/ 2147483646 w 32"/>
              <a:gd name="T47" fmla="*/ 2147483646 h 124"/>
              <a:gd name="T48" fmla="*/ 2147483646 w 32"/>
              <a:gd name="T49" fmla="*/ 2147483646 h 124"/>
              <a:gd name="T50" fmla="*/ 2147483646 w 32"/>
              <a:gd name="T51" fmla="*/ 2147483646 h 124"/>
              <a:gd name="T52" fmla="*/ 2147483646 w 32"/>
              <a:gd name="T53" fmla="*/ 2147483646 h 124"/>
              <a:gd name="T54" fmla="*/ 2147483646 w 32"/>
              <a:gd name="T55" fmla="*/ 2147483646 h 124"/>
              <a:gd name="T56" fmla="*/ 2147483646 w 32"/>
              <a:gd name="T57" fmla="*/ 2147483646 h 124"/>
              <a:gd name="T58" fmla="*/ 2147483646 w 32"/>
              <a:gd name="T59" fmla="*/ 2147483646 h 124"/>
              <a:gd name="T60" fmla="*/ 2147483646 w 32"/>
              <a:gd name="T61" fmla="*/ 2147483646 h 124"/>
              <a:gd name="T62" fmla="*/ 2147483646 w 32"/>
              <a:gd name="T63" fmla="*/ 2147483646 h 124"/>
              <a:gd name="T64" fmla="*/ 2147483646 w 32"/>
              <a:gd name="T65" fmla="*/ 2147483646 h 124"/>
              <a:gd name="T66" fmla="*/ 2147483646 w 32"/>
              <a:gd name="T67" fmla="*/ 2147483646 h 124"/>
              <a:gd name="T68" fmla="*/ 2147483646 w 32"/>
              <a:gd name="T69" fmla="*/ 2147483646 h 12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2"/>
              <a:gd name="T106" fmla="*/ 0 h 124"/>
              <a:gd name="T107" fmla="*/ 32 w 32"/>
              <a:gd name="T108" fmla="*/ 124 h 12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2" h="124">
                <a:moveTo>
                  <a:pt x="32" y="4"/>
                </a:moveTo>
                <a:lnTo>
                  <a:pt x="32" y="3"/>
                </a:lnTo>
                <a:lnTo>
                  <a:pt x="31" y="3"/>
                </a:lnTo>
                <a:lnTo>
                  <a:pt x="29" y="3"/>
                </a:lnTo>
                <a:lnTo>
                  <a:pt x="27" y="2"/>
                </a:lnTo>
                <a:lnTo>
                  <a:pt x="26" y="2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4" y="0"/>
                </a:lnTo>
                <a:lnTo>
                  <a:pt x="12" y="2"/>
                </a:lnTo>
                <a:lnTo>
                  <a:pt x="10" y="2"/>
                </a:lnTo>
                <a:lnTo>
                  <a:pt x="6" y="3"/>
                </a:lnTo>
                <a:lnTo>
                  <a:pt x="4" y="4"/>
                </a:lnTo>
                <a:lnTo>
                  <a:pt x="0" y="6"/>
                </a:lnTo>
                <a:lnTo>
                  <a:pt x="0" y="124"/>
                </a:lnTo>
                <a:lnTo>
                  <a:pt x="1" y="124"/>
                </a:lnTo>
                <a:lnTo>
                  <a:pt x="3" y="124"/>
                </a:lnTo>
                <a:lnTo>
                  <a:pt x="4" y="124"/>
                </a:lnTo>
                <a:lnTo>
                  <a:pt x="5" y="123"/>
                </a:lnTo>
                <a:lnTo>
                  <a:pt x="7" y="123"/>
                </a:lnTo>
                <a:lnTo>
                  <a:pt x="8" y="123"/>
                </a:lnTo>
                <a:lnTo>
                  <a:pt x="11" y="122"/>
                </a:lnTo>
                <a:lnTo>
                  <a:pt x="13" y="122"/>
                </a:lnTo>
                <a:lnTo>
                  <a:pt x="15" y="121"/>
                </a:lnTo>
                <a:lnTo>
                  <a:pt x="18" y="120"/>
                </a:lnTo>
                <a:lnTo>
                  <a:pt x="21" y="118"/>
                </a:lnTo>
                <a:lnTo>
                  <a:pt x="24" y="117"/>
                </a:lnTo>
                <a:lnTo>
                  <a:pt x="26" y="116"/>
                </a:lnTo>
                <a:lnTo>
                  <a:pt x="29" y="114"/>
                </a:lnTo>
                <a:lnTo>
                  <a:pt x="32" y="113"/>
                </a:lnTo>
                <a:lnTo>
                  <a:pt x="32" y="4"/>
                </a:lnTo>
                <a:close/>
              </a:path>
            </a:pathLst>
          </a:custGeom>
          <a:solidFill>
            <a:srgbClr val="7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7" name="Freeform 139"/>
          <p:cNvSpPr>
            <a:spLocks/>
          </p:cNvSpPr>
          <p:nvPr/>
        </p:nvSpPr>
        <p:spPr bwMode="auto">
          <a:xfrm>
            <a:off x="1687513" y="2265363"/>
            <a:ext cx="42862" cy="219075"/>
          </a:xfrm>
          <a:custGeom>
            <a:avLst/>
            <a:gdLst>
              <a:gd name="T0" fmla="*/ 2147483646 w 27"/>
              <a:gd name="T1" fmla="*/ 2147483646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0 h 104"/>
              <a:gd name="T14" fmla="*/ 2147483646 w 27"/>
              <a:gd name="T15" fmla="*/ 0 h 104"/>
              <a:gd name="T16" fmla="*/ 2147483646 w 27"/>
              <a:gd name="T17" fmla="*/ 0 h 104"/>
              <a:gd name="T18" fmla="*/ 2147483646 w 27"/>
              <a:gd name="T19" fmla="*/ 0 h 104"/>
              <a:gd name="T20" fmla="*/ 2147483646 w 27"/>
              <a:gd name="T21" fmla="*/ 0 h 104"/>
              <a:gd name="T22" fmla="*/ 2147483646 w 27"/>
              <a:gd name="T23" fmla="*/ 0 h 104"/>
              <a:gd name="T24" fmla="*/ 2147483646 w 27"/>
              <a:gd name="T25" fmla="*/ 0 h 104"/>
              <a:gd name="T26" fmla="*/ 2147483646 w 27"/>
              <a:gd name="T27" fmla="*/ 2147483646 h 104"/>
              <a:gd name="T28" fmla="*/ 2147483646 w 27"/>
              <a:gd name="T29" fmla="*/ 2147483646 h 104"/>
              <a:gd name="T30" fmla="*/ 2147483646 w 27"/>
              <a:gd name="T31" fmla="*/ 2147483646 h 104"/>
              <a:gd name="T32" fmla="*/ 0 w 27"/>
              <a:gd name="T33" fmla="*/ 2147483646 h 104"/>
              <a:gd name="T34" fmla="*/ 0 w 27"/>
              <a:gd name="T35" fmla="*/ 2147483646 h 104"/>
              <a:gd name="T36" fmla="*/ 0 w 27"/>
              <a:gd name="T37" fmla="*/ 2147483646 h 104"/>
              <a:gd name="T38" fmla="*/ 2147483646 w 27"/>
              <a:gd name="T39" fmla="*/ 2147483646 h 104"/>
              <a:gd name="T40" fmla="*/ 2147483646 w 27"/>
              <a:gd name="T41" fmla="*/ 2147483646 h 104"/>
              <a:gd name="T42" fmla="*/ 2147483646 w 27"/>
              <a:gd name="T43" fmla="*/ 2147483646 h 104"/>
              <a:gd name="T44" fmla="*/ 2147483646 w 27"/>
              <a:gd name="T45" fmla="*/ 2147483646 h 104"/>
              <a:gd name="T46" fmla="*/ 2147483646 w 27"/>
              <a:gd name="T47" fmla="*/ 2147483646 h 104"/>
              <a:gd name="T48" fmla="*/ 2147483646 w 27"/>
              <a:gd name="T49" fmla="*/ 2147483646 h 104"/>
              <a:gd name="T50" fmla="*/ 2147483646 w 27"/>
              <a:gd name="T51" fmla="*/ 2147483646 h 104"/>
              <a:gd name="T52" fmla="*/ 2147483646 w 27"/>
              <a:gd name="T53" fmla="*/ 2147483646 h 104"/>
              <a:gd name="T54" fmla="*/ 2147483646 w 27"/>
              <a:gd name="T55" fmla="*/ 2147483646 h 104"/>
              <a:gd name="T56" fmla="*/ 2147483646 w 27"/>
              <a:gd name="T57" fmla="*/ 2147483646 h 104"/>
              <a:gd name="T58" fmla="*/ 2147483646 w 27"/>
              <a:gd name="T59" fmla="*/ 2147483646 h 104"/>
              <a:gd name="T60" fmla="*/ 2147483646 w 27"/>
              <a:gd name="T61" fmla="*/ 2147483646 h 104"/>
              <a:gd name="T62" fmla="*/ 2147483646 w 27"/>
              <a:gd name="T63" fmla="*/ 2147483646 h 104"/>
              <a:gd name="T64" fmla="*/ 2147483646 w 27"/>
              <a:gd name="T65" fmla="*/ 2147483646 h 104"/>
              <a:gd name="T66" fmla="*/ 2147483646 w 27"/>
              <a:gd name="T67" fmla="*/ 2147483646 h 104"/>
              <a:gd name="T68" fmla="*/ 2147483646 w 27"/>
              <a:gd name="T69" fmla="*/ 2147483646 h 1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104"/>
              <a:gd name="T107" fmla="*/ 27 w 27"/>
              <a:gd name="T108" fmla="*/ 104 h 1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104">
                <a:moveTo>
                  <a:pt x="27" y="2"/>
                </a:moveTo>
                <a:lnTo>
                  <a:pt x="27" y="2"/>
                </a:lnTo>
                <a:lnTo>
                  <a:pt x="26" y="2"/>
                </a:lnTo>
                <a:lnTo>
                  <a:pt x="25" y="1"/>
                </a:lnTo>
                <a:lnTo>
                  <a:pt x="24" y="1"/>
                </a:lnTo>
                <a:lnTo>
                  <a:pt x="23" y="0"/>
                </a:lnTo>
                <a:lnTo>
                  <a:pt x="20" y="0"/>
                </a:lnTo>
                <a:lnTo>
                  <a:pt x="19" y="0"/>
                </a:lnTo>
                <a:lnTo>
                  <a:pt x="17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9" y="1"/>
                </a:lnTo>
                <a:lnTo>
                  <a:pt x="5" y="2"/>
                </a:lnTo>
                <a:lnTo>
                  <a:pt x="3" y="3"/>
                </a:lnTo>
                <a:lnTo>
                  <a:pt x="0" y="4"/>
                </a:lnTo>
                <a:lnTo>
                  <a:pt x="0" y="104"/>
                </a:lnTo>
                <a:lnTo>
                  <a:pt x="2" y="104"/>
                </a:lnTo>
                <a:lnTo>
                  <a:pt x="3" y="104"/>
                </a:lnTo>
                <a:lnTo>
                  <a:pt x="4" y="104"/>
                </a:lnTo>
                <a:lnTo>
                  <a:pt x="6" y="104"/>
                </a:lnTo>
                <a:lnTo>
                  <a:pt x="7" y="102"/>
                </a:lnTo>
                <a:lnTo>
                  <a:pt x="10" y="102"/>
                </a:lnTo>
                <a:lnTo>
                  <a:pt x="11" y="101"/>
                </a:lnTo>
                <a:lnTo>
                  <a:pt x="13" y="101"/>
                </a:lnTo>
                <a:lnTo>
                  <a:pt x="16" y="100"/>
                </a:lnTo>
                <a:lnTo>
                  <a:pt x="18" y="99"/>
                </a:lnTo>
                <a:lnTo>
                  <a:pt x="20" y="98"/>
                </a:lnTo>
                <a:lnTo>
                  <a:pt x="23" y="97"/>
                </a:lnTo>
                <a:lnTo>
                  <a:pt x="25" y="95"/>
                </a:lnTo>
                <a:lnTo>
                  <a:pt x="27" y="93"/>
                </a:lnTo>
                <a:lnTo>
                  <a:pt x="27" y="2"/>
                </a:lnTo>
                <a:close/>
              </a:path>
            </a:pathLst>
          </a:custGeom>
          <a:solidFill>
            <a:srgbClr val="9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8" name="Freeform 140"/>
          <p:cNvSpPr>
            <a:spLocks/>
          </p:cNvSpPr>
          <p:nvPr/>
        </p:nvSpPr>
        <p:spPr bwMode="auto">
          <a:xfrm>
            <a:off x="1690688" y="2266950"/>
            <a:ext cx="34925" cy="176213"/>
          </a:xfrm>
          <a:custGeom>
            <a:avLst/>
            <a:gdLst>
              <a:gd name="T0" fmla="*/ 2147483646 w 22"/>
              <a:gd name="T1" fmla="*/ 2147483646 h 84"/>
              <a:gd name="T2" fmla="*/ 2147483646 w 22"/>
              <a:gd name="T3" fmla="*/ 2147483646 h 84"/>
              <a:gd name="T4" fmla="*/ 2147483646 w 22"/>
              <a:gd name="T5" fmla="*/ 2147483646 h 84"/>
              <a:gd name="T6" fmla="*/ 2147483646 w 22"/>
              <a:gd name="T7" fmla="*/ 2147483646 h 84"/>
              <a:gd name="T8" fmla="*/ 2147483646 w 22"/>
              <a:gd name="T9" fmla="*/ 2147483646 h 84"/>
              <a:gd name="T10" fmla="*/ 2147483646 w 22"/>
              <a:gd name="T11" fmla="*/ 2147483646 h 84"/>
              <a:gd name="T12" fmla="*/ 2147483646 w 22"/>
              <a:gd name="T13" fmla="*/ 0 h 84"/>
              <a:gd name="T14" fmla="*/ 2147483646 w 22"/>
              <a:gd name="T15" fmla="*/ 0 h 84"/>
              <a:gd name="T16" fmla="*/ 2147483646 w 22"/>
              <a:gd name="T17" fmla="*/ 0 h 84"/>
              <a:gd name="T18" fmla="*/ 2147483646 w 22"/>
              <a:gd name="T19" fmla="*/ 0 h 84"/>
              <a:gd name="T20" fmla="*/ 2147483646 w 22"/>
              <a:gd name="T21" fmla="*/ 0 h 84"/>
              <a:gd name="T22" fmla="*/ 2147483646 w 22"/>
              <a:gd name="T23" fmla="*/ 0 h 84"/>
              <a:gd name="T24" fmla="*/ 2147483646 w 22"/>
              <a:gd name="T25" fmla="*/ 0 h 84"/>
              <a:gd name="T26" fmla="*/ 2147483646 w 22"/>
              <a:gd name="T27" fmla="*/ 2147483646 h 84"/>
              <a:gd name="T28" fmla="*/ 2147483646 w 22"/>
              <a:gd name="T29" fmla="*/ 2147483646 h 84"/>
              <a:gd name="T30" fmla="*/ 2147483646 w 22"/>
              <a:gd name="T31" fmla="*/ 2147483646 h 84"/>
              <a:gd name="T32" fmla="*/ 0 w 22"/>
              <a:gd name="T33" fmla="*/ 2147483646 h 84"/>
              <a:gd name="T34" fmla="*/ 0 w 22"/>
              <a:gd name="T35" fmla="*/ 2147483646 h 84"/>
              <a:gd name="T36" fmla="*/ 0 w 22"/>
              <a:gd name="T37" fmla="*/ 2147483646 h 84"/>
              <a:gd name="T38" fmla="*/ 0 w 22"/>
              <a:gd name="T39" fmla="*/ 2147483646 h 84"/>
              <a:gd name="T40" fmla="*/ 2147483646 w 22"/>
              <a:gd name="T41" fmla="*/ 2147483646 h 84"/>
              <a:gd name="T42" fmla="*/ 2147483646 w 22"/>
              <a:gd name="T43" fmla="*/ 2147483646 h 84"/>
              <a:gd name="T44" fmla="*/ 2147483646 w 22"/>
              <a:gd name="T45" fmla="*/ 2147483646 h 84"/>
              <a:gd name="T46" fmla="*/ 2147483646 w 22"/>
              <a:gd name="T47" fmla="*/ 2147483646 h 84"/>
              <a:gd name="T48" fmla="*/ 2147483646 w 22"/>
              <a:gd name="T49" fmla="*/ 2147483646 h 84"/>
              <a:gd name="T50" fmla="*/ 2147483646 w 22"/>
              <a:gd name="T51" fmla="*/ 2147483646 h 84"/>
              <a:gd name="T52" fmla="*/ 2147483646 w 22"/>
              <a:gd name="T53" fmla="*/ 2147483646 h 84"/>
              <a:gd name="T54" fmla="*/ 2147483646 w 22"/>
              <a:gd name="T55" fmla="*/ 2147483646 h 84"/>
              <a:gd name="T56" fmla="*/ 2147483646 w 22"/>
              <a:gd name="T57" fmla="*/ 2147483646 h 84"/>
              <a:gd name="T58" fmla="*/ 2147483646 w 22"/>
              <a:gd name="T59" fmla="*/ 2147483646 h 84"/>
              <a:gd name="T60" fmla="*/ 2147483646 w 22"/>
              <a:gd name="T61" fmla="*/ 2147483646 h 84"/>
              <a:gd name="T62" fmla="*/ 2147483646 w 22"/>
              <a:gd name="T63" fmla="*/ 2147483646 h 84"/>
              <a:gd name="T64" fmla="*/ 2147483646 w 22"/>
              <a:gd name="T65" fmla="*/ 2147483646 h 84"/>
              <a:gd name="T66" fmla="*/ 2147483646 w 22"/>
              <a:gd name="T67" fmla="*/ 2147483646 h 84"/>
              <a:gd name="T68" fmla="*/ 2147483646 w 22"/>
              <a:gd name="T69" fmla="*/ 2147483646 h 8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"/>
              <a:gd name="T106" fmla="*/ 0 h 84"/>
              <a:gd name="T107" fmla="*/ 22 w 22"/>
              <a:gd name="T108" fmla="*/ 84 h 8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" h="84">
                <a:moveTo>
                  <a:pt x="22" y="2"/>
                </a:moveTo>
                <a:lnTo>
                  <a:pt x="22" y="2"/>
                </a:lnTo>
                <a:lnTo>
                  <a:pt x="21" y="1"/>
                </a:lnTo>
                <a:lnTo>
                  <a:pt x="19" y="1"/>
                </a:lnTo>
                <a:lnTo>
                  <a:pt x="18" y="1"/>
                </a:lnTo>
                <a:lnTo>
                  <a:pt x="17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5" y="1"/>
                </a:lnTo>
                <a:lnTo>
                  <a:pt x="3" y="1"/>
                </a:lnTo>
                <a:lnTo>
                  <a:pt x="2" y="2"/>
                </a:lnTo>
                <a:lnTo>
                  <a:pt x="0" y="3"/>
                </a:lnTo>
                <a:lnTo>
                  <a:pt x="0" y="84"/>
                </a:lnTo>
                <a:lnTo>
                  <a:pt x="1" y="84"/>
                </a:lnTo>
                <a:lnTo>
                  <a:pt x="2" y="84"/>
                </a:lnTo>
                <a:lnTo>
                  <a:pt x="3" y="84"/>
                </a:lnTo>
                <a:lnTo>
                  <a:pt x="4" y="84"/>
                </a:lnTo>
                <a:lnTo>
                  <a:pt x="5" y="84"/>
                </a:lnTo>
                <a:lnTo>
                  <a:pt x="7" y="83"/>
                </a:lnTo>
                <a:lnTo>
                  <a:pt x="9" y="83"/>
                </a:lnTo>
                <a:lnTo>
                  <a:pt x="10" y="82"/>
                </a:lnTo>
                <a:lnTo>
                  <a:pt x="12" y="82"/>
                </a:lnTo>
                <a:lnTo>
                  <a:pt x="14" y="80"/>
                </a:lnTo>
                <a:lnTo>
                  <a:pt x="16" y="79"/>
                </a:lnTo>
                <a:lnTo>
                  <a:pt x="18" y="78"/>
                </a:lnTo>
                <a:lnTo>
                  <a:pt x="19" y="77"/>
                </a:lnTo>
                <a:lnTo>
                  <a:pt x="22" y="76"/>
                </a:lnTo>
                <a:lnTo>
                  <a:pt x="22" y="2"/>
                </a:lnTo>
                <a:close/>
              </a:path>
            </a:pathLst>
          </a:custGeom>
          <a:solidFill>
            <a:srgbClr val="A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9" name="Freeform 141"/>
          <p:cNvSpPr>
            <a:spLocks/>
          </p:cNvSpPr>
          <p:nvPr/>
        </p:nvSpPr>
        <p:spPr bwMode="auto">
          <a:xfrm>
            <a:off x="1692275" y="2268538"/>
            <a:ext cx="26988" cy="138112"/>
          </a:xfrm>
          <a:custGeom>
            <a:avLst/>
            <a:gdLst>
              <a:gd name="T0" fmla="*/ 2147483646 w 17"/>
              <a:gd name="T1" fmla="*/ 2147483646 h 65"/>
              <a:gd name="T2" fmla="*/ 2147483646 w 17"/>
              <a:gd name="T3" fmla="*/ 2147483646 h 65"/>
              <a:gd name="T4" fmla="*/ 2147483646 w 17"/>
              <a:gd name="T5" fmla="*/ 2147483646 h 65"/>
              <a:gd name="T6" fmla="*/ 2147483646 w 17"/>
              <a:gd name="T7" fmla="*/ 0 h 65"/>
              <a:gd name="T8" fmla="*/ 2147483646 w 17"/>
              <a:gd name="T9" fmla="*/ 0 h 65"/>
              <a:gd name="T10" fmla="*/ 2147483646 w 17"/>
              <a:gd name="T11" fmla="*/ 0 h 65"/>
              <a:gd name="T12" fmla="*/ 2147483646 w 17"/>
              <a:gd name="T13" fmla="*/ 0 h 65"/>
              <a:gd name="T14" fmla="*/ 2147483646 w 17"/>
              <a:gd name="T15" fmla="*/ 2147483646 h 65"/>
              <a:gd name="T16" fmla="*/ 0 w 17"/>
              <a:gd name="T17" fmla="*/ 2147483646 h 65"/>
              <a:gd name="T18" fmla="*/ 0 w 17"/>
              <a:gd name="T19" fmla="*/ 2147483646 h 65"/>
              <a:gd name="T20" fmla="*/ 0 w 17"/>
              <a:gd name="T21" fmla="*/ 2147483646 h 65"/>
              <a:gd name="T22" fmla="*/ 2147483646 w 17"/>
              <a:gd name="T23" fmla="*/ 2147483646 h 65"/>
              <a:gd name="T24" fmla="*/ 2147483646 w 17"/>
              <a:gd name="T25" fmla="*/ 2147483646 h 65"/>
              <a:gd name="T26" fmla="*/ 2147483646 w 17"/>
              <a:gd name="T27" fmla="*/ 2147483646 h 65"/>
              <a:gd name="T28" fmla="*/ 2147483646 w 17"/>
              <a:gd name="T29" fmla="*/ 2147483646 h 65"/>
              <a:gd name="T30" fmla="*/ 2147483646 w 17"/>
              <a:gd name="T31" fmla="*/ 2147483646 h 65"/>
              <a:gd name="T32" fmla="*/ 2147483646 w 17"/>
              <a:gd name="T33" fmla="*/ 2147483646 h 65"/>
              <a:gd name="T34" fmla="*/ 2147483646 w 17"/>
              <a:gd name="T35" fmla="*/ 2147483646 h 65"/>
              <a:gd name="T36" fmla="*/ 2147483646 w 17"/>
              <a:gd name="T37" fmla="*/ 2147483646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7"/>
              <a:gd name="T58" fmla="*/ 0 h 65"/>
              <a:gd name="T59" fmla="*/ 17 w 17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7" h="65">
                <a:moveTo>
                  <a:pt x="17" y="1"/>
                </a:moveTo>
                <a:lnTo>
                  <a:pt x="17" y="1"/>
                </a:lnTo>
                <a:lnTo>
                  <a:pt x="16" y="1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6" y="0"/>
                </a:lnTo>
                <a:lnTo>
                  <a:pt x="2" y="1"/>
                </a:lnTo>
                <a:lnTo>
                  <a:pt x="0" y="2"/>
                </a:lnTo>
                <a:lnTo>
                  <a:pt x="0" y="65"/>
                </a:lnTo>
                <a:lnTo>
                  <a:pt x="1" y="65"/>
                </a:lnTo>
                <a:lnTo>
                  <a:pt x="3" y="64"/>
                </a:lnTo>
                <a:lnTo>
                  <a:pt x="6" y="64"/>
                </a:lnTo>
                <a:lnTo>
                  <a:pt x="8" y="63"/>
                </a:lnTo>
                <a:lnTo>
                  <a:pt x="11" y="62"/>
                </a:lnTo>
                <a:lnTo>
                  <a:pt x="14" y="61"/>
                </a:lnTo>
                <a:lnTo>
                  <a:pt x="17" y="58"/>
                </a:lnTo>
                <a:lnTo>
                  <a:pt x="17" y="1"/>
                </a:lnTo>
                <a:close/>
              </a:path>
            </a:pathLst>
          </a:custGeom>
          <a:solidFill>
            <a:srgbClr val="BCE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0" name="Freeform 142"/>
          <p:cNvSpPr>
            <a:spLocks/>
          </p:cNvSpPr>
          <p:nvPr/>
        </p:nvSpPr>
        <p:spPr bwMode="auto">
          <a:xfrm>
            <a:off x="1692275" y="2271713"/>
            <a:ext cx="22225" cy="96837"/>
          </a:xfrm>
          <a:custGeom>
            <a:avLst/>
            <a:gdLst>
              <a:gd name="T0" fmla="*/ 2147483646 w 14"/>
              <a:gd name="T1" fmla="*/ 2147483646 h 46"/>
              <a:gd name="T2" fmla="*/ 2147483646 w 14"/>
              <a:gd name="T3" fmla="*/ 0 h 46"/>
              <a:gd name="T4" fmla="*/ 2147483646 w 14"/>
              <a:gd name="T5" fmla="*/ 0 h 46"/>
              <a:gd name="T6" fmla="*/ 2147483646 w 14"/>
              <a:gd name="T7" fmla="*/ 0 h 46"/>
              <a:gd name="T8" fmla="*/ 2147483646 w 14"/>
              <a:gd name="T9" fmla="*/ 0 h 46"/>
              <a:gd name="T10" fmla="*/ 2147483646 w 14"/>
              <a:gd name="T11" fmla="*/ 0 h 46"/>
              <a:gd name="T12" fmla="*/ 2147483646 w 14"/>
              <a:gd name="T13" fmla="*/ 0 h 46"/>
              <a:gd name="T14" fmla="*/ 2147483646 w 14"/>
              <a:gd name="T15" fmla="*/ 0 h 46"/>
              <a:gd name="T16" fmla="*/ 0 w 14"/>
              <a:gd name="T17" fmla="*/ 2147483646 h 46"/>
              <a:gd name="T18" fmla="*/ 0 w 14"/>
              <a:gd name="T19" fmla="*/ 2147483646 h 46"/>
              <a:gd name="T20" fmla="*/ 2147483646 w 14"/>
              <a:gd name="T21" fmla="*/ 2147483646 h 46"/>
              <a:gd name="T22" fmla="*/ 2147483646 w 14"/>
              <a:gd name="T23" fmla="*/ 2147483646 h 46"/>
              <a:gd name="T24" fmla="*/ 2147483646 w 14"/>
              <a:gd name="T25" fmla="*/ 2147483646 h 46"/>
              <a:gd name="T26" fmla="*/ 2147483646 w 14"/>
              <a:gd name="T27" fmla="*/ 2147483646 h 46"/>
              <a:gd name="T28" fmla="*/ 2147483646 w 14"/>
              <a:gd name="T29" fmla="*/ 2147483646 h 46"/>
              <a:gd name="T30" fmla="*/ 2147483646 w 14"/>
              <a:gd name="T31" fmla="*/ 2147483646 h 46"/>
              <a:gd name="T32" fmla="*/ 2147483646 w 14"/>
              <a:gd name="T33" fmla="*/ 2147483646 h 46"/>
              <a:gd name="T34" fmla="*/ 2147483646 w 14"/>
              <a:gd name="T35" fmla="*/ 2147483646 h 46"/>
              <a:gd name="T36" fmla="*/ 2147483646 w 14"/>
              <a:gd name="T37" fmla="*/ 2147483646 h 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"/>
              <a:gd name="T58" fmla="*/ 0 h 46"/>
              <a:gd name="T59" fmla="*/ 14 w 14"/>
              <a:gd name="T60" fmla="*/ 46 h 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" h="46">
                <a:moveTo>
                  <a:pt x="14" y="1"/>
                </a:moveTo>
                <a:lnTo>
                  <a:pt x="14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6" y="0"/>
                </a:lnTo>
                <a:lnTo>
                  <a:pt x="2" y="0"/>
                </a:lnTo>
                <a:lnTo>
                  <a:pt x="0" y="2"/>
                </a:lnTo>
                <a:lnTo>
                  <a:pt x="0" y="46"/>
                </a:lnTo>
                <a:lnTo>
                  <a:pt x="1" y="46"/>
                </a:lnTo>
                <a:lnTo>
                  <a:pt x="3" y="46"/>
                </a:lnTo>
                <a:lnTo>
                  <a:pt x="4" y="44"/>
                </a:lnTo>
                <a:lnTo>
                  <a:pt x="7" y="44"/>
                </a:lnTo>
                <a:lnTo>
                  <a:pt x="9" y="43"/>
                </a:lnTo>
                <a:lnTo>
                  <a:pt x="11" y="42"/>
                </a:lnTo>
                <a:lnTo>
                  <a:pt x="14" y="41"/>
                </a:lnTo>
                <a:lnTo>
                  <a:pt x="14" y="1"/>
                </a:lnTo>
                <a:close/>
              </a:path>
            </a:pathLst>
          </a:custGeom>
          <a:solidFill>
            <a:srgbClr val="D1F2F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1" name="Freeform 143"/>
          <p:cNvSpPr>
            <a:spLocks/>
          </p:cNvSpPr>
          <p:nvPr/>
        </p:nvSpPr>
        <p:spPr bwMode="auto">
          <a:xfrm>
            <a:off x="1693863" y="2271713"/>
            <a:ext cx="14287" cy="55562"/>
          </a:xfrm>
          <a:custGeom>
            <a:avLst/>
            <a:gdLst>
              <a:gd name="T0" fmla="*/ 2147483646 w 9"/>
              <a:gd name="T1" fmla="*/ 2147483646 h 27"/>
              <a:gd name="T2" fmla="*/ 2147483646 w 9"/>
              <a:gd name="T3" fmla="*/ 2147483646 h 27"/>
              <a:gd name="T4" fmla="*/ 2147483646 w 9"/>
              <a:gd name="T5" fmla="*/ 2147483646 h 27"/>
              <a:gd name="T6" fmla="*/ 2147483646 w 9"/>
              <a:gd name="T7" fmla="*/ 2147483646 h 27"/>
              <a:gd name="T8" fmla="*/ 2147483646 w 9"/>
              <a:gd name="T9" fmla="*/ 0 h 27"/>
              <a:gd name="T10" fmla="*/ 2147483646 w 9"/>
              <a:gd name="T11" fmla="*/ 0 h 27"/>
              <a:gd name="T12" fmla="*/ 2147483646 w 9"/>
              <a:gd name="T13" fmla="*/ 2147483646 h 27"/>
              <a:gd name="T14" fmla="*/ 2147483646 w 9"/>
              <a:gd name="T15" fmla="*/ 2147483646 h 27"/>
              <a:gd name="T16" fmla="*/ 0 w 9"/>
              <a:gd name="T17" fmla="*/ 2147483646 h 27"/>
              <a:gd name="T18" fmla="*/ 0 w 9"/>
              <a:gd name="T19" fmla="*/ 2147483646 h 27"/>
              <a:gd name="T20" fmla="*/ 0 w 9"/>
              <a:gd name="T21" fmla="*/ 2147483646 h 27"/>
              <a:gd name="T22" fmla="*/ 2147483646 w 9"/>
              <a:gd name="T23" fmla="*/ 2147483646 h 27"/>
              <a:gd name="T24" fmla="*/ 2147483646 w 9"/>
              <a:gd name="T25" fmla="*/ 2147483646 h 27"/>
              <a:gd name="T26" fmla="*/ 2147483646 w 9"/>
              <a:gd name="T27" fmla="*/ 2147483646 h 27"/>
              <a:gd name="T28" fmla="*/ 2147483646 w 9"/>
              <a:gd name="T29" fmla="*/ 2147483646 h 27"/>
              <a:gd name="T30" fmla="*/ 2147483646 w 9"/>
              <a:gd name="T31" fmla="*/ 2147483646 h 27"/>
              <a:gd name="T32" fmla="*/ 2147483646 w 9"/>
              <a:gd name="T33" fmla="*/ 2147483646 h 27"/>
              <a:gd name="T34" fmla="*/ 2147483646 w 9"/>
              <a:gd name="T35" fmla="*/ 2147483646 h 27"/>
              <a:gd name="T36" fmla="*/ 2147483646 w 9"/>
              <a:gd name="T37" fmla="*/ 2147483646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27"/>
              <a:gd name="T59" fmla="*/ 9 w 9"/>
              <a:gd name="T60" fmla="*/ 27 h 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27">
                <a:moveTo>
                  <a:pt x="9" y="1"/>
                </a:move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6" y="0"/>
                </a:lnTo>
                <a:lnTo>
                  <a:pt x="5" y="0"/>
                </a:lnTo>
                <a:lnTo>
                  <a:pt x="3" y="1"/>
                </a:lnTo>
                <a:lnTo>
                  <a:pt x="1" y="1"/>
                </a:lnTo>
                <a:lnTo>
                  <a:pt x="0" y="2"/>
                </a:lnTo>
                <a:lnTo>
                  <a:pt x="0" y="27"/>
                </a:lnTo>
                <a:lnTo>
                  <a:pt x="1" y="27"/>
                </a:lnTo>
                <a:lnTo>
                  <a:pt x="2" y="27"/>
                </a:lnTo>
                <a:lnTo>
                  <a:pt x="3" y="27"/>
                </a:lnTo>
                <a:lnTo>
                  <a:pt x="5" y="27"/>
                </a:lnTo>
                <a:lnTo>
                  <a:pt x="6" y="26"/>
                </a:lnTo>
                <a:lnTo>
                  <a:pt x="8" y="25"/>
                </a:lnTo>
                <a:lnTo>
                  <a:pt x="9" y="23"/>
                </a:lnTo>
                <a:lnTo>
                  <a:pt x="9" y="1"/>
                </a:lnTo>
                <a:close/>
              </a:path>
            </a:pathLst>
          </a:custGeom>
          <a:solidFill>
            <a:srgbClr val="E5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2" name="Freeform 144"/>
          <p:cNvSpPr>
            <a:spLocks/>
          </p:cNvSpPr>
          <p:nvPr/>
        </p:nvSpPr>
        <p:spPr bwMode="auto">
          <a:xfrm>
            <a:off x="1870075" y="2433638"/>
            <a:ext cx="22225" cy="2857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2147483646 h 14"/>
              <a:gd name="T18" fmla="*/ 2147483646 w 14"/>
              <a:gd name="T19" fmla="*/ 2147483646 h 14"/>
              <a:gd name="T20" fmla="*/ 2147483646 w 14"/>
              <a:gd name="T21" fmla="*/ 2147483646 h 14"/>
              <a:gd name="T22" fmla="*/ 2147483646 w 14"/>
              <a:gd name="T23" fmla="*/ 2147483646 h 14"/>
              <a:gd name="T24" fmla="*/ 2147483646 w 14"/>
              <a:gd name="T25" fmla="*/ 2147483646 h 14"/>
              <a:gd name="T26" fmla="*/ 2147483646 w 14"/>
              <a:gd name="T27" fmla="*/ 2147483646 h 14"/>
              <a:gd name="T28" fmla="*/ 2147483646 w 14"/>
              <a:gd name="T29" fmla="*/ 0 h 14"/>
              <a:gd name="T30" fmla="*/ 2147483646 w 14"/>
              <a:gd name="T31" fmla="*/ 0 h 14"/>
              <a:gd name="T32" fmla="*/ 2147483646 w 14"/>
              <a:gd name="T33" fmla="*/ 0 h 14"/>
              <a:gd name="T34" fmla="*/ 2147483646 w 14"/>
              <a:gd name="T35" fmla="*/ 0 h 14"/>
              <a:gd name="T36" fmla="*/ 2147483646 w 14"/>
              <a:gd name="T37" fmla="*/ 0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2147483646 w 14"/>
              <a:gd name="T43" fmla="*/ 2147483646 h 14"/>
              <a:gd name="T44" fmla="*/ 2147483646 w 14"/>
              <a:gd name="T45" fmla="*/ 2147483646 h 14"/>
              <a:gd name="T46" fmla="*/ 0 w 14"/>
              <a:gd name="T47" fmla="*/ 2147483646 h 14"/>
              <a:gd name="T48" fmla="*/ 0 w 14"/>
              <a:gd name="T49" fmla="*/ 2147483646 h 14"/>
              <a:gd name="T50" fmla="*/ 0 w 14"/>
              <a:gd name="T51" fmla="*/ 2147483646 h 14"/>
              <a:gd name="T52" fmla="*/ 2147483646 w 14"/>
              <a:gd name="T53" fmla="*/ 2147483646 h 14"/>
              <a:gd name="T54" fmla="*/ 2147483646 w 14"/>
              <a:gd name="T55" fmla="*/ 2147483646 h 14"/>
              <a:gd name="T56" fmla="*/ 2147483646 w 14"/>
              <a:gd name="T57" fmla="*/ 2147483646 h 14"/>
              <a:gd name="T58" fmla="*/ 2147483646 w 14"/>
              <a:gd name="T59" fmla="*/ 2147483646 h 14"/>
              <a:gd name="T60" fmla="*/ 2147483646 w 14"/>
              <a:gd name="T61" fmla="*/ 2147483646 h 14"/>
              <a:gd name="T62" fmla="*/ 2147483646 w 14"/>
              <a:gd name="T63" fmla="*/ 2147483646 h 14"/>
              <a:gd name="T64" fmla="*/ 2147483646 w 14"/>
              <a:gd name="T65" fmla="*/ 2147483646 h 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"/>
              <a:gd name="T100" fmla="*/ 0 h 14"/>
              <a:gd name="T101" fmla="*/ 14 w 14"/>
              <a:gd name="T102" fmla="*/ 14 h 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" h="14">
                <a:moveTo>
                  <a:pt x="7" y="14"/>
                </a:moveTo>
                <a:lnTo>
                  <a:pt x="8" y="14"/>
                </a:lnTo>
                <a:lnTo>
                  <a:pt x="9" y="13"/>
                </a:lnTo>
                <a:lnTo>
                  <a:pt x="10" y="13"/>
                </a:lnTo>
                <a:lnTo>
                  <a:pt x="11" y="12"/>
                </a:lnTo>
                <a:lnTo>
                  <a:pt x="13" y="11"/>
                </a:lnTo>
                <a:lnTo>
                  <a:pt x="13" y="10"/>
                </a:lnTo>
                <a:lnTo>
                  <a:pt x="14" y="8"/>
                </a:lnTo>
                <a:lnTo>
                  <a:pt x="14" y="7"/>
                </a:lnTo>
                <a:lnTo>
                  <a:pt x="14" y="6"/>
                </a:lnTo>
                <a:lnTo>
                  <a:pt x="13" y="5"/>
                </a:lnTo>
                <a:lnTo>
                  <a:pt x="13" y="4"/>
                </a:lnTo>
                <a:lnTo>
                  <a:pt x="11" y="3"/>
                </a:lnTo>
                <a:lnTo>
                  <a:pt x="10" y="1"/>
                </a:lnTo>
                <a:lnTo>
                  <a:pt x="9" y="0"/>
                </a:lnTo>
                <a:lnTo>
                  <a:pt x="8" y="0"/>
                </a:lnTo>
                <a:lnTo>
                  <a:pt x="7" y="0"/>
                </a:lnTo>
                <a:lnTo>
                  <a:pt x="6" y="0"/>
                </a:lnTo>
                <a:lnTo>
                  <a:pt x="4" y="0"/>
                </a:lnTo>
                <a:lnTo>
                  <a:pt x="3" y="1"/>
                </a:lnTo>
                <a:lnTo>
                  <a:pt x="2" y="3"/>
                </a:lnTo>
                <a:lnTo>
                  <a:pt x="1" y="4"/>
                </a:lnTo>
                <a:lnTo>
                  <a:pt x="1" y="5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1" y="10"/>
                </a:lnTo>
                <a:lnTo>
                  <a:pt x="1" y="11"/>
                </a:lnTo>
                <a:lnTo>
                  <a:pt x="2" y="12"/>
                </a:lnTo>
                <a:lnTo>
                  <a:pt x="3" y="13"/>
                </a:lnTo>
                <a:lnTo>
                  <a:pt x="4" y="13"/>
                </a:lnTo>
                <a:lnTo>
                  <a:pt x="6" y="14"/>
                </a:lnTo>
                <a:lnTo>
                  <a:pt x="7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3" name="Freeform 145"/>
          <p:cNvSpPr>
            <a:spLocks/>
          </p:cNvSpPr>
          <p:nvPr/>
        </p:nvSpPr>
        <p:spPr bwMode="auto">
          <a:xfrm>
            <a:off x="1804988" y="2433638"/>
            <a:ext cx="11112" cy="14287"/>
          </a:xfrm>
          <a:custGeom>
            <a:avLst/>
            <a:gdLst>
              <a:gd name="T0" fmla="*/ 2147483646 w 7"/>
              <a:gd name="T1" fmla="*/ 2147483646 h 7"/>
              <a:gd name="T2" fmla="*/ 2147483646 w 7"/>
              <a:gd name="T3" fmla="*/ 2147483646 h 7"/>
              <a:gd name="T4" fmla="*/ 2147483646 w 7"/>
              <a:gd name="T5" fmla="*/ 2147483646 h 7"/>
              <a:gd name="T6" fmla="*/ 2147483646 w 7"/>
              <a:gd name="T7" fmla="*/ 2147483646 h 7"/>
              <a:gd name="T8" fmla="*/ 2147483646 w 7"/>
              <a:gd name="T9" fmla="*/ 2147483646 h 7"/>
              <a:gd name="T10" fmla="*/ 2147483646 w 7"/>
              <a:gd name="T11" fmla="*/ 2147483646 h 7"/>
              <a:gd name="T12" fmla="*/ 2147483646 w 7"/>
              <a:gd name="T13" fmla="*/ 2147483646 h 7"/>
              <a:gd name="T14" fmla="*/ 2147483646 w 7"/>
              <a:gd name="T15" fmla="*/ 0 h 7"/>
              <a:gd name="T16" fmla="*/ 2147483646 w 7"/>
              <a:gd name="T17" fmla="*/ 0 h 7"/>
              <a:gd name="T18" fmla="*/ 2147483646 w 7"/>
              <a:gd name="T19" fmla="*/ 0 h 7"/>
              <a:gd name="T20" fmla="*/ 2147483646 w 7"/>
              <a:gd name="T21" fmla="*/ 2147483646 h 7"/>
              <a:gd name="T22" fmla="*/ 0 w 7"/>
              <a:gd name="T23" fmla="*/ 2147483646 h 7"/>
              <a:gd name="T24" fmla="*/ 0 w 7"/>
              <a:gd name="T25" fmla="*/ 2147483646 h 7"/>
              <a:gd name="T26" fmla="*/ 0 w 7"/>
              <a:gd name="T27" fmla="*/ 2147483646 h 7"/>
              <a:gd name="T28" fmla="*/ 2147483646 w 7"/>
              <a:gd name="T29" fmla="*/ 2147483646 h 7"/>
              <a:gd name="T30" fmla="*/ 2147483646 w 7"/>
              <a:gd name="T31" fmla="*/ 2147483646 h 7"/>
              <a:gd name="T32" fmla="*/ 2147483646 w 7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"/>
              <a:gd name="T52" fmla="*/ 0 h 7"/>
              <a:gd name="T53" fmla="*/ 7 w 7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" h="7">
                <a:moveTo>
                  <a:pt x="3" y="7"/>
                </a:moveTo>
                <a:lnTo>
                  <a:pt x="5" y="7"/>
                </a:lnTo>
                <a:lnTo>
                  <a:pt x="6" y="6"/>
                </a:lnTo>
                <a:lnTo>
                  <a:pt x="6" y="5"/>
                </a:lnTo>
                <a:lnTo>
                  <a:pt x="7" y="4"/>
                </a:lnTo>
                <a:lnTo>
                  <a:pt x="6" y="3"/>
                </a:lnTo>
                <a:lnTo>
                  <a:pt x="6" y="1"/>
                </a:lnTo>
                <a:lnTo>
                  <a:pt x="5" y="0"/>
                </a:lnTo>
                <a:lnTo>
                  <a:pt x="3" y="0"/>
                </a:lnTo>
                <a:lnTo>
                  <a:pt x="2" y="0"/>
                </a:lnTo>
                <a:lnTo>
                  <a:pt x="1" y="1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4" name="Freeform 146"/>
          <p:cNvSpPr>
            <a:spLocks/>
          </p:cNvSpPr>
          <p:nvPr/>
        </p:nvSpPr>
        <p:spPr bwMode="auto">
          <a:xfrm>
            <a:off x="1824038" y="2433638"/>
            <a:ext cx="7937" cy="14287"/>
          </a:xfrm>
          <a:custGeom>
            <a:avLst/>
            <a:gdLst>
              <a:gd name="T0" fmla="*/ 2147483646 w 5"/>
              <a:gd name="T1" fmla="*/ 2147483646 h 7"/>
              <a:gd name="T2" fmla="*/ 2147483646 w 5"/>
              <a:gd name="T3" fmla="*/ 2147483646 h 7"/>
              <a:gd name="T4" fmla="*/ 2147483646 w 5"/>
              <a:gd name="T5" fmla="*/ 2147483646 h 7"/>
              <a:gd name="T6" fmla="*/ 2147483646 w 5"/>
              <a:gd name="T7" fmla="*/ 2147483646 h 7"/>
              <a:gd name="T8" fmla="*/ 2147483646 w 5"/>
              <a:gd name="T9" fmla="*/ 2147483646 h 7"/>
              <a:gd name="T10" fmla="*/ 2147483646 w 5"/>
              <a:gd name="T11" fmla="*/ 2147483646 h 7"/>
              <a:gd name="T12" fmla="*/ 2147483646 w 5"/>
              <a:gd name="T13" fmla="*/ 2147483646 h 7"/>
              <a:gd name="T14" fmla="*/ 2147483646 w 5"/>
              <a:gd name="T15" fmla="*/ 2147483646 h 7"/>
              <a:gd name="T16" fmla="*/ 2147483646 w 5"/>
              <a:gd name="T17" fmla="*/ 0 h 7"/>
              <a:gd name="T18" fmla="*/ 2147483646 w 5"/>
              <a:gd name="T19" fmla="*/ 2147483646 h 7"/>
              <a:gd name="T20" fmla="*/ 2147483646 w 5"/>
              <a:gd name="T21" fmla="*/ 2147483646 h 7"/>
              <a:gd name="T22" fmla="*/ 0 w 5"/>
              <a:gd name="T23" fmla="*/ 2147483646 h 7"/>
              <a:gd name="T24" fmla="*/ 0 w 5"/>
              <a:gd name="T25" fmla="*/ 2147483646 h 7"/>
              <a:gd name="T26" fmla="*/ 0 w 5"/>
              <a:gd name="T27" fmla="*/ 2147483646 h 7"/>
              <a:gd name="T28" fmla="*/ 2147483646 w 5"/>
              <a:gd name="T29" fmla="*/ 2147483646 h 7"/>
              <a:gd name="T30" fmla="*/ 2147483646 w 5"/>
              <a:gd name="T31" fmla="*/ 2147483646 h 7"/>
              <a:gd name="T32" fmla="*/ 2147483646 w 5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"/>
              <a:gd name="T52" fmla="*/ 0 h 7"/>
              <a:gd name="T53" fmla="*/ 5 w 5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" h="7">
                <a:moveTo>
                  <a:pt x="3" y="7"/>
                </a:moveTo>
                <a:lnTo>
                  <a:pt x="4" y="7"/>
                </a:lnTo>
                <a:lnTo>
                  <a:pt x="5" y="7"/>
                </a:lnTo>
                <a:lnTo>
                  <a:pt x="5" y="6"/>
                </a:lnTo>
                <a:lnTo>
                  <a:pt x="5" y="4"/>
                </a:lnTo>
                <a:lnTo>
                  <a:pt x="5" y="3"/>
                </a:lnTo>
                <a:lnTo>
                  <a:pt x="5" y="1"/>
                </a:lnTo>
                <a:lnTo>
                  <a:pt x="4" y="1"/>
                </a:lnTo>
                <a:lnTo>
                  <a:pt x="3" y="0"/>
                </a:lnTo>
                <a:lnTo>
                  <a:pt x="2" y="1"/>
                </a:lnTo>
                <a:lnTo>
                  <a:pt x="1" y="1"/>
                </a:lnTo>
                <a:lnTo>
                  <a:pt x="0" y="3"/>
                </a:lnTo>
                <a:lnTo>
                  <a:pt x="0" y="4"/>
                </a:lnTo>
                <a:lnTo>
                  <a:pt x="0" y="6"/>
                </a:lnTo>
                <a:lnTo>
                  <a:pt x="1" y="7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5" name="Freeform 147"/>
          <p:cNvSpPr>
            <a:spLocks/>
          </p:cNvSpPr>
          <p:nvPr/>
        </p:nvSpPr>
        <p:spPr bwMode="auto">
          <a:xfrm>
            <a:off x="1751013" y="2239963"/>
            <a:ext cx="30162" cy="193675"/>
          </a:xfrm>
          <a:custGeom>
            <a:avLst/>
            <a:gdLst>
              <a:gd name="T0" fmla="*/ 2147483646 w 19"/>
              <a:gd name="T1" fmla="*/ 2147483646 h 92"/>
              <a:gd name="T2" fmla="*/ 2147483646 w 19"/>
              <a:gd name="T3" fmla="*/ 2147483646 h 92"/>
              <a:gd name="T4" fmla="*/ 2147483646 w 19"/>
              <a:gd name="T5" fmla="*/ 2147483646 h 92"/>
              <a:gd name="T6" fmla="*/ 2147483646 w 19"/>
              <a:gd name="T7" fmla="*/ 2147483646 h 92"/>
              <a:gd name="T8" fmla="*/ 2147483646 w 19"/>
              <a:gd name="T9" fmla="*/ 2147483646 h 92"/>
              <a:gd name="T10" fmla="*/ 0 w 19"/>
              <a:gd name="T11" fmla="*/ 2147483646 h 92"/>
              <a:gd name="T12" fmla="*/ 0 w 19"/>
              <a:gd name="T13" fmla="*/ 2147483646 h 92"/>
              <a:gd name="T14" fmla="*/ 2147483646 w 19"/>
              <a:gd name="T15" fmla="*/ 2147483646 h 92"/>
              <a:gd name="T16" fmla="*/ 2147483646 w 19"/>
              <a:gd name="T17" fmla="*/ 2147483646 h 92"/>
              <a:gd name="T18" fmla="*/ 2147483646 w 19"/>
              <a:gd name="T19" fmla="*/ 2147483646 h 92"/>
              <a:gd name="T20" fmla="*/ 2147483646 w 19"/>
              <a:gd name="T21" fmla="*/ 2147483646 h 92"/>
              <a:gd name="T22" fmla="*/ 2147483646 w 19"/>
              <a:gd name="T23" fmla="*/ 2147483646 h 92"/>
              <a:gd name="T24" fmla="*/ 2147483646 w 19"/>
              <a:gd name="T25" fmla="*/ 2147483646 h 92"/>
              <a:gd name="T26" fmla="*/ 2147483646 w 19"/>
              <a:gd name="T27" fmla="*/ 2147483646 h 92"/>
              <a:gd name="T28" fmla="*/ 2147483646 w 19"/>
              <a:gd name="T29" fmla="*/ 2147483646 h 92"/>
              <a:gd name="T30" fmla="*/ 2147483646 w 19"/>
              <a:gd name="T31" fmla="*/ 2147483646 h 92"/>
              <a:gd name="T32" fmla="*/ 2147483646 w 19"/>
              <a:gd name="T33" fmla="*/ 2147483646 h 92"/>
              <a:gd name="T34" fmla="*/ 2147483646 w 19"/>
              <a:gd name="T35" fmla="*/ 2147483646 h 92"/>
              <a:gd name="T36" fmla="*/ 2147483646 w 19"/>
              <a:gd name="T37" fmla="*/ 2147483646 h 92"/>
              <a:gd name="T38" fmla="*/ 2147483646 w 19"/>
              <a:gd name="T39" fmla="*/ 0 h 92"/>
              <a:gd name="T40" fmla="*/ 2147483646 w 19"/>
              <a:gd name="T41" fmla="*/ 0 h 92"/>
              <a:gd name="T42" fmla="*/ 2147483646 w 19"/>
              <a:gd name="T43" fmla="*/ 0 h 92"/>
              <a:gd name="T44" fmla="*/ 2147483646 w 19"/>
              <a:gd name="T45" fmla="*/ 0 h 92"/>
              <a:gd name="T46" fmla="*/ 2147483646 w 19"/>
              <a:gd name="T47" fmla="*/ 0 h 92"/>
              <a:gd name="T48" fmla="*/ 2147483646 w 19"/>
              <a:gd name="T49" fmla="*/ 0 h 92"/>
              <a:gd name="T50" fmla="*/ 2147483646 w 19"/>
              <a:gd name="T51" fmla="*/ 2147483646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9"/>
              <a:gd name="T79" fmla="*/ 0 h 92"/>
              <a:gd name="T80" fmla="*/ 19 w 19"/>
              <a:gd name="T81" fmla="*/ 92 h 9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9" h="92">
                <a:moveTo>
                  <a:pt x="6" y="1"/>
                </a:moveTo>
                <a:lnTo>
                  <a:pt x="6" y="3"/>
                </a:lnTo>
                <a:lnTo>
                  <a:pt x="4" y="8"/>
                </a:lnTo>
                <a:lnTo>
                  <a:pt x="2" y="16"/>
                </a:lnTo>
                <a:lnTo>
                  <a:pt x="1" y="28"/>
                </a:lnTo>
                <a:lnTo>
                  <a:pt x="0" y="41"/>
                </a:lnTo>
                <a:lnTo>
                  <a:pt x="0" y="57"/>
                </a:lnTo>
                <a:lnTo>
                  <a:pt x="1" y="73"/>
                </a:lnTo>
                <a:lnTo>
                  <a:pt x="5" y="92"/>
                </a:lnTo>
                <a:lnTo>
                  <a:pt x="19" y="92"/>
                </a:lnTo>
                <a:lnTo>
                  <a:pt x="18" y="89"/>
                </a:lnTo>
                <a:lnTo>
                  <a:pt x="16" y="82"/>
                </a:lnTo>
                <a:lnTo>
                  <a:pt x="15" y="70"/>
                </a:lnTo>
                <a:lnTo>
                  <a:pt x="14" y="57"/>
                </a:lnTo>
                <a:lnTo>
                  <a:pt x="13" y="42"/>
                </a:lnTo>
                <a:lnTo>
                  <a:pt x="13" y="27"/>
                </a:lnTo>
                <a:lnTo>
                  <a:pt x="15" y="13"/>
                </a:lnTo>
                <a:lnTo>
                  <a:pt x="19" y="1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1" y="0"/>
                </a:lnTo>
                <a:lnTo>
                  <a:pt x="6" y="1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6" name="Freeform 148"/>
          <p:cNvSpPr>
            <a:spLocks/>
          </p:cNvSpPr>
          <p:nvPr/>
        </p:nvSpPr>
        <p:spPr bwMode="auto">
          <a:xfrm>
            <a:off x="1906588" y="2214563"/>
            <a:ext cx="42862" cy="219075"/>
          </a:xfrm>
          <a:custGeom>
            <a:avLst/>
            <a:gdLst>
              <a:gd name="T0" fmla="*/ 2147483646 w 27"/>
              <a:gd name="T1" fmla="*/ 0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2147483646 h 104"/>
              <a:gd name="T14" fmla="*/ 2147483646 w 27"/>
              <a:gd name="T15" fmla="*/ 2147483646 h 104"/>
              <a:gd name="T16" fmla="*/ 2147483646 w 27"/>
              <a:gd name="T17" fmla="*/ 2147483646 h 104"/>
              <a:gd name="T18" fmla="*/ 2147483646 w 27"/>
              <a:gd name="T19" fmla="*/ 2147483646 h 104"/>
              <a:gd name="T20" fmla="*/ 2147483646 w 27"/>
              <a:gd name="T21" fmla="*/ 2147483646 h 104"/>
              <a:gd name="T22" fmla="*/ 2147483646 w 27"/>
              <a:gd name="T23" fmla="*/ 2147483646 h 104"/>
              <a:gd name="T24" fmla="*/ 2147483646 w 27"/>
              <a:gd name="T25" fmla="*/ 2147483646 h 104"/>
              <a:gd name="T26" fmla="*/ 2147483646 w 27"/>
              <a:gd name="T27" fmla="*/ 2147483646 h 104"/>
              <a:gd name="T28" fmla="*/ 0 w 27"/>
              <a:gd name="T29" fmla="*/ 2147483646 h 104"/>
              <a:gd name="T30" fmla="*/ 2147483646 w 27"/>
              <a:gd name="T31" fmla="*/ 2147483646 h 104"/>
              <a:gd name="T32" fmla="*/ 2147483646 w 27"/>
              <a:gd name="T33" fmla="*/ 2147483646 h 104"/>
              <a:gd name="T34" fmla="*/ 2147483646 w 27"/>
              <a:gd name="T35" fmla="*/ 0 h 104"/>
              <a:gd name="T36" fmla="*/ 2147483646 w 27"/>
              <a:gd name="T37" fmla="*/ 0 h 10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"/>
              <a:gd name="T58" fmla="*/ 0 h 104"/>
              <a:gd name="T59" fmla="*/ 27 w 27"/>
              <a:gd name="T60" fmla="*/ 104 h 10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" h="104">
                <a:moveTo>
                  <a:pt x="27" y="0"/>
                </a:moveTo>
                <a:lnTo>
                  <a:pt x="26" y="1"/>
                </a:lnTo>
                <a:lnTo>
                  <a:pt x="25" y="4"/>
                </a:lnTo>
                <a:lnTo>
                  <a:pt x="22" y="10"/>
                </a:lnTo>
                <a:lnTo>
                  <a:pt x="20" y="19"/>
                </a:lnTo>
                <a:lnTo>
                  <a:pt x="18" y="32"/>
                </a:lnTo>
                <a:lnTo>
                  <a:pt x="16" y="49"/>
                </a:lnTo>
                <a:lnTo>
                  <a:pt x="18" y="74"/>
                </a:lnTo>
                <a:lnTo>
                  <a:pt x="20" y="104"/>
                </a:lnTo>
                <a:lnTo>
                  <a:pt x="5" y="104"/>
                </a:lnTo>
                <a:lnTo>
                  <a:pt x="5" y="101"/>
                </a:lnTo>
                <a:lnTo>
                  <a:pt x="4" y="92"/>
                </a:lnTo>
                <a:lnTo>
                  <a:pt x="2" y="80"/>
                </a:lnTo>
                <a:lnTo>
                  <a:pt x="1" y="64"/>
                </a:lnTo>
                <a:lnTo>
                  <a:pt x="0" y="47"/>
                </a:lnTo>
                <a:lnTo>
                  <a:pt x="1" y="31"/>
                </a:lnTo>
                <a:lnTo>
                  <a:pt x="4" y="14"/>
                </a:lnTo>
                <a:lnTo>
                  <a:pt x="9" y="0"/>
                </a:lnTo>
                <a:lnTo>
                  <a:pt x="27" y="0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7" name="Freeform 149"/>
          <p:cNvSpPr>
            <a:spLocks/>
          </p:cNvSpPr>
          <p:nvPr/>
        </p:nvSpPr>
        <p:spPr bwMode="auto">
          <a:xfrm>
            <a:off x="1751013" y="2249488"/>
            <a:ext cx="28575" cy="171450"/>
          </a:xfrm>
          <a:custGeom>
            <a:avLst/>
            <a:gdLst>
              <a:gd name="T0" fmla="*/ 2147483646 w 18"/>
              <a:gd name="T1" fmla="*/ 2147483646 h 81"/>
              <a:gd name="T2" fmla="*/ 2147483646 w 18"/>
              <a:gd name="T3" fmla="*/ 2147483646 h 81"/>
              <a:gd name="T4" fmla="*/ 2147483646 w 18"/>
              <a:gd name="T5" fmla="*/ 2147483646 h 81"/>
              <a:gd name="T6" fmla="*/ 2147483646 w 18"/>
              <a:gd name="T7" fmla="*/ 2147483646 h 81"/>
              <a:gd name="T8" fmla="*/ 2147483646 w 18"/>
              <a:gd name="T9" fmla="*/ 2147483646 h 81"/>
              <a:gd name="T10" fmla="*/ 0 w 18"/>
              <a:gd name="T11" fmla="*/ 2147483646 h 81"/>
              <a:gd name="T12" fmla="*/ 2147483646 w 18"/>
              <a:gd name="T13" fmla="*/ 2147483646 h 81"/>
              <a:gd name="T14" fmla="*/ 2147483646 w 18"/>
              <a:gd name="T15" fmla="*/ 2147483646 h 81"/>
              <a:gd name="T16" fmla="*/ 2147483646 w 18"/>
              <a:gd name="T17" fmla="*/ 2147483646 h 81"/>
              <a:gd name="T18" fmla="*/ 2147483646 w 18"/>
              <a:gd name="T19" fmla="*/ 2147483646 h 81"/>
              <a:gd name="T20" fmla="*/ 2147483646 w 18"/>
              <a:gd name="T21" fmla="*/ 2147483646 h 81"/>
              <a:gd name="T22" fmla="*/ 2147483646 w 18"/>
              <a:gd name="T23" fmla="*/ 2147483646 h 81"/>
              <a:gd name="T24" fmla="*/ 2147483646 w 18"/>
              <a:gd name="T25" fmla="*/ 2147483646 h 81"/>
              <a:gd name="T26" fmla="*/ 2147483646 w 18"/>
              <a:gd name="T27" fmla="*/ 2147483646 h 81"/>
              <a:gd name="T28" fmla="*/ 2147483646 w 18"/>
              <a:gd name="T29" fmla="*/ 2147483646 h 81"/>
              <a:gd name="T30" fmla="*/ 2147483646 w 18"/>
              <a:gd name="T31" fmla="*/ 2147483646 h 81"/>
              <a:gd name="T32" fmla="*/ 2147483646 w 18"/>
              <a:gd name="T33" fmla="*/ 2147483646 h 81"/>
              <a:gd name="T34" fmla="*/ 2147483646 w 18"/>
              <a:gd name="T35" fmla="*/ 2147483646 h 81"/>
              <a:gd name="T36" fmla="*/ 2147483646 w 18"/>
              <a:gd name="T37" fmla="*/ 2147483646 h 81"/>
              <a:gd name="T38" fmla="*/ 2147483646 w 18"/>
              <a:gd name="T39" fmla="*/ 2147483646 h 81"/>
              <a:gd name="T40" fmla="*/ 2147483646 w 18"/>
              <a:gd name="T41" fmla="*/ 2147483646 h 81"/>
              <a:gd name="T42" fmla="*/ 2147483646 w 18"/>
              <a:gd name="T43" fmla="*/ 0 h 81"/>
              <a:gd name="T44" fmla="*/ 2147483646 w 18"/>
              <a:gd name="T45" fmla="*/ 0 h 81"/>
              <a:gd name="T46" fmla="*/ 2147483646 w 18"/>
              <a:gd name="T47" fmla="*/ 2147483646 h 81"/>
              <a:gd name="T48" fmla="*/ 2147483646 w 18"/>
              <a:gd name="T49" fmla="*/ 2147483646 h 81"/>
              <a:gd name="T50" fmla="*/ 2147483646 w 18"/>
              <a:gd name="T51" fmla="*/ 2147483646 h 8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"/>
              <a:gd name="T79" fmla="*/ 0 h 81"/>
              <a:gd name="T80" fmla="*/ 18 w 18"/>
              <a:gd name="T81" fmla="*/ 81 h 8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" h="81">
                <a:moveTo>
                  <a:pt x="6" y="2"/>
                </a:moveTo>
                <a:lnTo>
                  <a:pt x="6" y="3"/>
                </a:lnTo>
                <a:lnTo>
                  <a:pt x="5" y="8"/>
                </a:lnTo>
                <a:lnTo>
                  <a:pt x="2" y="15"/>
                </a:lnTo>
                <a:lnTo>
                  <a:pt x="1" y="25"/>
                </a:lnTo>
                <a:lnTo>
                  <a:pt x="0" y="37"/>
                </a:lnTo>
                <a:lnTo>
                  <a:pt x="1" y="50"/>
                </a:lnTo>
                <a:lnTo>
                  <a:pt x="2" y="65"/>
                </a:lnTo>
                <a:lnTo>
                  <a:pt x="5" y="81"/>
                </a:lnTo>
                <a:lnTo>
                  <a:pt x="16" y="80"/>
                </a:lnTo>
                <a:lnTo>
                  <a:pt x="16" y="78"/>
                </a:lnTo>
                <a:lnTo>
                  <a:pt x="15" y="72"/>
                </a:lnTo>
                <a:lnTo>
                  <a:pt x="14" y="61"/>
                </a:lnTo>
                <a:lnTo>
                  <a:pt x="13" y="50"/>
                </a:lnTo>
                <a:lnTo>
                  <a:pt x="12" y="37"/>
                </a:lnTo>
                <a:lnTo>
                  <a:pt x="12" y="24"/>
                </a:lnTo>
                <a:lnTo>
                  <a:pt x="14" y="11"/>
                </a:lnTo>
                <a:lnTo>
                  <a:pt x="18" y="1"/>
                </a:lnTo>
                <a:lnTo>
                  <a:pt x="16" y="0"/>
                </a:lnTo>
                <a:lnTo>
                  <a:pt x="15" y="0"/>
                </a:lnTo>
                <a:lnTo>
                  <a:pt x="13" y="1"/>
                </a:lnTo>
                <a:lnTo>
                  <a:pt x="9" y="1"/>
                </a:lnTo>
                <a:lnTo>
                  <a:pt x="6" y="2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8" name="Freeform 150"/>
          <p:cNvSpPr>
            <a:spLocks/>
          </p:cNvSpPr>
          <p:nvPr/>
        </p:nvSpPr>
        <p:spPr bwMode="auto">
          <a:xfrm>
            <a:off x="1752600" y="2260600"/>
            <a:ext cx="22225" cy="146050"/>
          </a:xfrm>
          <a:custGeom>
            <a:avLst/>
            <a:gdLst>
              <a:gd name="T0" fmla="*/ 2147483646 w 14"/>
              <a:gd name="T1" fmla="*/ 2147483646 h 69"/>
              <a:gd name="T2" fmla="*/ 2147483646 w 14"/>
              <a:gd name="T3" fmla="*/ 2147483646 h 69"/>
              <a:gd name="T4" fmla="*/ 2147483646 w 14"/>
              <a:gd name="T5" fmla="*/ 2147483646 h 69"/>
              <a:gd name="T6" fmla="*/ 2147483646 w 14"/>
              <a:gd name="T7" fmla="*/ 2147483646 h 69"/>
              <a:gd name="T8" fmla="*/ 2147483646 w 14"/>
              <a:gd name="T9" fmla="*/ 2147483646 h 69"/>
              <a:gd name="T10" fmla="*/ 0 w 14"/>
              <a:gd name="T11" fmla="*/ 2147483646 h 69"/>
              <a:gd name="T12" fmla="*/ 0 w 14"/>
              <a:gd name="T13" fmla="*/ 2147483646 h 69"/>
              <a:gd name="T14" fmla="*/ 2147483646 w 14"/>
              <a:gd name="T15" fmla="*/ 2147483646 h 69"/>
              <a:gd name="T16" fmla="*/ 2147483646 w 14"/>
              <a:gd name="T17" fmla="*/ 2147483646 h 69"/>
              <a:gd name="T18" fmla="*/ 2147483646 w 14"/>
              <a:gd name="T19" fmla="*/ 2147483646 h 69"/>
              <a:gd name="T20" fmla="*/ 2147483646 w 14"/>
              <a:gd name="T21" fmla="*/ 2147483646 h 69"/>
              <a:gd name="T22" fmla="*/ 2147483646 w 14"/>
              <a:gd name="T23" fmla="*/ 2147483646 h 69"/>
              <a:gd name="T24" fmla="*/ 2147483646 w 14"/>
              <a:gd name="T25" fmla="*/ 2147483646 h 69"/>
              <a:gd name="T26" fmla="*/ 2147483646 w 14"/>
              <a:gd name="T27" fmla="*/ 2147483646 h 69"/>
              <a:gd name="T28" fmla="*/ 2147483646 w 14"/>
              <a:gd name="T29" fmla="*/ 2147483646 h 69"/>
              <a:gd name="T30" fmla="*/ 2147483646 w 14"/>
              <a:gd name="T31" fmla="*/ 2147483646 h 69"/>
              <a:gd name="T32" fmla="*/ 2147483646 w 14"/>
              <a:gd name="T33" fmla="*/ 2147483646 h 69"/>
              <a:gd name="T34" fmla="*/ 2147483646 w 14"/>
              <a:gd name="T35" fmla="*/ 2147483646 h 69"/>
              <a:gd name="T36" fmla="*/ 2147483646 w 14"/>
              <a:gd name="T37" fmla="*/ 2147483646 h 69"/>
              <a:gd name="T38" fmla="*/ 2147483646 w 14"/>
              <a:gd name="T39" fmla="*/ 2147483646 h 69"/>
              <a:gd name="T40" fmla="*/ 2147483646 w 14"/>
              <a:gd name="T41" fmla="*/ 0 h 69"/>
              <a:gd name="T42" fmla="*/ 2147483646 w 14"/>
              <a:gd name="T43" fmla="*/ 0 h 69"/>
              <a:gd name="T44" fmla="*/ 2147483646 w 14"/>
              <a:gd name="T45" fmla="*/ 0 h 69"/>
              <a:gd name="T46" fmla="*/ 2147483646 w 14"/>
              <a:gd name="T47" fmla="*/ 0 h 69"/>
              <a:gd name="T48" fmla="*/ 2147483646 w 14"/>
              <a:gd name="T49" fmla="*/ 2147483646 h 69"/>
              <a:gd name="T50" fmla="*/ 2147483646 w 14"/>
              <a:gd name="T51" fmla="*/ 2147483646 h 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69"/>
              <a:gd name="T80" fmla="*/ 14 w 14"/>
              <a:gd name="T81" fmla="*/ 69 h 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69">
                <a:moveTo>
                  <a:pt x="5" y="2"/>
                </a:moveTo>
                <a:lnTo>
                  <a:pt x="5" y="3"/>
                </a:lnTo>
                <a:lnTo>
                  <a:pt x="4" y="7"/>
                </a:lnTo>
                <a:lnTo>
                  <a:pt x="3" y="13"/>
                </a:lnTo>
                <a:lnTo>
                  <a:pt x="1" y="21"/>
                </a:lnTo>
                <a:lnTo>
                  <a:pt x="0" y="32"/>
                </a:lnTo>
                <a:lnTo>
                  <a:pt x="0" y="44"/>
                </a:lnTo>
                <a:lnTo>
                  <a:pt x="1" y="56"/>
                </a:lnTo>
                <a:lnTo>
                  <a:pt x="4" y="69"/>
                </a:lnTo>
                <a:lnTo>
                  <a:pt x="14" y="69"/>
                </a:lnTo>
                <a:lnTo>
                  <a:pt x="13" y="67"/>
                </a:lnTo>
                <a:lnTo>
                  <a:pt x="13" y="61"/>
                </a:lnTo>
                <a:lnTo>
                  <a:pt x="12" y="53"/>
                </a:lnTo>
                <a:lnTo>
                  <a:pt x="11" y="44"/>
                </a:lnTo>
                <a:lnTo>
                  <a:pt x="10" y="32"/>
                </a:lnTo>
                <a:lnTo>
                  <a:pt x="10" y="20"/>
                </a:lnTo>
                <a:lnTo>
                  <a:pt x="12" y="10"/>
                </a:lnTo>
                <a:lnTo>
                  <a:pt x="14" y="2"/>
                </a:lnTo>
                <a:lnTo>
                  <a:pt x="14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5" y="2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9" name="Freeform 151"/>
          <p:cNvSpPr>
            <a:spLocks/>
          </p:cNvSpPr>
          <p:nvPr/>
        </p:nvSpPr>
        <p:spPr bwMode="auto">
          <a:xfrm>
            <a:off x="1754188" y="2273300"/>
            <a:ext cx="19050" cy="120650"/>
          </a:xfrm>
          <a:custGeom>
            <a:avLst/>
            <a:gdLst>
              <a:gd name="T0" fmla="*/ 2147483646 w 12"/>
              <a:gd name="T1" fmla="*/ 2147483646 h 57"/>
              <a:gd name="T2" fmla="*/ 2147483646 w 12"/>
              <a:gd name="T3" fmla="*/ 2147483646 h 57"/>
              <a:gd name="T4" fmla="*/ 2147483646 w 12"/>
              <a:gd name="T5" fmla="*/ 2147483646 h 57"/>
              <a:gd name="T6" fmla="*/ 2147483646 w 12"/>
              <a:gd name="T7" fmla="*/ 2147483646 h 57"/>
              <a:gd name="T8" fmla="*/ 0 w 12"/>
              <a:gd name="T9" fmla="*/ 2147483646 h 57"/>
              <a:gd name="T10" fmla="*/ 0 w 12"/>
              <a:gd name="T11" fmla="*/ 2147483646 h 57"/>
              <a:gd name="T12" fmla="*/ 0 w 12"/>
              <a:gd name="T13" fmla="*/ 2147483646 h 57"/>
              <a:gd name="T14" fmla="*/ 2147483646 w 12"/>
              <a:gd name="T15" fmla="*/ 2147483646 h 57"/>
              <a:gd name="T16" fmla="*/ 2147483646 w 12"/>
              <a:gd name="T17" fmla="*/ 2147483646 h 57"/>
              <a:gd name="T18" fmla="*/ 2147483646 w 12"/>
              <a:gd name="T19" fmla="*/ 2147483646 h 57"/>
              <a:gd name="T20" fmla="*/ 2147483646 w 12"/>
              <a:gd name="T21" fmla="*/ 2147483646 h 57"/>
              <a:gd name="T22" fmla="*/ 2147483646 w 12"/>
              <a:gd name="T23" fmla="*/ 2147483646 h 57"/>
              <a:gd name="T24" fmla="*/ 2147483646 w 12"/>
              <a:gd name="T25" fmla="*/ 2147483646 h 57"/>
              <a:gd name="T26" fmla="*/ 2147483646 w 12"/>
              <a:gd name="T27" fmla="*/ 2147483646 h 57"/>
              <a:gd name="T28" fmla="*/ 2147483646 w 12"/>
              <a:gd name="T29" fmla="*/ 2147483646 h 57"/>
              <a:gd name="T30" fmla="*/ 2147483646 w 12"/>
              <a:gd name="T31" fmla="*/ 2147483646 h 57"/>
              <a:gd name="T32" fmla="*/ 2147483646 w 12"/>
              <a:gd name="T33" fmla="*/ 2147483646 h 57"/>
              <a:gd name="T34" fmla="*/ 2147483646 w 12"/>
              <a:gd name="T35" fmla="*/ 0 h 57"/>
              <a:gd name="T36" fmla="*/ 2147483646 w 12"/>
              <a:gd name="T37" fmla="*/ 0 h 57"/>
              <a:gd name="T38" fmla="*/ 2147483646 w 12"/>
              <a:gd name="T39" fmla="*/ 0 h 57"/>
              <a:gd name="T40" fmla="*/ 2147483646 w 12"/>
              <a:gd name="T41" fmla="*/ 0 h 57"/>
              <a:gd name="T42" fmla="*/ 2147483646 w 12"/>
              <a:gd name="T43" fmla="*/ 0 h 57"/>
              <a:gd name="T44" fmla="*/ 2147483646 w 12"/>
              <a:gd name="T45" fmla="*/ 0 h 57"/>
              <a:gd name="T46" fmla="*/ 2147483646 w 12"/>
              <a:gd name="T47" fmla="*/ 0 h 57"/>
              <a:gd name="T48" fmla="*/ 2147483646 w 12"/>
              <a:gd name="T49" fmla="*/ 0 h 57"/>
              <a:gd name="T50" fmla="*/ 2147483646 w 12"/>
              <a:gd name="T51" fmla="*/ 2147483646 h 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"/>
              <a:gd name="T79" fmla="*/ 0 h 57"/>
              <a:gd name="T80" fmla="*/ 12 w 12"/>
              <a:gd name="T81" fmla="*/ 57 h 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" h="57">
                <a:moveTo>
                  <a:pt x="4" y="1"/>
                </a:moveTo>
                <a:lnTo>
                  <a:pt x="3" y="3"/>
                </a:lnTo>
                <a:lnTo>
                  <a:pt x="3" y="5"/>
                </a:lnTo>
                <a:lnTo>
                  <a:pt x="2" y="11"/>
                </a:lnTo>
                <a:lnTo>
                  <a:pt x="0" y="18"/>
                </a:lnTo>
                <a:lnTo>
                  <a:pt x="0" y="26"/>
                </a:lnTo>
                <a:lnTo>
                  <a:pt x="0" y="35"/>
                </a:lnTo>
                <a:lnTo>
                  <a:pt x="2" y="46"/>
                </a:lnTo>
                <a:lnTo>
                  <a:pt x="3" y="57"/>
                </a:lnTo>
                <a:lnTo>
                  <a:pt x="11" y="56"/>
                </a:lnTo>
                <a:lnTo>
                  <a:pt x="11" y="55"/>
                </a:lnTo>
                <a:lnTo>
                  <a:pt x="10" y="50"/>
                </a:lnTo>
                <a:lnTo>
                  <a:pt x="10" y="43"/>
                </a:lnTo>
                <a:lnTo>
                  <a:pt x="9" y="35"/>
                </a:lnTo>
                <a:lnTo>
                  <a:pt x="7" y="26"/>
                </a:lnTo>
                <a:lnTo>
                  <a:pt x="9" y="17"/>
                </a:lnTo>
                <a:lnTo>
                  <a:pt x="10" y="8"/>
                </a:lnTo>
                <a:lnTo>
                  <a:pt x="12" y="0"/>
                </a:lnTo>
                <a:lnTo>
                  <a:pt x="11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4" y="1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0" name="Freeform 152"/>
          <p:cNvSpPr>
            <a:spLocks/>
          </p:cNvSpPr>
          <p:nvPr/>
        </p:nvSpPr>
        <p:spPr bwMode="auto">
          <a:xfrm>
            <a:off x="1754188" y="2284413"/>
            <a:ext cx="15875" cy="93662"/>
          </a:xfrm>
          <a:custGeom>
            <a:avLst/>
            <a:gdLst>
              <a:gd name="T0" fmla="*/ 2147483646 w 10"/>
              <a:gd name="T1" fmla="*/ 2147483646 h 45"/>
              <a:gd name="T2" fmla="*/ 2147483646 w 10"/>
              <a:gd name="T3" fmla="*/ 2147483646 h 45"/>
              <a:gd name="T4" fmla="*/ 2147483646 w 10"/>
              <a:gd name="T5" fmla="*/ 2147483646 h 45"/>
              <a:gd name="T6" fmla="*/ 2147483646 w 10"/>
              <a:gd name="T7" fmla="*/ 2147483646 h 45"/>
              <a:gd name="T8" fmla="*/ 2147483646 w 10"/>
              <a:gd name="T9" fmla="*/ 2147483646 h 45"/>
              <a:gd name="T10" fmla="*/ 0 w 10"/>
              <a:gd name="T11" fmla="*/ 2147483646 h 45"/>
              <a:gd name="T12" fmla="*/ 0 w 10"/>
              <a:gd name="T13" fmla="*/ 2147483646 h 45"/>
              <a:gd name="T14" fmla="*/ 2147483646 w 10"/>
              <a:gd name="T15" fmla="*/ 2147483646 h 45"/>
              <a:gd name="T16" fmla="*/ 2147483646 w 10"/>
              <a:gd name="T17" fmla="*/ 2147483646 h 45"/>
              <a:gd name="T18" fmla="*/ 2147483646 w 10"/>
              <a:gd name="T19" fmla="*/ 2147483646 h 45"/>
              <a:gd name="T20" fmla="*/ 2147483646 w 10"/>
              <a:gd name="T21" fmla="*/ 2147483646 h 45"/>
              <a:gd name="T22" fmla="*/ 2147483646 w 10"/>
              <a:gd name="T23" fmla="*/ 2147483646 h 45"/>
              <a:gd name="T24" fmla="*/ 2147483646 w 10"/>
              <a:gd name="T25" fmla="*/ 2147483646 h 45"/>
              <a:gd name="T26" fmla="*/ 2147483646 w 10"/>
              <a:gd name="T27" fmla="*/ 2147483646 h 45"/>
              <a:gd name="T28" fmla="*/ 2147483646 w 10"/>
              <a:gd name="T29" fmla="*/ 2147483646 h 45"/>
              <a:gd name="T30" fmla="*/ 2147483646 w 10"/>
              <a:gd name="T31" fmla="*/ 2147483646 h 45"/>
              <a:gd name="T32" fmla="*/ 2147483646 w 10"/>
              <a:gd name="T33" fmla="*/ 2147483646 h 45"/>
              <a:gd name="T34" fmla="*/ 2147483646 w 10"/>
              <a:gd name="T35" fmla="*/ 2147483646 h 45"/>
              <a:gd name="T36" fmla="*/ 2147483646 w 10"/>
              <a:gd name="T37" fmla="*/ 2147483646 h 45"/>
              <a:gd name="T38" fmla="*/ 2147483646 w 10"/>
              <a:gd name="T39" fmla="*/ 2147483646 h 45"/>
              <a:gd name="T40" fmla="*/ 2147483646 w 10"/>
              <a:gd name="T41" fmla="*/ 2147483646 h 45"/>
              <a:gd name="T42" fmla="*/ 2147483646 w 10"/>
              <a:gd name="T43" fmla="*/ 0 h 45"/>
              <a:gd name="T44" fmla="*/ 2147483646 w 10"/>
              <a:gd name="T45" fmla="*/ 0 h 45"/>
              <a:gd name="T46" fmla="*/ 2147483646 w 10"/>
              <a:gd name="T47" fmla="*/ 2147483646 h 45"/>
              <a:gd name="T48" fmla="*/ 2147483646 w 10"/>
              <a:gd name="T49" fmla="*/ 2147483646 h 45"/>
              <a:gd name="T50" fmla="*/ 2147483646 w 10"/>
              <a:gd name="T51" fmla="*/ 2147483646 h 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"/>
              <a:gd name="T79" fmla="*/ 0 h 45"/>
              <a:gd name="T80" fmla="*/ 10 w 10"/>
              <a:gd name="T81" fmla="*/ 45 h 4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" h="45">
                <a:moveTo>
                  <a:pt x="4" y="1"/>
                </a:moveTo>
                <a:lnTo>
                  <a:pt x="3" y="2"/>
                </a:lnTo>
                <a:lnTo>
                  <a:pt x="3" y="5"/>
                </a:lnTo>
                <a:lnTo>
                  <a:pt x="2" y="9"/>
                </a:lnTo>
                <a:lnTo>
                  <a:pt x="2" y="14"/>
                </a:lnTo>
                <a:lnTo>
                  <a:pt x="0" y="21"/>
                </a:lnTo>
                <a:lnTo>
                  <a:pt x="0" y="28"/>
                </a:lnTo>
                <a:lnTo>
                  <a:pt x="2" y="37"/>
                </a:lnTo>
                <a:lnTo>
                  <a:pt x="3" y="45"/>
                </a:lnTo>
                <a:lnTo>
                  <a:pt x="10" y="45"/>
                </a:lnTo>
                <a:lnTo>
                  <a:pt x="10" y="44"/>
                </a:lnTo>
                <a:lnTo>
                  <a:pt x="9" y="41"/>
                </a:lnTo>
                <a:lnTo>
                  <a:pt x="7" y="35"/>
                </a:lnTo>
                <a:lnTo>
                  <a:pt x="7" y="28"/>
                </a:lnTo>
                <a:lnTo>
                  <a:pt x="6" y="21"/>
                </a:lnTo>
                <a:lnTo>
                  <a:pt x="7" y="14"/>
                </a:lnTo>
                <a:lnTo>
                  <a:pt x="7" y="7"/>
                </a:lnTo>
                <a:lnTo>
                  <a:pt x="10" y="1"/>
                </a:lnTo>
                <a:lnTo>
                  <a:pt x="10" y="0"/>
                </a:lnTo>
                <a:lnTo>
                  <a:pt x="9" y="0"/>
                </a:lnTo>
                <a:lnTo>
                  <a:pt x="7" y="1"/>
                </a:lnTo>
                <a:lnTo>
                  <a:pt x="6" y="1"/>
                </a:lnTo>
                <a:lnTo>
                  <a:pt x="4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1" name="Freeform 153"/>
          <p:cNvSpPr>
            <a:spLocks/>
          </p:cNvSpPr>
          <p:nvPr/>
        </p:nvSpPr>
        <p:spPr bwMode="auto">
          <a:xfrm>
            <a:off x="1757363" y="2297113"/>
            <a:ext cx="11112" cy="71437"/>
          </a:xfrm>
          <a:custGeom>
            <a:avLst/>
            <a:gdLst>
              <a:gd name="T0" fmla="*/ 2147483646 w 7"/>
              <a:gd name="T1" fmla="*/ 2147483646 h 34"/>
              <a:gd name="T2" fmla="*/ 2147483646 w 7"/>
              <a:gd name="T3" fmla="*/ 2147483646 h 34"/>
              <a:gd name="T4" fmla="*/ 2147483646 w 7"/>
              <a:gd name="T5" fmla="*/ 2147483646 h 34"/>
              <a:gd name="T6" fmla="*/ 0 w 7"/>
              <a:gd name="T7" fmla="*/ 2147483646 h 34"/>
              <a:gd name="T8" fmla="*/ 0 w 7"/>
              <a:gd name="T9" fmla="*/ 2147483646 h 34"/>
              <a:gd name="T10" fmla="*/ 0 w 7"/>
              <a:gd name="T11" fmla="*/ 2147483646 h 34"/>
              <a:gd name="T12" fmla="*/ 0 w 7"/>
              <a:gd name="T13" fmla="*/ 2147483646 h 34"/>
              <a:gd name="T14" fmla="*/ 0 w 7"/>
              <a:gd name="T15" fmla="*/ 2147483646 h 34"/>
              <a:gd name="T16" fmla="*/ 2147483646 w 7"/>
              <a:gd name="T17" fmla="*/ 2147483646 h 34"/>
              <a:gd name="T18" fmla="*/ 2147483646 w 7"/>
              <a:gd name="T19" fmla="*/ 2147483646 h 34"/>
              <a:gd name="T20" fmla="*/ 2147483646 w 7"/>
              <a:gd name="T21" fmla="*/ 2147483646 h 34"/>
              <a:gd name="T22" fmla="*/ 2147483646 w 7"/>
              <a:gd name="T23" fmla="*/ 2147483646 h 34"/>
              <a:gd name="T24" fmla="*/ 2147483646 w 7"/>
              <a:gd name="T25" fmla="*/ 2147483646 h 34"/>
              <a:gd name="T26" fmla="*/ 2147483646 w 7"/>
              <a:gd name="T27" fmla="*/ 2147483646 h 34"/>
              <a:gd name="T28" fmla="*/ 2147483646 w 7"/>
              <a:gd name="T29" fmla="*/ 2147483646 h 34"/>
              <a:gd name="T30" fmla="*/ 2147483646 w 7"/>
              <a:gd name="T31" fmla="*/ 2147483646 h 34"/>
              <a:gd name="T32" fmla="*/ 2147483646 w 7"/>
              <a:gd name="T33" fmla="*/ 2147483646 h 34"/>
              <a:gd name="T34" fmla="*/ 2147483646 w 7"/>
              <a:gd name="T35" fmla="*/ 2147483646 h 34"/>
              <a:gd name="T36" fmla="*/ 2147483646 w 7"/>
              <a:gd name="T37" fmla="*/ 2147483646 h 34"/>
              <a:gd name="T38" fmla="*/ 2147483646 w 7"/>
              <a:gd name="T39" fmla="*/ 0 h 34"/>
              <a:gd name="T40" fmla="*/ 2147483646 w 7"/>
              <a:gd name="T41" fmla="*/ 0 h 34"/>
              <a:gd name="T42" fmla="*/ 2147483646 w 7"/>
              <a:gd name="T43" fmla="*/ 0 h 34"/>
              <a:gd name="T44" fmla="*/ 2147483646 w 7"/>
              <a:gd name="T45" fmla="*/ 0 h 34"/>
              <a:gd name="T46" fmla="*/ 2147483646 w 7"/>
              <a:gd name="T47" fmla="*/ 0 h 34"/>
              <a:gd name="T48" fmla="*/ 2147483646 w 7"/>
              <a:gd name="T49" fmla="*/ 0 h 34"/>
              <a:gd name="T50" fmla="*/ 2147483646 w 7"/>
              <a:gd name="T51" fmla="*/ 2147483646 h 3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"/>
              <a:gd name="T79" fmla="*/ 0 h 34"/>
              <a:gd name="T80" fmla="*/ 7 w 7"/>
              <a:gd name="T81" fmla="*/ 34 h 3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" h="34">
                <a:moveTo>
                  <a:pt x="2" y="1"/>
                </a:moveTo>
                <a:lnTo>
                  <a:pt x="1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0" y="15"/>
                </a:lnTo>
                <a:lnTo>
                  <a:pt x="0" y="21"/>
                </a:lnTo>
                <a:lnTo>
                  <a:pt x="0" y="27"/>
                </a:lnTo>
                <a:lnTo>
                  <a:pt x="1" y="34"/>
                </a:lnTo>
                <a:lnTo>
                  <a:pt x="5" y="34"/>
                </a:lnTo>
                <a:lnTo>
                  <a:pt x="5" y="32"/>
                </a:lnTo>
                <a:lnTo>
                  <a:pt x="5" y="29"/>
                </a:lnTo>
                <a:lnTo>
                  <a:pt x="4" y="25"/>
                </a:lnTo>
                <a:lnTo>
                  <a:pt x="4" y="21"/>
                </a:lnTo>
                <a:lnTo>
                  <a:pt x="4" y="15"/>
                </a:lnTo>
                <a:lnTo>
                  <a:pt x="4" y="10"/>
                </a:lnTo>
                <a:lnTo>
                  <a:pt x="4" y="4"/>
                </a:lnTo>
                <a:lnTo>
                  <a:pt x="7" y="1"/>
                </a:lnTo>
                <a:lnTo>
                  <a:pt x="7" y="0"/>
                </a:lnTo>
                <a:lnTo>
                  <a:pt x="5" y="0"/>
                </a:lnTo>
                <a:lnTo>
                  <a:pt x="4" y="0"/>
                </a:lnTo>
                <a:lnTo>
                  <a:pt x="3" y="0"/>
                </a:lnTo>
                <a:lnTo>
                  <a:pt x="2" y="1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2" name="Freeform 154"/>
          <p:cNvSpPr>
            <a:spLocks/>
          </p:cNvSpPr>
          <p:nvPr/>
        </p:nvSpPr>
        <p:spPr bwMode="auto">
          <a:xfrm>
            <a:off x="1908175" y="2227263"/>
            <a:ext cx="38100" cy="192087"/>
          </a:xfrm>
          <a:custGeom>
            <a:avLst/>
            <a:gdLst>
              <a:gd name="T0" fmla="*/ 2147483646 w 24"/>
              <a:gd name="T1" fmla="*/ 2147483646 h 91"/>
              <a:gd name="T2" fmla="*/ 2147483646 w 24"/>
              <a:gd name="T3" fmla="*/ 2147483646 h 91"/>
              <a:gd name="T4" fmla="*/ 2147483646 w 24"/>
              <a:gd name="T5" fmla="*/ 2147483646 h 91"/>
              <a:gd name="T6" fmla="*/ 2147483646 w 24"/>
              <a:gd name="T7" fmla="*/ 2147483646 h 91"/>
              <a:gd name="T8" fmla="*/ 2147483646 w 24"/>
              <a:gd name="T9" fmla="*/ 2147483646 h 91"/>
              <a:gd name="T10" fmla="*/ 2147483646 w 24"/>
              <a:gd name="T11" fmla="*/ 2147483646 h 91"/>
              <a:gd name="T12" fmla="*/ 2147483646 w 24"/>
              <a:gd name="T13" fmla="*/ 2147483646 h 91"/>
              <a:gd name="T14" fmla="*/ 2147483646 w 24"/>
              <a:gd name="T15" fmla="*/ 2147483646 h 91"/>
              <a:gd name="T16" fmla="*/ 2147483646 w 24"/>
              <a:gd name="T17" fmla="*/ 2147483646 h 91"/>
              <a:gd name="T18" fmla="*/ 2147483646 w 24"/>
              <a:gd name="T19" fmla="*/ 2147483646 h 91"/>
              <a:gd name="T20" fmla="*/ 2147483646 w 24"/>
              <a:gd name="T21" fmla="*/ 2147483646 h 91"/>
              <a:gd name="T22" fmla="*/ 2147483646 w 24"/>
              <a:gd name="T23" fmla="*/ 2147483646 h 91"/>
              <a:gd name="T24" fmla="*/ 2147483646 w 24"/>
              <a:gd name="T25" fmla="*/ 2147483646 h 91"/>
              <a:gd name="T26" fmla="*/ 0 w 24"/>
              <a:gd name="T27" fmla="*/ 2147483646 h 91"/>
              <a:gd name="T28" fmla="*/ 0 w 24"/>
              <a:gd name="T29" fmla="*/ 2147483646 h 91"/>
              <a:gd name="T30" fmla="*/ 2147483646 w 24"/>
              <a:gd name="T31" fmla="*/ 2147483646 h 91"/>
              <a:gd name="T32" fmla="*/ 2147483646 w 24"/>
              <a:gd name="T33" fmla="*/ 2147483646 h 91"/>
              <a:gd name="T34" fmla="*/ 2147483646 w 24"/>
              <a:gd name="T35" fmla="*/ 0 h 91"/>
              <a:gd name="T36" fmla="*/ 2147483646 w 24"/>
              <a:gd name="T37" fmla="*/ 2147483646 h 9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"/>
              <a:gd name="T58" fmla="*/ 0 h 91"/>
              <a:gd name="T59" fmla="*/ 24 w 24"/>
              <a:gd name="T60" fmla="*/ 91 h 9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" h="91">
                <a:moveTo>
                  <a:pt x="24" y="1"/>
                </a:moveTo>
                <a:lnTo>
                  <a:pt x="22" y="1"/>
                </a:lnTo>
                <a:lnTo>
                  <a:pt x="21" y="4"/>
                </a:lnTo>
                <a:lnTo>
                  <a:pt x="19" y="8"/>
                </a:lnTo>
                <a:lnTo>
                  <a:pt x="17" y="16"/>
                </a:lnTo>
                <a:lnTo>
                  <a:pt x="15" y="28"/>
                </a:lnTo>
                <a:lnTo>
                  <a:pt x="14" y="43"/>
                </a:lnTo>
                <a:lnTo>
                  <a:pt x="15" y="64"/>
                </a:lnTo>
                <a:lnTo>
                  <a:pt x="18" y="91"/>
                </a:lnTo>
                <a:lnTo>
                  <a:pt x="5" y="91"/>
                </a:lnTo>
                <a:lnTo>
                  <a:pt x="4" y="88"/>
                </a:lnTo>
                <a:lnTo>
                  <a:pt x="3" y="81"/>
                </a:lnTo>
                <a:lnTo>
                  <a:pt x="1" y="70"/>
                </a:lnTo>
                <a:lnTo>
                  <a:pt x="0" y="56"/>
                </a:lnTo>
                <a:lnTo>
                  <a:pt x="0" y="42"/>
                </a:lnTo>
                <a:lnTo>
                  <a:pt x="1" y="27"/>
                </a:lnTo>
                <a:lnTo>
                  <a:pt x="4" y="13"/>
                </a:lnTo>
                <a:lnTo>
                  <a:pt x="7" y="0"/>
                </a:lnTo>
                <a:lnTo>
                  <a:pt x="24" y="1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3" name="Freeform 155"/>
          <p:cNvSpPr>
            <a:spLocks/>
          </p:cNvSpPr>
          <p:nvPr/>
        </p:nvSpPr>
        <p:spPr bwMode="auto">
          <a:xfrm>
            <a:off x="1909763" y="2241550"/>
            <a:ext cx="30162" cy="161925"/>
          </a:xfrm>
          <a:custGeom>
            <a:avLst/>
            <a:gdLst>
              <a:gd name="T0" fmla="*/ 2147483646 w 19"/>
              <a:gd name="T1" fmla="*/ 0 h 77"/>
              <a:gd name="T2" fmla="*/ 2147483646 w 19"/>
              <a:gd name="T3" fmla="*/ 2147483646 h 77"/>
              <a:gd name="T4" fmla="*/ 2147483646 w 19"/>
              <a:gd name="T5" fmla="*/ 2147483646 h 77"/>
              <a:gd name="T6" fmla="*/ 2147483646 w 19"/>
              <a:gd name="T7" fmla="*/ 2147483646 h 77"/>
              <a:gd name="T8" fmla="*/ 2147483646 w 19"/>
              <a:gd name="T9" fmla="*/ 2147483646 h 77"/>
              <a:gd name="T10" fmla="*/ 2147483646 w 19"/>
              <a:gd name="T11" fmla="*/ 2147483646 h 77"/>
              <a:gd name="T12" fmla="*/ 2147483646 w 19"/>
              <a:gd name="T13" fmla="*/ 2147483646 h 77"/>
              <a:gd name="T14" fmla="*/ 2147483646 w 19"/>
              <a:gd name="T15" fmla="*/ 2147483646 h 77"/>
              <a:gd name="T16" fmla="*/ 2147483646 w 19"/>
              <a:gd name="T17" fmla="*/ 2147483646 h 77"/>
              <a:gd name="T18" fmla="*/ 2147483646 w 19"/>
              <a:gd name="T19" fmla="*/ 2147483646 h 77"/>
              <a:gd name="T20" fmla="*/ 2147483646 w 19"/>
              <a:gd name="T21" fmla="*/ 2147483646 h 77"/>
              <a:gd name="T22" fmla="*/ 2147483646 w 19"/>
              <a:gd name="T23" fmla="*/ 2147483646 h 77"/>
              <a:gd name="T24" fmla="*/ 2147483646 w 19"/>
              <a:gd name="T25" fmla="*/ 2147483646 h 77"/>
              <a:gd name="T26" fmla="*/ 0 w 19"/>
              <a:gd name="T27" fmla="*/ 2147483646 h 77"/>
              <a:gd name="T28" fmla="*/ 0 w 19"/>
              <a:gd name="T29" fmla="*/ 2147483646 h 77"/>
              <a:gd name="T30" fmla="*/ 0 w 19"/>
              <a:gd name="T31" fmla="*/ 2147483646 h 77"/>
              <a:gd name="T32" fmla="*/ 2147483646 w 19"/>
              <a:gd name="T33" fmla="*/ 2147483646 h 77"/>
              <a:gd name="T34" fmla="*/ 2147483646 w 19"/>
              <a:gd name="T35" fmla="*/ 0 h 77"/>
              <a:gd name="T36" fmla="*/ 2147483646 w 19"/>
              <a:gd name="T37" fmla="*/ 0 h 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"/>
              <a:gd name="T58" fmla="*/ 0 h 77"/>
              <a:gd name="T59" fmla="*/ 19 w 19"/>
              <a:gd name="T60" fmla="*/ 77 h 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" h="77">
                <a:moveTo>
                  <a:pt x="19" y="0"/>
                </a:moveTo>
                <a:lnTo>
                  <a:pt x="19" y="1"/>
                </a:lnTo>
                <a:lnTo>
                  <a:pt x="18" y="2"/>
                </a:lnTo>
                <a:lnTo>
                  <a:pt x="17" y="7"/>
                </a:lnTo>
                <a:lnTo>
                  <a:pt x="14" y="13"/>
                </a:lnTo>
                <a:lnTo>
                  <a:pt x="13" y="23"/>
                </a:lnTo>
                <a:lnTo>
                  <a:pt x="12" y="36"/>
                </a:lnTo>
                <a:lnTo>
                  <a:pt x="13" y="54"/>
                </a:lnTo>
                <a:lnTo>
                  <a:pt x="14" y="77"/>
                </a:lnTo>
                <a:lnTo>
                  <a:pt x="4" y="77"/>
                </a:lnTo>
                <a:lnTo>
                  <a:pt x="4" y="75"/>
                </a:lnTo>
                <a:lnTo>
                  <a:pt x="3" y="69"/>
                </a:lnTo>
                <a:lnTo>
                  <a:pt x="2" y="60"/>
                </a:lnTo>
                <a:lnTo>
                  <a:pt x="0" y="48"/>
                </a:lnTo>
                <a:lnTo>
                  <a:pt x="0" y="35"/>
                </a:lnTo>
                <a:lnTo>
                  <a:pt x="0" y="22"/>
                </a:lnTo>
                <a:lnTo>
                  <a:pt x="3" y="11"/>
                </a:lnTo>
                <a:lnTo>
                  <a:pt x="6" y="0"/>
                </a:lnTo>
                <a:lnTo>
                  <a:pt x="19" y="0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4" name="Freeform 156"/>
          <p:cNvSpPr>
            <a:spLocks/>
          </p:cNvSpPr>
          <p:nvPr/>
        </p:nvSpPr>
        <p:spPr bwMode="auto">
          <a:xfrm>
            <a:off x="1912938" y="2254250"/>
            <a:ext cx="23812" cy="134938"/>
          </a:xfrm>
          <a:custGeom>
            <a:avLst/>
            <a:gdLst>
              <a:gd name="T0" fmla="*/ 2147483646 w 15"/>
              <a:gd name="T1" fmla="*/ 0 h 64"/>
              <a:gd name="T2" fmla="*/ 2147483646 w 15"/>
              <a:gd name="T3" fmla="*/ 2147483646 h 64"/>
              <a:gd name="T4" fmla="*/ 2147483646 w 15"/>
              <a:gd name="T5" fmla="*/ 2147483646 h 64"/>
              <a:gd name="T6" fmla="*/ 2147483646 w 15"/>
              <a:gd name="T7" fmla="*/ 2147483646 h 64"/>
              <a:gd name="T8" fmla="*/ 2147483646 w 15"/>
              <a:gd name="T9" fmla="*/ 2147483646 h 64"/>
              <a:gd name="T10" fmla="*/ 2147483646 w 15"/>
              <a:gd name="T11" fmla="*/ 2147483646 h 64"/>
              <a:gd name="T12" fmla="*/ 2147483646 w 15"/>
              <a:gd name="T13" fmla="*/ 2147483646 h 64"/>
              <a:gd name="T14" fmla="*/ 2147483646 w 15"/>
              <a:gd name="T15" fmla="*/ 2147483646 h 64"/>
              <a:gd name="T16" fmla="*/ 2147483646 w 15"/>
              <a:gd name="T17" fmla="*/ 2147483646 h 64"/>
              <a:gd name="T18" fmla="*/ 2147483646 w 15"/>
              <a:gd name="T19" fmla="*/ 2147483646 h 64"/>
              <a:gd name="T20" fmla="*/ 2147483646 w 15"/>
              <a:gd name="T21" fmla="*/ 2147483646 h 64"/>
              <a:gd name="T22" fmla="*/ 2147483646 w 15"/>
              <a:gd name="T23" fmla="*/ 2147483646 h 64"/>
              <a:gd name="T24" fmla="*/ 0 w 15"/>
              <a:gd name="T25" fmla="*/ 2147483646 h 64"/>
              <a:gd name="T26" fmla="*/ 0 w 15"/>
              <a:gd name="T27" fmla="*/ 2147483646 h 64"/>
              <a:gd name="T28" fmla="*/ 0 w 15"/>
              <a:gd name="T29" fmla="*/ 2147483646 h 64"/>
              <a:gd name="T30" fmla="*/ 0 w 15"/>
              <a:gd name="T31" fmla="*/ 2147483646 h 64"/>
              <a:gd name="T32" fmla="*/ 2147483646 w 15"/>
              <a:gd name="T33" fmla="*/ 2147483646 h 64"/>
              <a:gd name="T34" fmla="*/ 2147483646 w 15"/>
              <a:gd name="T35" fmla="*/ 0 h 64"/>
              <a:gd name="T36" fmla="*/ 2147483646 w 15"/>
              <a:gd name="T37" fmla="*/ 0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"/>
              <a:gd name="T58" fmla="*/ 0 h 64"/>
              <a:gd name="T59" fmla="*/ 15 w 15"/>
              <a:gd name="T60" fmla="*/ 64 h 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" h="64">
                <a:moveTo>
                  <a:pt x="15" y="0"/>
                </a:moveTo>
                <a:lnTo>
                  <a:pt x="15" y="1"/>
                </a:lnTo>
                <a:lnTo>
                  <a:pt x="14" y="2"/>
                </a:lnTo>
                <a:lnTo>
                  <a:pt x="12" y="6"/>
                </a:lnTo>
                <a:lnTo>
                  <a:pt x="11" y="12"/>
                </a:lnTo>
                <a:lnTo>
                  <a:pt x="10" y="20"/>
                </a:lnTo>
                <a:lnTo>
                  <a:pt x="9" y="30"/>
                </a:lnTo>
                <a:lnTo>
                  <a:pt x="10" y="45"/>
                </a:lnTo>
                <a:lnTo>
                  <a:pt x="11" y="64"/>
                </a:lnTo>
                <a:lnTo>
                  <a:pt x="2" y="64"/>
                </a:lnTo>
                <a:lnTo>
                  <a:pt x="2" y="62"/>
                </a:lnTo>
                <a:lnTo>
                  <a:pt x="1" y="57"/>
                </a:lnTo>
                <a:lnTo>
                  <a:pt x="0" y="49"/>
                </a:lnTo>
                <a:lnTo>
                  <a:pt x="0" y="40"/>
                </a:lnTo>
                <a:lnTo>
                  <a:pt x="0" y="29"/>
                </a:lnTo>
                <a:lnTo>
                  <a:pt x="0" y="19"/>
                </a:lnTo>
                <a:lnTo>
                  <a:pt x="1" y="8"/>
                </a:lnTo>
                <a:lnTo>
                  <a:pt x="4" y="0"/>
                </a:lnTo>
                <a:lnTo>
                  <a:pt x="15" y="0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5" name="Freeform 157"/>
          <p:cNvSpPr>
            <a:spLocks/>
          </p:cNvSpPr>
          <p:nvPr/>
        </p:nvSpPr>
        <p:spPr bwMode="auto">
          <a:xfrm>
            <a:off x="1912938" y="2266950"/>
            <a:ext cx="19050" cy="107950"/>
          </a:xfrm>
          <a:custGeom>
            <a:avLst/>
            <a:gdLst>
              <a:gd name="T0" fmla="*/ 2147483646 w 12"/>
              <a:gd name="T1" fmla="*/ 2147483646 h 51"/>
              <a:gd name="T2" fmla="*/ 2147483646 w 12"/>
              <a:gd name="T3" fmla="*/ 2147483646 h 51"/>
              <a:gd name="T4" fmla="*/ 2147483646 w 12"/>
              <a:gd name="T5" fmla="*/ 2147483646 h 51"/>
              <a:gd name="T6" fmla="*/ 2147483646 w 12"/>
              <a:gd name="T7" fmla="*/ 2147483646 h 51"/>
              <a:gd name="T8" fmla="*/ 2147483646 w 12"/>
              <a:gd name="T9" fmla="*/ 2147483646 h 51"/>
              <a:gd name="T10" fmla="*/ 2147483646 w 12"/>
              <a:gd name="T11" fmla="*/ 2147483646 h 51"/>
              <a:gd name="T12" fmla="*/ 2147483646 w 12"/>
              <a:gd name="T13" fmla="*/ 2147483646 h 51"/>
              <a:gd name="T14" fmla="*/ 2147483646 w 12"/>
              <a:gd name="T15" fmla="*/ 2147483646 h 51"/>
              <a:gd name="T16" fmla="*/ 2147483646 w 12"/>
              <a:gd name="T17" fmla="*/ 2147483646 h 51"/>
              <a:gd name="T18" fmla="*/ 2147483646 w 12"/>
              <a:gd name="T19" fmla="*/ 2147483646 h 51"/>
              <a:gd name="T20" fmla="*/ 2147483646 w 12"/>
              <a:gd name="T21" fmla="*/ 2147483646 h 51"/>
              <a:gd name="T22" fmla="*/ 2147483646 w 12"/>
              <a:gd name="T23" fmla="*/ 2147483646 h 51"/>
              <a:gd name="T24" fmla="*/ 2147483646 w 12"/>
              <a:gd name="T25" fmla="*/ 2147483646 h 51"/>
              <a:gd name="T26" fmla="*/ 2147483646 w 12"/>
              <a:gd name="T27" fmla="*/ 2147483646 h 51"/>
              <a:gd name="T28" fmla="*/ 0 w 12"/>
              <a:gd name="T29" fmla="*/ 2147483646 h 51"/>
              <a:gd name="T30" fmla="*/ 2147483646 w 12"/>
              <a:gd name="T31" fmla="*/ 2147483646 h 51"/>
              <a:gd name="T32" fmla="*/ 2147483646 w 12"/>
              <a:gd name="T33" fmla="*/ 2147483646 h 51"/>
              <a:gd name="T34" fmla="*/ 2147483646 w 12"/>
              <a:gd name="T35" fmla="*/ 0 h 51"/>
              <a:gd name="T36" fmla="*/ 2147483646 w 12"/>
              <a:gd name="T37" fmla="*/ 2147483646 h 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"/>
              <a:gd name="T58" fmla="*/ 0 h 51"/>
              <a:gd name="T59" fmla="*/ 12 w 12"/>
              <a:gd name="T60" fmla="*/ 51 h 5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" h="51">
                <a:moveTo>
                  <a:pt x="12" y="1"/>
                </a:moveTo>
                <a:lnTo>
                  <a:pt x="12" y="1"/>
                </a:lnTo>
                <a:lnTo>
                  <a:pt x="11" y="2"/>
                </a:lnTo>
                <a:lnTo>
                  <a:pt x="10" y="4"/>
                </a:lnTo>
                <a:lnTo>
                  <a:pt x="9" y="9"/>
                </a:lnTo>
                <a:lnTo>
                  <a:pt x="9" y="16"/>
                </a:lnTo>
                <a:lnTo>
                  <a:pt x="8" y="24"/>
                </a:lnTo>
                <a:lnTo>
                  <a:pt x="8" y="36"/>
                </a:lnTo>
                <a:lnTo>
                  <a:pt x="9" y="51"/>
                </a:lnTo>
                <a:lnTo>
                  <a:pt x="2" y="51"/>
                </a:lnTo>
                <a:lnTo>
                  <a:pt x="2" y="50"/>
                </a:lnTo>
                <a:lnTo>
                  <a:pt x="2" y="45"/>
                </a:lnTo>
                <a:lnTo>
                  <a:pt x="1" y="39"/>
                </a:lnTo>
                <a:lnTo>
                  <a:pt x="1" y="31"/>
                </a:lnTo>
                <a:lnTo>
                  <a:pt x="0" y="23"/>
                </a:lnTo>
                <a:lnTo>
                  <a:pt x="1" y="15"/>
                </a:lnTo>
                <a:lnTo>
                  <a:pt x="2" y="7"/>
                </a:lnTo>
                <a:lnTo>
                  <a:pt x="4" y="0"/>
                </a:lnTo>
                <a:lnTo>
                  <a:pt x="12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6" name="Freeform 158"/>
          <p:cNvSpPr>
            <a:spLocks/>
          </p:cNvSpPr>
          <p:nvPr/>
        </p:nvSpPr>
        <p:spPr bwMode="auto">
          <a:xfrm>
            <a:off x="1914525" y="2281238"/>
            <a:ext cx="14288" cy="77787"/>
          </a:xfrm>
          <a:custGeom>
            <a:avLst/>
            <a:gdLst>
              <a:gd name="T0" fmla="*/ 2147483646 w 9"/>
              <a:gd name="T1" fmla="*/ 0 h 37"/>
              <a:gd name="T2" fmla="*/ 2147483646 w 9"/>
              <a:gd name="T3" fmla="*/ 0 h 37"/>
              <a:gd name="T4" fmla="*/ 2147483646 w 9"/>
              <a:gd name="T5" fmla="*/ 2147483646 h 37"/>
              <a:gd name="T6" fmla="*/ 2147483646 w 9"/>
              <a:gd name="T7" fmla="*/ 2147483646 h 37"/>
              <a:gd name="T8" fmla="*/ 2147483646 w 9"/>
              <a:gd name="T9" fmla="*/ 2147483646 h 37"/>
              <a:gd name="T10" fmla="*/ 2147483646 w 9"/>
              <a:gd name="T11" fmla="*/ 2147483646 h 37"/>
              <a:gd name="T12" fmla="*/ 2147483646 w 9"/>
              <a:gd name="T13" fmla="*/ 2147483646 h 37"/>
              <a:gd name="T14" fmla="*/ 2147483646 w 9"/>
              <a:gd name="T15" fmla="*/ 2147483646 h 37"/>
              <a:gd name="T16" fmla="*/ 2147483646 w 9"/>
              <a:gd name="T17" fmla="*/ 2147483646 h 37"/>
              <a:gd name="T18" fmla="*/ 2147483646 w 9"/>
              <a:gd name="T19" fmla="*/ 2147483646 h 37"/>
              <a:gd name="T20" fmla="*/ 2147483646 w 9"/>
              <a:gd name="T21" fmla="*/ 2147483646 h 37"/>
              <a:gd name="T22" fmla="*/ 2147483646 w 9"/>
              <a:gd name="T23" fmla="*/ 2147483646 h 37"/>
              <a:gd name="T24" fmla="*/ 2147483646 w 9"/>
              <a:gd name="T25" fmla="*/ 2147483646 h 37"/>
              <a:gd name="T26" fmla="*/ 0 w 9"/>
              <a:gd name="T27" fmla="*/ 2147483646 h 37"/>
              <a:gd name="T28" fmla="*/ 0 w 9"/>
              <a:gd name="T29" fmla="*/ 2147483646 h 37"/>
              <a:gd name="T30" fmla="*/ 0 w 9"/>
              <a:gd name="T31" fmla="*/ 2147483646 h 37"/>
              <a:gd name="T32" fmla="*/ 2147483646 w 9"/>
              <a:gd name="T33" fmla="*/ 2147483646 h 37"/>
              <a:gd name="T34" fmla="*/ 2147483646 w 9"/>
              <a:gd name="T35" fmla="*/ 0 h 37"/>
              <a:gd name="T36" fmla="*/ 2147483646 w 9"/>
              <a:gd name="T37" fmla="*/ 0 h 3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37"/>
              <a:gd name="T59" fmla="*/ 9 w 9"/>
              <a:gd name="T60" fmla="*/ 37 h 3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37">
                <a:moveTo>
                  <a:pt x="9" y="0"/>
                </a:moveTo>
                <a:lnTo>
                  <a:pt x="9" y="0"/>
                </a:lnTo>
                <a:lnTo>
                  <a:pt x="8" y="1"/>
                </a:lnTo>
                <a:lnTo>
                  <a:pt x="8" y="3"/>
                </a:lnTo>
                <a:lnTo>
                  <a:pt x="7" y="6"/>
                </a:lnTo>
                <a:lnTo>
                  <a:pt x="6" y="10"/>
                </a:lnTo>
                <a:lnTo>
                  <a:pt x="6" y="17"/>
                </a:lnTo>
                <a:lnTo>
                  <a:pt x="6" y="25"/>
                </a:lnTo>
                <a:lnTo>
                  <a:pt x="7" y="37"/>
                </a:lnTo>
                <a:lnTo>
                  <a:pt x="2" y="37"/>
                </a:lnTo>
                <a:lnTo>
                  <a:pt x="1" y="36"/>
                </a:lnTo>
                <a:lnTo>
                  <a:pt x="1" y="32"/>
                </a:lnTo>
                <a:lnTo>
                  <a:pt x="1" y="28"/>
                </a:lnTo>
                <a:lnTo>
                  <a:pt x="0" y="23"/>
                </a:lnTo>
                <a:lnTo>
                  <a:pt x="0" y="16"/>
                </a:lnTo>
                <a:lnTo>
                  <a:pt x="0" y="10"/>
                </a:lnTo>
                <a:lnTo>
                  <a:pt x="1" y="4"/>
                </a:lnTo>
                <a:lnTo>
                  <a:pt x="3" y="0"/>
                </a:lnTo>
                <a:lnTo>
                  <a:pt x="9" y="0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7" name="Rectangle 159"/>
          <p:cNvSpPr>
            <a:spLocks noChangeArrowheads="1"/>
          </p:cNvSpPr>
          <p:nvPr/>
        </p:nvSpPr>
        <p:spPr bwMode="auto">
          <a:xfrm>
            <a:off x="1719263" y="2260600"/>
            <a:ext cx="6350" cy="2492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568" name="Freeform 160"/>
          <p:cNvSpPr>
            <a:spLocks/>
          </p:cNvSpPr>
          <p:nvPr/>
        </p:nvSpPr>
        <p:spPr bwMode="auto">
          <a:xfrm>
            <a:off x="1785938" y="2255838"/>
            <a:ext cx="73025" cy="115887"/>
          </a:xfrm>
          <a:custGeom>
            <a:avLst/>
            <a:gdLst>
              <a:gd name="T0" fmla="*/ 2147483646 w 46"/>
              <a:gd name="T1" fmla="*/ 2147483646 h 55"/>
              <a:gd name="T2" fmla="*/ 2147483646 w 46"/>
              <a:gd name="T3" fmla="*/ 2147483646 h 55"/>
              <a:gd name="T4" fmla="*/ 2147483646 w 46"/>
              <a:gd name="T5" fmla="*/ 2147483646 h 55"/>
              <a:gd name="T6" fmla="*/ 2147483646 w 46"/>
              <a:gd name="T7" fmla="*/ 2147483646 h 55"/>
              <a:gd name="T8" fmla="*/ 0 w 46"/>
              <a:gd name="T9" fmla="*/ 2147483646 h 55"/>
              <a:gd name="T10" fmla="*/ 0 w 46"/>
              <a:gd name="T11" fmla="*/ 2147483646 h 55"/>
              <a:gd name="T12" fmla="*/ 0 w 46"/>
              <a:gd name="T13" fmla="*/ 2147483646 h 55"/>
              <a:gd name="T14" fmla="*/ 0 w 46"/>
              <a:gd name="T15" fmla="*/ 2147483646 h 55"/>
              <a:gd name="T16" fmla="*/ 2147483646 w 46"/>
              <a:gd name="T17" fmla="*/ 2147483646 h 55"/>
              <a:gd name="T18" fmla="*/ 2147483646 w 46"/>
              <a:gd name="T19" fmla="*/ 2147483646 h 55"/>
              <a:gd name="T20" fmla="*/ 2147483646 w 46"/>
              <a:gd name="T21" fmla="*/ 2147483646 h 55"/>
              <a:gd name="T22" fmla="*/ 2147483646 w 46"/>
              <a:gd name="T23" fmla="*/ 2147483646 h 55"/>
              <a:gd name="T24" fmla="*/ 2147483646 w 46"/>
              <a:gd name="T25" fmla="*/ 2147483646 h 55"/>
              <a:gd name="T26" fmla="*/ 2147483646 w 46"/>
              <a:gd name="T27" fmla="*/ 2147483646 h 55"/>
              <a:gd name="T28" fmla="*/ 2147483646 w 46"/>
              <a:gd name="T29" fmla="*/ 2147483646 h 55"/>
              <a:gd name="T30" fmla="*/ 2147483646 w 46"/>
              <a:gd name="T31" fmla="*/ 2147483646 h 55"/>
              <a:gd name="T32" fmla="*/ 2147483646 w 46"/>
              <a:gd name="T33" fmla="*/ 2147483646 h 55"/>
              <a:gd name="T34" fmla="*/ 2147483646 w 46"/>
              <a:gd name="T35" fmla="*/ 2147483646 h 55"/>
              <a:gd name="T36" fmla="*/ 2147483646 w 46"/>
              <a:gd name="T37" fmla="*/ 2147483646 h 55"/>
              <a:gd name="T38" fmla="*/ 2147483646 w 46"/>
              <a:gd name="T39" fmla="*/ 2147483646 h 55"/>
              <a:gd name="T40" fmla="*/ 2147483646 w 46"/>
              <a:gd name="T41" fmla="*/ 2147483646 h 55"/>
              <a:gd name="T42" fmla="*/ 2147483646 w 46"/>
              <a:gd name="T43" fmla="*/ 2147483646 h 55"/>
              <a:gd name="T44" fmla="*/ 2147483646 w 46"/>
              <a:gd name="T45" fmla="*/ 2147483646 h 55"/>
              <a:gd name="T46" fmla="*/ 2147483646 w 46"/>
              <a:gd name="T47" fmla="*/ 2147483646 h 55"/>
              <a:gd name="T48" fmla="*/ 2147483646 w 46"/>
              <a:gd name="T49" fmla="*/ 2147483646 h 55"/>
              <a:gd name="T50" fmla="*/ 2147483646 w 46"/>
              <a:gd name="T51" fmla="*/ 2147483646 h 55"/>
              <a:gd name="T52" fmla="*/ 2147483646 w 46"/>
              <a:gd name="T53" fmla="*/ 2147483646 h 55"/>
              <a:gd name="T54" fmla="*/ 2147483646 w 46"/>
              <a:gd name="T55" fmla="*/ 2147483646 h 55"/>
              <a:gd name="T56" fmla="*/ 2147483646 w 46"/>
              <a:gd name="T57" fmla="*/ 2147483646 h 55"/>
              <a:gd name="T58" fmla="*/ 2147483646 w 46"/>
              <a:gd name="T59" fmla="*/ 2147483646 h 55"/>
              <a:gd name="T60" fmla="*/ 2147483646 w 46"/>
              <a:gd name="T61" fmla="*/ 2147483646 h 55"/>
              <a:gd name="T62" fmla="*/ 2147483646 w 46"/>
              <a:gd name="T63" fmla="*/ 2147483646 h 55"/>
              <a:gd name="T64" fmla="*/ 2147483646 w 46"/>
              <a:gd name="T65" fmla="*/ 2147483646 h 55"/>
              <a:gd name="T66" fmla="*/ 2147483646 w 46"/>
              <a:gd name="T67" fmla="*/ 2147483646 h 55"/>
              <a:gd name="T68" fmla="*/ 2147483646 w 46"/>
              <a:gd name="T69" fmla="*/ 2147483646 h 55"/>
              <a:gd name="T70" fmla="*/ 2147483646 w 46"/>
              <a:gd name="T71" fmla="*/ 2147483646 h 55"/>
              <a:gd name="T72" fmla="*/ 2147483646 w 46"/>
              <a:gd name="T73" fmla="*/ 2147483646 h 55"/>
              <a:gd name="T74" fmla="*/ 2147483646 w 46"/>
              <a:gd name="T75" fmla="*/ 2147483646 h 55"/>
              <a:gd name="T76" fmla="*/ 2147483646 w 46"/>
              <a:gd name="T77" fmla="*/ 2147483646 h 55"/>
              <a:gd name="T78" fmla="*/ 2147483646 w 46"/>
              <a:gd name="T79" fmla="*/ 2147483646 h 55"/>
              <a:gd name="T80" fmla="*/ 2147483646 w 46"/>
              <a:gd name="T81" fmla="*/ 2147483646 h 55"/>
              <a:gd name="T82" fmla="*/ 2147483646 w 46"/>
              <a:gd name="T83" fmla="*/ 0 h 55"/>
              <a:gd name="T84" fmla="*/ 2147483646 w 46"/>
              <a:gd name="T85" fmla="*/ 2147483646 h 55"/>
              <a:gd name="T86" fmla="*/ 2147483646 w 46"/>
              <a:gd name="T87" fmla="*/ 2147483646 h 55"/>
              <a:gd name="T88" fmla="*/ 2147483646 w 46"/>
              <a:gd name="T89" fmla="*/ 2147483646 h 55"/>
              <a:gd name="T90" fmla="*/ 2147483646 w 46"/>
              <a:gd name="T91" fmla="*/ 2147483646 h 55"/>
              <a:gd name="T92" fmla="*/ 2147483646 w 46"/>
              <a:gd name="T93" fmla="*/ 2147483646 h 55"/>
              <a:gd name="T94" fmla="*/ 2147483646 w 46"/>
              <a:gd name="T95" fmla="*/ 2147483646 h 55"/>
              <a:gd name="T96" fmla="*/ 2147483646 w 46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6"/>
              <a:gd name="T148" fmla="*/ 0 h 55"/>
              <a:gd name="T149" fmla="*/ 46 w 46"/>
              <a:gd name="T150" fmla="*/ 55 h 5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6" h="55">
                <a:moveTo>
                  <a:pt x="4" y="6"/>
                </a:moveTo>
                <a:lnTo>
                  <a:pt x="4" y="7"/>
                </a:lnTo>
                <a:lnTo>
                  <a:pt x="3" y="9"/>
                </a:lnTo>
                <a:lnTo>
                  <a:pt x="1" y="14"/>
                </a:lnTo>
                <a:lnTo>
                  <a:pt x="0" y="21"/>
                </a:lnTo>
                <a:lnTo>
                  <a:pt x="0" y="28"/>
                </a:lnTo>
                <a:lnTo>
                  <a:pt x="0" y="36"/>
                </a:lnTo>
                <a:lnTo>
                  <a:pt x="0" y="46"/>
                </a:lnTo>
                <a:lnTo>
                  <a:pt x="3" y="55"/>
                </a:lnTo>
                <a:lnTo>
                  <a:pt x="3" y="54"/>
                </a:lnTo>
                <a:lnTo>
                  <a:pt x="3" y="51"/>
                </a:lnTo>
                <a:lnTo>
                  <a:pt x="3" y="49"/>
                </a:lnTo>
                <a:lnTo>
                  <a:pt x="3" y="46"/>
                </a:lnTo>
                <a:lnTo>
                  <a:pt x="4" y="43"/>
                </a:lnTo>
                <a:lnTo>
                  <a:pt x="4" y="39"/>
                </a:lnTo>
                <a:lnTo>
                  <a:pt x="5" y="35"/>
                </a:lnTo>
                <a:lnTo>
                  <a:pt x="6" y="32"/>
                </a:lnTo>
                <a:lnTo>
                  <a:pt x="7" y="28"/>
                </a:lnTo>
                <a:lnTo>
                  <a:pt x="8" y="25"/>
                </a:lnTo>
                <a:lnTo>
                  <a:pt x="11" y="21"/>
                </a:lnTo>
                <a:lnTo>
                  <a:pt x="14" y="19"/>
                </a:lnTo>
                <a:lnTo>
                  <a:pt x="17" y="16"/>
                </a:lnTo>
                <a:lnTo>
                  <a:pt x="21" y="15"/>
                </a:lnTo>
                <a:lnTo>
                  <a:pt x="26" y="14"/>
                </a:lnTo>
                <a:lnTo>
                  <a:pt x="26" y="13"/>
                </a:lnTo>
                <a:lnTo>
                  <a:pt x="28" y="12"/>
                </a:lnTo>
                <a:lnTo>
                  <a:pt x="29" y="11"/>
                </a:lnTo>
                <a:lnTo>
                  <a:pt x="33" y="9"/>
                </a:lnTo>
                <a:lnTo>
                  <a:pt x="36" y="7"/>
                </a:lnTo>
                <a:lnTo>
                  <a:pt x="41" y="5"/>
                </a:lnTo>
                <a:lnTo>
                  <a:pt x="46" y="2"/>
                </a:lnTo>
                <a:lnTo>
                  <a:pt x="45" y="2"/>
                </a:lnTo>
                <a:lnTo>
                  <a:pt x="43" y="2"/>
                </a:lnTo>
                <a:lnTo>
                  <a:pt x="42" y="2"/>
                </a:lnTo>
                <a:lnTo>
                  <a:pt x="40" y="1"/>
                </a:lnTo>
                <a:lnTo>
                  <a:pt x="38" y="1"/>
                </a:lnTo>
                <a:lnTo>
                  <a:pt x="35" y="1"/>
                </a:lnTo>
                <a:lnTo>
                  <a:pt x="32" y="1"/>
                </a:lnTo>
                <a:lnTo>
                  <a:pt x="28" y="0"/>
                </a:lnTo>
                <a:lnTo>
                  <a:pt x="26" y="1"/>
                </a:lnTo>
                <a:lnTo>
                  <a:pt x="22" y="1"/>
                </a:lnTo>
                <a:lnTo>
                  <a:pt x="19" y="1"/>
                </a:lnTo>
                <a:lnTo>
                  <a:pt x="14" y="2"/>
                </a:lnTo>
                <a:lnTo>
                  <a:pt x="11" y="2"/>
                </a:lnTo>
                <a:lnTo>
                  <a:pt x="7" y="4"/>
                </a:lnTo>
                <a:lnTo>
                  <a:pt x="4" y="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9" name="Freeform 161"/>
          <p:cNvSpPr>
            <a:spLocks/>
          </p:cNvSpPr>
          <p:nvPr/>
        </p:nvSpPr>
        <p:spPr bwMode="auto">
          <a:xfrm>
            <a:off x="1684338" y="2343150"/>
            <a:ext cx="58737" cy="20638"/>
          </a:xfrm>
          <a:custGeom>
            <a:avLst/>
            <a:gdLst>
              <a:gd name="T0" fmla="*/ 0 w 37"/>
              <a:gd name="T1" fmla="*/ 2147483646 h 10"/>
              <a:gd name="T2" fmla="*/ 0 w 37"/>
              <a:gd name="T3" fmla="*/ 2147483646 h 10"/>
              <a:gd name="T4" fmla="*/ 0 w 37"/>
              <a:gd name="T5" fmla="*/ 2147483646 h 10"/>
              <a:gd name="T6" fmla="*/ 2147483646 w 37"/>
              <a:gd name="T7" fmla="*/ 2147483646 h 10"/>
              <a:gd name="T8" fmla="*/ 2147483646 w 37"/>
              <a:gd name="T9" fmla="*/ 2147483646 h 10"/>
              <a:gd name="T10" fmla="*/ 2147483646 w 37"/>
              <a:gd name="T11" fmla="*/ 2147483646 h 10"/>
              <a:gd name="T12" fmla="*/ 2147483646 w 37"/>
              <a:gd name="T13" fmla="*/ 2147483646 h 10"/>
              <a:gd name="T14" fmla="*/ 2147483646 w 37"/>
              <a:gd name="T15" fmla="*/ 2147483646 h 10"/>
              <a:gd name="T16" fmla="*/ 2147483646 w 37"/>
              <a:gd name="T17" fmla="*/ 2147483646 h 10"/>
              <a:gd name="T18" fmla="*/ 2147483646 w 37"/>
              <a:gd name="T19" fmla="*/ 2147483646 h 10"/>
              <a:gd name="T20" fmla="*/ 2147483646 w 37"/>
              <a:gd name="T21" fmla="*/ 0 h 10"/>
              <a:gd name="T22" fmla="*/ 2147483646 w 37"/>
              <a:gd name="T23" fmla="*/ 0 h 10"/>
              <a:gd name="T24" fmla="*/ 2147483646 w 37"/>
              <a:gd name="T25" fmla="*/ 0 h 10"/>
              <a:gd name="T26" fmla="*/ 2147483646 w 37"/>
              <a:gd name="T27" fmla="*/ 0 h 10"/>
              <a:gd name="T28" fmla="*/ 2147483646 w 37"/>
              <a:gd name="T29" fmla="*/ 2147483646 h 10"/>
              <a:gd name="T30" fmla="*/ 2147483646 w 37"/>
              <a:gd name="T31" fmla="*/ 2147483646 h 10"/>
              <a:gd name="T32" fmla="*/ 2147483646 w 37"/>
              <a:gd name="T33" fmla="*/ 2147483646 h 10"/>
              <a:gd name="T34" fmla="*/ 2147483646 w 37"/>
              <a:gd name="T35" fmla="*/ 2147483646 h 10"/>
              <a:gd name="T36" fmla="*/ 2147483646 w 37"/>
              <a:gd name="T37" fmla="*/ 2147483646 h 10"/>
              <a:gd name="T38" fmla="*/ 2147483646 w 37"/>
              <a:gd name="T39" fmla="*/ 2147483646 h 10"/>
              <a:gd name="T40" fmla="*/ 2147483646 w 37"/>
              <a:gd name="T41" fmla="*/ 2147483646 h 10"/>
              <a:gd name="T42" fmla="*/ 2147483646 w 37"/>
              <a:gd name="T43" fmla="*/ 2147483646 h 10"/>
              <a:gd name="T44" fmla="*/ 2147483646 w 37"/>
              <a:gd name="T45" fmla="*/ 2147483646 h 10"/>
              <a:gd name="T46" fmla="*/ 2147483646 w 37"/>
              <a:gd name="T47" fmla="*/ 2147483646 h 10"/>
              <a:gd name="T48" fmla="*/ 2147483646 w 37"/>
              <a:gd name="T49" fmla="*/ 2147483646 h 10"/>
              <a:gd name="T50" fmla="*/ 2147483646 w 37"/>
              <a:gd name="T51" fmla="*/ 2147483646 h 10"/>
              <a:gd name="T52" fmla="*/ 2147483646 w 37"/>
              <a:gd name="T53" fmla="*/ 2147483646 h 10"/>
              <a:gd name="T54" fmla="*/ 2147483646 w 37"/>
              <a:gd name="T55" fmla="*/ 2147483646 h 10"/>
              <a:gd name="T56" fmla="*/ 2147483646 w 37"/>
              <a:gd name="T57" fmla="*/ 2147483646 h 10"/>
              <a:gd name="T58" fmla="*/ 2147483646 w 37"/>
              <a:gd name="T59" fmla="*/ 2147483646 h 10"/>
              <a:gd name="T60" fmla="*/ 2147483646 w 37"/>
              <a:gd name="T61" fmla="*/ 2147483646 h 10"/>
              <a:gd name="T62" fmla="*/ 2147483646 w 37"/>
              <a:gd name="T63" fmla="*/ 2147483646 h 10"/>
              <a:gd name="T64" fmla="*/ 2147483646 w 37"/>
              <a:gd name="T65" fmla="*/ 2147483646 h 10"/>
              <a:gd name="T66" fmla="*/ 0 w 37"/>
              <a:gd name="T67" fmla="*/ 2147483646 h 10"/>
              <a:gd name="T68" fmla="*/ 0 w 37"/>
              <a:gd name="T69" fmla="*/ 2147483646 h 1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0"/>
              <a:gd name="T107" fmla="*/ 37 w 37"/>
              <a:gd name="T108" fmla="*/ 10 h 1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0">
                <a:moveTo>
                  <a:pt x="0" y="7"/>
                </a:move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2" y="3"/>
                </a:lnTo>
                <a:lnTo>
                  <a:pt x="4" y="3"/>
                </a:lnTo>
                <a:lnTo>
                  <a:pt x="5" y="2"/>
                </a:lnTo>
                <a:lnTo>
                  <a:pt x="7" y="1"/>
                </a:lnTo>
                <a:lnTo>
                  <a:pt x="9" y="1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1"/>
                </a:lnTo>
                <a:lnTo>
                  <a:pt x="32" y="2"/>
                </a:lnTo>
                <a:lnTo>
                  <a:pt x="37" y="3"/>
                </a:lnTo>
                <a:lnTo>
                  <a:pt x="37" y="6"/>
                </a:lnTo>
                <a:lnTo>
                  <a:pt x="36" y="6"/>
                </a:lnTo>
                <a:lnTo>
                  <a:pt x="34" y="5"/>
                </a:lnTo>
                <a:lnTo>
                  <a:pt x="33" y="5"/>
                </a:lnTo>
                <a:lnTo>
                  <a:pt x="30" y="3"/>
                </a:lnTo>
                <a:lnTo>
                  <a:pt x="28" y="3"/>
                </a:lnTo>
                <a:lnTo>
                  <a:pt x="25" y="3"/>
                </a:lnTo>
                <a:lnTo>
                  <a:pt x="22" y="2"/>
                </a:lnTo>
                <a:lnTo>
                  <a:pt x="19" y="2"/>
                </a:lnTo>
                <a:lnTo>
                  <a:pt x="15" y="2"/>
                </a:lnTo>
                <a:lnTo>
                  <a:pt x="13" y="3"/>
                </a:lnTo>
                <a:lnTo>
                  <a:pt x="9" y="3"/>
                </a:lnTo>
                <a:lnTo>
                  <a:pt x="7" y="5"/>
                </a:lnTo>
                <a:lnTo>
                  <a:pt x="5" y="6"/>
                </a:lnTo>
                <a:lnTo>
                  <a:pt x="2" y="8"/>
                </a:lnTo>
                <a:lnTo>
                  <a:pt x="0" y="1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0" name="Freeform 162"/>
          <p:cNvSpPr>
            <a:spLocks/>
          </p:cNvSpPr>
          <p:nvPr/>
        </p:nvSpPr>
        <p:spPr bwMode="auto">
          <a:xfrm>
            <a:off x="1684338" y="2290763"/>
            <a:ext cx="58737" cy="22225"/>
          </a:xfrm>
          <a:custGeom>
            <a:avLst/>
            <a:gdLst>
              <a:gd name="T0" fmla="*/ 0 w 37"/>
              <a:gd name="T1" fmla="*/ 2147483646 h 11"/>
              <a:gd name="T2" fmla="*/ 0 w 37"/>
              <a:gd name="T3" fmla="*/ 2147483646 h 11"/>
              <a:gd name="T4" fmla="*/ 0 w 37"/>
              <a:gd name="T5" fmla="*/ 2147483646 h 11"/>
              <a:gd name="T6" fmla="*/ 2147483646 w 37"/>
              <a:gd name="T7" fmla="*/ 2147483646 h 11"/>
              <a:gd name="T8" fmla="*/ 2147483646 w 37"/>
              <a:gd name="T9" fmla="*/ 2147483646 h 11"/>
              <a:gd name="T10" fmla="*/ 2147483646 w 37"/>
              <a:gd name="T11" fmla="*/ 2147483646 h 11"/>
              <a:gd name="T12" fmla="*/ 2147483646 w 37"/>
              <a:gd name="T13" fmla="*/ 2147483646 h 11"/>
              <a:gd name="T14" fmla="*/ 2147483646 w 37"/>
              <a:gd name="T15" fmla="*/ 2147483646 h 11"/>
              <a:gd name="T16" fmla="*/ 2147483646 w 37"/>
              <a:gd name="T17" fmla="*/ 2147483646 h 11"/>
              <a:gd name="T18" fmla="*/ 2147483646 w 37"/>
              <a:gd name="T19" fmla="*/ 2147483646 h 11"/>
              <a:gd name="T20" fmla="*/ 2147483646 w 37"/>
              <a:gd name="T21" fmla="*/ 0 h 11"/>
              <a:gd name="T22" fmla="*/ 2147483646 w 37"/>
              <a:gd name="T23" fmla="*/ 0 h 11"/>
              <a:gd name="T24" fmla="*/ 2147483646 w 37"/>
              <a:gd name="T25" fmla="*/ 0 h 11"/>
              <a:gd name="T26" fmla="*/ 2147483646 w 37"/>
              <a:gd name="T27" fmla="*/ 0 h 11"/>
              <a:gd name="T28" fmla="*/ 2147483646 w 37"/>
              <a:gd name="T29" fmla="*/ 2147483646 h 11"/>
              <a:gd name="T30" fmla="*/ 2147483646 w 37"/>
              <a:gd name="T31" fmla="*/ 2147483646 h 11"/>
              <a:gd name="T32" fmla="*/ 2147483646 w 37"/>
              <a:gd name="T33" fmla="*/ 2147483646 h 11"/>
              <a:gd name="T34" fmla="*/ 2147483646 w 37"/>
              <a:gd name="T35" fmla="*/ 2147483646 h 11"/>
              <a:gd name="T36" fmla="*/ 2147483646 w 37"/>
              <a:gd name="T37" fmla="*/ 2147483646 h 11"/>
              <a:gd name="T38" fmla="*/ 2147483646 w 37"/>
              <a:gd name="T39" fmla="*/ 2147483646 h 11"/>
              <a:gd name="T40" fmla="*/ 2147483646 w 37"/>
              <a:gd name="T41" fmla="*/ 2147483646 h 11"/>
              <a:gd name="T42" fmla="*/ 2147483646 w 37"/>
              <a:gd name="T43" fmla="*/ 2147483646 h 11"/>
              <a:gd name="T44" fmla="*/ 2147483646 w 37"/>
              <a:gd name="T45" fmla="*/ 2147483646 h 11"/>
              <a:gd name="T46" fmla="*/ 2147483646 w 37"/>
              <a:gd name="T47" fmla="*/ 2147483646 h 11"/>
              <a:gd name="T48" fmla="*/ 2147483646 w 37"/>
              <a:gd name="T49" fmla="*/ 2147483646 h 11"/>
              <a:gd name="T50" fmla="*/ 2147483646 w 37"/>
              <a:gd name="T51" fmla="*/ 2147483646 h 11"/>
              <a:gd name="T52" fmla="*/ 2147483646 w 37"/>
              <a:gd name="T53" fmla="*/ 2147483646 h 11"/>
              <a:gd name="T54" fmla="*/ 2147483646 w 37"/>
              <a:gd name="T55" fmla="*/ 2147483646 h 11"/>
              <a:gd name="T56" fmla="*/ 2147483646 w 37"/>
              <a:gd name="T57" fmla="*/ 2147483646 h 11"/>
              <a:gd name="T58" fmla="*/ 2147483646 w 37"/>
              <a:gd name="T59" fmla="*/ 2147483646 h 11"/>
              <a:gd name="T60" fmla="*/ 2147483646 w 37"/>
              <a:gd name="T61" fmla="*/ 2147483646 h 11"/>
              <a:gd name="T62" fmla="*/ 2147483646 w 37"/>
              <a:gd name="T63" fmla="*/ 2147483646 h 11"/>
              <a:gd name="T64" fmla="*/ 2147483646 w 37"/>
              <a:gd name="T65" fmla="*/ 2147483646 h 11"/>
              <a:gd name="T66" fmla="*/ 0 w 37"/>
              <a:gd name="T67" fmla="*/ 2147483646 h 11"/>
              <a:gd name="T68" fmla="*/ 0 w 37"/>
              <a:gd name="T69" fmla="*/ 2147483646 h 1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1"/>
              <a:gd name="T107" fmla="*/ 37 w 37"/>
              <a:gd name="T108" fmla="*/ 11 h 1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1">
                <a:moveTo>
                  <a:pt x="0" y="7"/>
                </a:move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2" y="4"/>
                </a:lnTo>
                <a:lnTo>
                  <a:pt x="4" y="4"/>
                </a:lnTo>
                <a:lnTo>
                  <a:pt x="5" y="3"/>
                </a:lnTo>
                <a:lnTo>
                  <a:pt x="7" y="2"/>
                </a:lnTo>
                <a:lnTo>
                  <a:pt x="9" y="2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2"/>
                </a:lnTo>
                <a:lnTo>
                  <a:pt x="32" y="3"/>
                </a:lnTo>
                <a:lnTo>
                  <a:pt x="37" y="4"/>
                </a:lnTo>
                <a:lnTo>
                  <a:pt x="37" y="6"/>
                </a:lnTo>
                <a:lnTo>
                  <a:pt x="36" y="6"/>
                </a:lnTo>
                <a:lnTo>
                  <a:pt x="34" y="5"/>
                </a:lnTo>
                <a:lnTo>
                  <a:pt x="33" y="5"/>
                </a:lnTo>
                <a:lnTo>
                  <a:pt x="30" y="5"/>
                </a:lnTo>
                <a:lnTo>
                  <a:pt x="28" y="4"/>
                </a:lnTo>
                <a:lnTo>
                  <a:pt x="25" y="4"/>
                </a:lnTo>
                <a:lnTo>
                  <a:pt x="22" y="3"/>
                </a:lnTo>
                <a:lnTo>
                  <a:pt x="19" y="3"/>
                </a:lnTo>
                <a:lnTo>
                  <a:pt x="15" y="3"/>
                </a:lnTo>
                <a:lnTo>
                  <a:pt x="13" y="4"/>
                </a:lnTo>
                <a:lnTo>
                  <a:pt x="9" y="4"/>
                </a:lnTo>
                <a:lnTo>
                  <a:pt x="7" y="5"/>
                </a:lnTo>
                <a:lnTo>
                  <a:pt x="5" y="6"/>
                </a:lnTo>
                <a:lnTo>
                  <a:pt x="2" y="9"/>
                </a:lnTo>
                <a:lnTo>
                  <a:pt x="0" y="11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1" name="Freeform 163"/>
          <p:cNvSpPr>
            <a:spLocks/>
          </p:cNvSpPr>
          <p:nvPr/>
        </p:nvSpPr>
        <p:spPr bwMode="auto">
          <a:xfrm>
            <a:off x="1739900" y="2266950"/>
            <a:ext cx="96838" cy="238125"/>
          </a:xfrm>
          <a:custGeom>
            <a:avLst/>
            <a:gdLst>
              <a:gd name="T0" fmla="*/ 0 w 61"/>
              <a:gd name="T1" fmla="*/ 0 h 113"/>
              <a:gd name="T2" fmla="*/ 0 w 61"/>
              <a:gd name="T3" fmla="*/ 2147483646 h 113"/>
              <a:gd name="T4" fmla="*/ 2147483646 w 61"/>
              <a:gd name="T5" fmla="*/ 2147483646 h 113"/>
              <a:gd name="T6" fmla="*/ 2147483646 w 61"/>
              <a:gd name="T7" fmla="*/ 2147483646 h 113"/>
              <a:gd name="T8" fmla="*/ 2147483646 w 61"/>
              <a:gd name="T9" fmla="*/ 2147483646 h 113"/>
              <a:gd name="T10" fmla="*/ 2147483646 w 61"/>
              <a:gd name="T11" fmla="*/ 2147483646 h 113"/>
              <a:gd name="T12" fmla="*/ 2147483646 w 61"/>
              <a:gd name="T13" fmla="*/ 2147483646 h 113"/>
              <a:gd name="T14" fmla="*/ 2147483646 w 61"/>
              <a:gd name="T15" fmla="*/ 2147483646 h 113"/>
              <a:gd name="T16" fmla="*/ 2147483646 w 61"/>
              <a:gd name="T17" fmla="*/ 2147483646 h 113"/>
              <a:gd name="T18" fmla="*/ 2147483646 w 61"/>
              <a:gd name="T19" fmla="*/ 2147483646 h 113"/>
              <a:gd name="T20" fmla="*/ 2147483646 w 61"/>
              <a:gd name="T21" fmla="*/ 2147483646 h 113"/>
              <a:gd name="T22" fmla="*/ 2147483646 w 61"/>
              <a:gd name="T23" fmla="*/ 2147483646 h 113"/>
              <a:gd name="T24" fmla="*/ 2147483646 w 61"/>
              <a:gd name="T25" fmla="*/ 2147483646 h 113"/>
              <a:gd name="T26" fmla="*/ 2147483646 w 61"/>
              <a:gd name="T27" fmla="*/ 2147483646 h 113"/>
              <a:gd name="T28" fmla="*/ 2147483646 w 61"/>
              <a:gd name="T29" fmla="*/ 2147483646 h 113"/>
              <a:gd name="T30" fmla="*/ 2147483646 w 61"/>
              <a:gd name="T31" fmla="*/ 2147483646 h 113"/>
              <a:gd name="T32" fmla="*/ 2147483646 w 61"/>
              <a:gd name="T33" fmla="*/ 2147483646 h 113"/>
              <a:gd name="T34" fmla="*/ 0 w 61"/>
              <a:gd name="T35" fmla="*/ 0 h 1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1"/>
              <a:gd name="T55" fmla="*/ 0 h 113"/>
              <a:gd name="T56" fmla="*/ 61 w 61"/>
              <a:gd name="T57" fmla="*/ 113 h 11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1" h="113">
                <a:moveTo>
                  <a:pt x="0" y="0"/>
                </a:moveTo>
                <a:lnTo>
                  <a:pt x="0" y="110"/>
                </a:lnTo>
                <a:lnTo>
                  <a:pt x="19" y="113"/>
                </a:lnTo>
                <a:lnTo>
                  <a:pt x="18" y="98"/>
                </a:lnTo>
                <a:lnTo>
                  <a:pt x="61" y="105"/>
                </a:lnTo>
                <a:lnTo>
                  <a:pt x="61" y="99"/>
                </a:lnTo>
                <a:lnTo>
                  <a:pt x="30" y="96"/>
                </a:lnTo>
                <a:lnTo>
                  <a:pt x="29" y="83"/>
                </a:lnTo>
                <a:lnTo>
                  <a:pt x="9" y="83"/>
                </a:lnTo>
                <a:lnTo>
                  <a:pt x="8" y="80"/>
                </a:lnTo>
                <a:lnTo>
                  <a:pt x="7" y="76"/>
                </a:lnTo>
                <a:lnTo>
                  <a:pt x="6" y="69"/>
                </a:lnTo>
                <a:lnTo>
                  <a:pt x="4" y="59"/>
                </a:lnTo>
                <a:lnTo>
                  <a:pt x="2" y="48"/>
                </a:lnTo>
                <a:lnTo>
                  <a:pt x="1" y="34"/>
                </a:lnTo>
                <a:lnTo>
                  <a:pt x="2" y="20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2" name="Freeform 164"/>
          <p:cNvSpPr>
            <a:spLocks/>
          </p:cNvSpPr>
          <p:nvPr/>
        </p:nvSpPr>
        <p:spPr bwMode="auto">
          <a:xfrm>
            <a:off x="1787525" y="2211388"/>
            <a:ext cx="125413" cy="31750"/>
          </a:xfrm>
          <a:custGeom>
            <a:avLst/>
            <a:gdLst>
              <a:gd name="T0" fmla="*/ 0 w 79"/>
              <a:gd name="T1" fmla="*/ 2147483646 h 15"/>
              <a:gd name="T2" fmla="*/ 0 w 79"/>
              <a:gd name="T3" fmla="*/ 2147483646 h 15"/>
              <a:gd name="T4" fmla="*/ 2147483646 w 79"/>
              <a:gd name="T5" fmla="*/ 2147483646 h 15"/>
              <a:gd name="T6" fmla="*/ 2147483646 w 79"/>
              <a:gd name="T7" fmla="*/ 2147483646 h 15"/>
              <a:gd name="T8" fmla="*/ 2147483646 w 79"/>
              <a:gd name="T9" fmla="*/ 2147483646 h 15"/>
              <a:gd name="T10" fmla="*/ 2147483646 w 79"/>
              <a:gd name="T11" fmla="*/ 2147483646 h 15"/>
              <a:gd name="T12" fmla="*/ 2147483646 w 79"/>
              <a:gd name="T13" fmla="*/ 2147483646 h 15"/>
              <a:gd name="T14" fmla="*/ 2147483646 w 79"/>
              <a:gd name="T15" fmla="*/ 2147483646 h 15"/>
              <a:gd name="T16" fmla="*/ 2147483646 w 79"/>
              <a:gd name="T17" fmla="*/ 2147483646 h 15"/>
              <a:gd name="T18" fmla="*/ 2147483646 w 79"/>
              <a:gd name="T19" fmla="*/ 2147483646 h 15"/>
              <a:gd name="T20" fmla="*/ 2147483646 w 79"/>
              <a:gd name="T21" fmla="*/ 2147483646 h 15"/>
              <a:gd name="T22" fmla="*/ 2147483646 w 79"/>
              <a:gd name="T23" fmla="*/ 2147483646 h 15"/>
              <a:gd name="T24" fmla="*/ 2147483646 w 79"/>
              <a:gd name="T25" fmla="*/ 2147483646 h 15"/>
              <a:gd name="T26" fmla="*/ 2147483646 w 79"/>
              <a:gd name="T27" fmla="*/ 2147483646 h 15"/>
              <a:gd name="T28" fmla="*/ 2147483646 w 79"/>
              <a:gd name="T29" fmla="*/ 2147483646 h 15"/>
              <a:gd name="T30" fmla="*/ 2147483646 w 79"/>
              <a:gd name="T31" fmla="*/ 2147483646 h 15"/>
              <a:gd name="T32" fmla="*/ 2147483646 w 79"/>
              <a:gd name="T33" fmla="*/ 2147483646 h 15"/>
              <a:gd name="T34" fmla="*/ 2147483646 w 79"/>
              <a:gd name="T35" fmla="*/ 0 h 15"/>
              <a:gd name="T36" fmla="*/ 2147483646 w 79"/>
              <a:gd name="T37" fmla="*/ 0 h 15"/>
              <a:gd name="T38" fmla="*/ 2147483646 w 79"/>
              <a:gd name="T39" fmla="*/ 0 h 15"/>
              <a:gd name="T40" fmla="*/ 2147483646 w 79"/>
              <a:gd name="T41" fmla="*/ 0 h 15"/>
              <a:gd name="T42" fmla="*/ 2147483646 w 79"/>
              <a:gd name="T43" fmla="*/ 0 h 15"/>
              <a:gd name="T44" fmla="*/ 2147483646 w 79"/>
              <a:gd name="T45" fmla="*/ 0 h 15"/>
              <a:gd name="T46" fmla="*/ 2147483646 w 79"/>
              <a:gd name="T47" fmla="*/ 0 h 15"/>
              <a:gd name="T48" fmla="*/ 2147483646 w 79"/>
              <a:gd name="T49" fmla="*/ 0 h 15"/>
              <a:gd name="T50" fmla="*/ 2147483646 w 79"/>
              <a:gd name="T51" fmla="*/ 2147483646 h 15"/>
              <a:gd name="T52" fmla="*/ 2147483646 w 79"/>
              <a:gd name="T53" fmla="*/ 2147483646 h 15"/>
              <a:gd name="T54" fmla="*/ 2147483646 w 79"/>
              <a:gd name="T55" fmla="*/ 2147483646 h 15"/>
              <a:gd name="T56" fmla="*/ 2147483646 w 79"/>
              <a:gd name="T57" fmla="*/ 2147483646 h 15"/>
              <a:gd name="T58" fmla="*/ 2147483646 w 79"/>
              <a:gd name="T59" fmla="*/ 2147483646 h 15"/>
              <a:gd name="T60" fmla="*/ 2147483646 w 79"/>
              <a:gd name="T61" fmla="*/ 2147483646 h 15"/>
              <a:gd name="T62" fmla="*/ 2147483646 w 79"/>
              <a:gd name="T63" fmla="*/ 2147483646 h 15"/>
              <a:gd name="T64" fmla="*/ 2147483646 w 79"/>
              <a:gd name="T65" fmla="*/ 2147483646 h 15"/>
              <a:gd name="T66" fmla="*/ 0 w 79"/>
              <a:gd name="T67" fmla="*/ 2147483646 h 15"/>
              <a:gd name="T68" fmla="*/ 0 w 79"/>
              <a:gd name="T69" fmla="*/ 2147483646 h 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9"/>
              <a:gd name="T106" fmla="*/ 0 h 15"/>
              <a:gd name="T107" fmla="*/ 79 w 79"/>
              <a:gd name="T108" fmla="*/ 15 h 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9" h="15">
                <a:moveTo>
                  <a:pt x="0" y="15"/>
                </a:moveTo>
                <a:lnTo>
                  <a:pt x="0" y="15"/>
                </a:lnTo>
                <a:lnTo>
                  <a:pt x="3" y="14"/>
                </a:lnTo>
                <a:lnTo>
                  <a:pt x="4" y="14"/>
                </a:lnTo>
                <a:lnTo>
                  <a:pt x="7" y="13"/>
                </a:lnTo>
                <a:lnTo>
                  <a:pt x="11" y="12"/>
                </a:lnTo>
                <a:lnTo>
                  <a:pt x="14" y="11"/>
                </a:lnTo>
                <a:lnTo>
                  <a:pt x="19" y="9"/>
                </a:lnTo>
                <a:lnTo>
                  <a:pt x="24" y="8"/>
                </a:lnTo>
                <a:lnTo>
                  <a:pt x="30" y="8"/>
                </a:lnTo>
                <a:lnTo>
                  <a:pt x="35" y="7"/>
                </a:lnTo>
                <a:lnTo>
                  <a:pt x="42" y="7"/>
                </a:lnTo>
                <a:lnTo>
                  <a:pt x="48" y="6"/>
                </a:lnTo>
                <a:lnTo>
                  <a:pt x="55" y="7"/>
                </a:lnTo>
                <a:lnTo>
                  <a:pt x="62" y="7"/>
                </a:lnTo>
                <a:lnTo>
                  <a:pt x="69" y="8"/>
                </a:lnTo>
                <a:lnTo>
                  <a:pt x="76" y="9"/>
                </a:lnTo>
                <a:lnTo>
                  <a:pt x="79" y="0"/>
                </a:lnTo>
                <a:lnTo>
                  <a:pt x="76" y="0"/>
                </a:lnTo>
                <a:lnTo>
                  <a:pt x="74" y="0"/>
                </a:lnTo>
                <a:lnTo>
                  <a:pt x="70" y="0"/>
                </a:lnTo>
                <a:lnTo>
                  <a:pt x="66" y="0"/>
                </a:lnTo>
                <a:lnTo>
                  <a:pt x="61" y="0"/>
                </a:lnTo>
                <a:lnTo>
                  <a:pt x="56" y="0"/>
                </a:lnTo>
                <a:lnTo>
                  <a:pt x="51" y="1"/>
                </a:lnTo>
                <a:lnTo>
                  <a:pt x="44" y="1"/>
                </a:lnTo>
                <a:lnTo>
                  <a:pt x="38" y="1"/>
                </a:lnTo>
                <a:lnTo>
                  <a:pt x="31" y="2"/>
                </a:lnTo>
                <a:lnTo>
                  <a:pt x="25" y="4"/>
                </a:lnTo>
                <a:lnTo>
                  <a:pt x="18" y="5"/>
                </a:lnTo>
                <a:lnTo>
                  <a:pt x="12" y="6"/>
                </a:lnTo>
                <a:lnTo>
                  <a:pt x="6" y="7"/>
                </a:lnTo>
                <a:lnTo>
                  <a:pt x="0" y="8"/>
                </a:lnTo>
                <a:lnTo>
                  <a:pt x="0" y="1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3" name="Freeform 165"/>
          <p:cNvSpPr>
            <a:spLocks/>
          </p:cNvSpPr>
          <p:nvPr/>
        </p:nvSpPr>
        <p:spPr bwMode="auto">
          <a:xfrm>
            <a:off x="1716088" y="2509838"/>
            <a:ext cx="209550" cy="93662"/>
          </a:xfrm>
          <a:custGeom>
            <a:avLst/>
            <a:gdLst>
              <a:gd name="T0" fmla="*/ 2147483646 w 132"/>
              <a:gd name="T1" fmla="*/ 2147483646 h 45"/>
              <a:gd name="T2" fmla="*/ 2147483646 w 132"/>
              <a:gd name="T3" fmla="*/ 2147483646 h 45"/>
              <a:gd name="T4" fmla="*/ 2147483646 w 132"/>
              <a:gd name="T5" fmla="*/ 2147483646 h 45"/>
              <a:gd name="T6" fmla="*/ 2147483646 w 132"/>
              <a:gd name="T7" fmla="*/ 2147483646 h 45"/>
              <a:gd name="T8" fmla="*/ 2147483646 w 132"/>
              <a:gd name="T9" fmla="*/ 2147483646 h 45"/>
              <a:gd name="T10" fmla="*/ 2147483646 w 132"/>
              <a:gd name="T11" fmla="*/ 2147483646 h 45"/>
              <a:gd name="T12" fmla="*/ 2147483646 w 132"/>
              <a:gd name="T13" fmla="*/ 2147483646 h 45"/>
              <a:gd name="T14" fmla="*/ 2147483646 w 132"/>
              <a:gd name="T15" fmla="*/ 2147483646 h 45"/>
              <a:gd name="T16" fmla="*/ 2147483646 w 132"/>
              <a:gd name="T17" fmla="*/ 2147483646 h 45"/>
              <a:gd name="T18" fmla="*/ 2147483646 w 132"/>
              <a:gd name="T19" fmla="*/ 2147483646 h 45"/>
              <a:gd name="T20" fmla="*/ 2147483646 w 132"/>
              <a:gd name="T21" fmla="*/ 2147483646 h 45"/>
              <a:gd name="T22" fmla="*/ 2147483646 w 132"/>
              <a:gd name="T23" fmla="*/ 2147483646 h 45"/>
              <a:gd name="T24" fmla="*/ 2147483646 w 132"/>
              <a:gd name="T25" fmla="*/ 2147483646 h 45"/>
              <a:gd name="T26" fmla="*/ 2147483646 w 132"/>
              <a:gd name="T27" fmla="*/ 2147483646 h 45"/>
              <a:gd name="T28" fmla="*/ 2147483646 w 132"/>
              <a:gd name="T29" fmla="*/ 2147483646 h 45"/>
              <a:gd name="T30" fmla="*/ 2147483646 w 132"/>
              <a:gd name="T31" fmla="*/ 2147483646 h 45"/>
              <a:gd name="T32" fmla="*/ 2147483646 w 132"/>
              <a:gd name="T33" fmla="*/ 2147483646 h 45"/>
              <a:gd name="T34" fmla="*/ 0 w 132"/>
              <a:gd name="T35" fmla="*/ 2147483646 h 45"/>
              <a:gd name="T36" fmla="*/ 2147483646 w 132"/>
              <a:gd name="T37" fmla="*/ 0 h 45"/>
              <a:gd name="T38" fmla="*/ 2147483646 w 132"/>
              <a:gd name="T39" fmla="*/ 2147483646 h 45"/>
              <a:gd name="T40" fmla="*/ 2147483646 w 132"/>
              <a:gd name="T41" fmla="*/ 2147483646 h 45"/>
              <a:gd name="T42" fmla="*/ 2147483646 w 132"/>
              <a:gd name="T43" fmla="*/ 2147483646 h 45"/>
              <a:gd name="T44" fmla="*/ 2147483646 w 132"/>
              <a:gd name="T45" fmla="*/ 2147483646 h 45"/>
              <a:gd name="T46" fmla="*/ 2147483646 w 132"/>
              <a:gd name="T47" fmla="*/ 2147483646 h 45"/>
              <a:gd name="T48" fmla="*/ 2147483646 w 132"/>
              <a:gd name="T49" fmla="*/ 2147483646 h 45"/>
              <a:gd name="T50" fmla="*/ 2147483646 w 132"/>
              <a:gd name="T51" fmla="*/ 2147483646 h 45"/>
              <a:gd name="T52" fmla="*/ 2147483646 w 132"/>
              <a:gd name="T53" fmla="*/ 2147483646 h 45"/>
              <a:gd name="T54" fmla="*/ 2147483646 w 132"/>
              <a:gd name="T55" fmla="*/ 2147483646 h 45"/>
              <a:gd name="T56" fmla="*/ 2147483646 w 132"/>
              <a:gd name="T57" fmla="*/ 2147483646 h 45"/>
              <a:gd name="T58" fmla="*/ 2147483646 w 132"/>
              <a:gd name="T59" fmla="*/ 2147483646 h 45"/>
              <a:gd name="T60" fmla="*/ 2147483646 w 132"/>
              <a:gd name="T61" fmla="*/ 2147483646 h 45"/>
              <a:gd name="T62" fmla="*/ 2147483646 w 132"/>
              <a:gd name="T63" fmla="*/ 2147483646 h 45"/>
              <a:gd name="T64" fmla="*/ 2147483646 w 132"/>
              <a:gd name="T65" fmla="*/ 2147483646 h 45"/>
              <a:gd name="T66" fmla="*/ 2147483646 w 132"/>
              <a:gd name="T67" fmla="*/ 2147483646 h 45"/>
              <a:gd name="T68" fmla="*/ 2147483646 w 132"/>
              <a:gd name="T69" fmla="*/ 2147483646 h 45"/>
              <a:gd name="T70" fmla="*/ 2147483646 w 132"/>
              <a:gd name="T71" fmla="*/ 2147483646 h 45"/>
              <a:gd name="T72" fmla="*/ 2147483646 w 132"/>
              <a:gd name="T73" fmla="*/ 2147483646 h 45"/>
              <a:gd name="T74" fmla="*/ 2147483646 w 132"/>
              <a:gd name="T75" fmla="*/ 2147483646 h 45"/>
              <a:gd name="T76" fmla="*/ 2147483646 w 132"/>
              <a:gd name="T77" fmla="*/ 2147483646 h 4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2"/>
              <a:gd name="T118" fmla="*/ 0 h 45"/>
              <a:gd name="T119" fmla="*/ 132 w 132"/>
              <a:gd name="T120" fmla="*/ 45 h 4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2" h="45">
                <a:moveTo>
                  <a:pt x="55" y="44"/>
                </a:moveTo>
                <a:lnTo>
                  <a:pt x="56" y="42"/>
                </a:lnTo>
                <a:lnTo>
                  <a:pt x="57" y="42"/>
                </a:lnTo>
                <a:lnTo>
                  <a:pt x="59" y="41"/>
                </a:lnTo>
                <a:lnTo>
                  <a:pt x="61" y="41"/>
                </a:lnTo>
                <a:lnTo>
                  <a:pt x="63" y="40"/>
                </a:lnTo>
                <a:lnTo>
                  <a:pt x="65" y="39"/>
                </a:lnTo>
                <a:lnTo>
                  <a:pt x="68" y="38"/>
                </a:lnTo>
                <a:lnTo>
                  <a:pt x="71" y="37"/>
                </a:lnTo>
                <a:lnTo>
                  <a:pt x="73" y="34"/>
                </a:lnTo>
                <a:lnTo>
                  <a:pt x="76" y="33"/>
                </a:lnTo>
                <a:lnTo>
                  <a:pt x="78" y="31"/>
                </a:lnTo>
                <a:lnTo>
                  <a:pt x="80" y="30"/>
                </a:lnTo>
                <a:lnTo>
                  <a:pt x="82" y="27"/>
                </a:lnTo>
                <a:lnTo>
                  <a:pt x="84" y="26"/>
                </a:lnTo>
                <a:lnTo>
                  <a:pt x="85" y="24"/>
                </a:lnTo>
                <a:lnTo>
                  <a:pt x="0" y="3"/>
                </a:lnTo>
                <a:lnTo>
                  <a:pt x="6" y="0"/>
                </a:lnTo>
                <a:lnTo>
                  <a:pt x="132" y="32"/>
                </a:lnTo>
                <a:lnTo>
                  <a:pt x="126" y="34"/>
                </a:lnTo>
                <a:lnTo>
                  <a:pt x="90" y="25"/>
                </a:lnTo>
                <a:lnTo>
                  <a:pt x="90" y="26"/>
                </a:lnTo>
                <a:lnTo>
                  <a:pt x="89" y="26"/>
                </a:lnTo>
                <a:lnTo>
                  <a:pt x="89" y="27"/>
                </a:lnTo>
                <a:lnTo>
                  <a:pt x="87" y="28"/>
                </a:lnTo>
                <a:lnTo>
                  <a:pt x="86" y="30"/>
                </a:lnTo>
                <a:lnTo>
                  <a:pt x="85" y="31"/>
                </a:lnTo>
                <a:lnTo>
                  <a:pt x="83" y="32"/>
                </a:lnTo>
                <a:lnTo>
                  <a:pt x="80" y="33"/>
                </a:lnTo>
                <a:lnTo>
                  <a:pt x="78" y="34"/>
                </a:lnTo>
                <a:lnTo>
                  <a:pt x="76" y="37"/>
                </a:lnTo>
                <a:lnTo>
                  <a:pt x="72" y="38"/>
                </a:lnTo>
                <a:lnTo>
                  <a:pt x="70" y="40"/>
                </a:lnTo>
                <a:lnTo>
                  <a:pt x="65" y="41"/>
                </a:lnTo>
                <a:lnTo>
                  <a:pt x="62" y="42"/>
                </a:lnTo>
                <a:lnTo>
                  <a:pt x="57" y="45"/>
                </a:lnTo>
                <a:lnTo>
                  <a:pt x="55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4" name="Freeform 166"/>
          <p:cNvSpPr>
            <a:spLocks/>
          </p:cNvSpPr>
          <p:nvPr/>
        </p:nvSpPr>
        <p:spPr bwMode="auto">
          <a:xfrm>
            <a:off x="1671638" y="2533650"/>
            <a:ext cx="214312" cy="85725"/>
          </a:xfrm>
          <a:custGeom>
            <a:avLst/>
            <a:gdLst>
              <a:gd name="T0" fmla="*/ 0 w 135"/>
              <a:gd name="T1" fmla="*/ 0 h 40"/>
              <a:gd name="T2" fmla="*/ 2147483646 w 135"/>
              <a:gd name="T3" fmla="*/ 2147483646 h 40"/>
              <a:gd name="T4" fmla="*/ 2147483646 w 135"/>
              <a:gd name="T5" fmla="*/ 2147483646 h 40"/>
              <a:gd name="T6" fmla="*/ 2147483646 w 135"/>
              <a:gd name="T7" fmla="*/ 0 h 40"/>
              <a:gd name="T8" fmla="*/ 0 w 135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40"/>
              <a:gd name="T17" fmla="*/ 135 w 13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40">
                <a:moveTo>
                  <a:pt x="0" y="0"/>
                </a:moveTo>
                <a:lnTo>
                  <a:pt x="132" y="40"/>
                </a:lnTo>
                <a:lnTo>
                  <a:pt x="135" y="40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5" name="Freeform 167"/>
          <p:cNvSpPr>
            <a:spLocks/>
          </p:cNvSpPr>
          <p:nvPr/>
        </p:nvSpPr>
        <p:spPr bwMode="auto">
          <a:xfrm>
            <a:off x="1708150" y="2522538"/>
            <a:ext cx="209550" cy="74612"/>
          </a:xfrm>
          <a:custGeom>
            <a:avLst/>
            <a:gdLst>
              <a:gd name="T0" fmla="*/ 0 w 132"/>
              <a:gd name="T1" fmla="*/ 0 h 36"/>
              <a:gd name="T2" fmla="*/ 2147483646 w 132"/>
              <a:gd name="T3" fmla="*/ 2147483646 h 36"/>
              <a:gd name="T4" fmla="*/ 2147483646 w 132"/>
              <a:gd name="T5" fmla="*/ 2147483646 h 36"/>
              <a:gd name="T6" fmla="*/ 2147483646 w 132"/>
              <a:gd name="T7" fmla="*/ 0 h 36"/>
              <a:gd name="T8" fmla="*/ 0 w 13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6"/>
              <a:gd name="T17" fmla="*/ 132 w 13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6">
                <a:moveTo>
                  <a:pt x="0" y="0"/>
                </a:moveTo>
                <a:lnTo>
                  <a:pt x="130" y="36"/>
                </a:lnTo>
                <a:lnTo>
                  <a:pt x="132" y="35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6" name="Freeform 168"/>
          <p:cNvSpPr>
            <a:spLocks/>
          </p:cNvSpPr>
          <p:nvPr/>
        </p:nvSpPr>
        <p:spPr bwMode="auto">
          <a:xfrm>
            <a:off x="1692275" y="2528888"/>
            <a:ext cx="211138" cy="79375"/>
          </a:xfrm>
          <a:custGeom>
            <a:avLst/>
            <a:gdLst>
              <a:gd name="T0" fmla="*/ 0 w 133"/>
              <a:gd name="T1" fmla="*/ 0 h 38"/>
              <a:gd name="T2" fmla="*/ 2147483646 w 133"/>
              <a:gd name="T3" fmla="*/ 2147483646 h 38"/>
              <a:gd name="T4" fmla="*/ 2147483646 w 133"/>
              <a:gd name="T5" fmla="*/ 2147483646 h 38"/>
              <a:gd name="T6" fmla="*/ 2147483646 w 133"/>
              <a:gd name="T7" fmla="*/ 0 h 38"/>
              <a:gd name="T8" fmla="*/ 0 w 133"/>
              <a:gd name="T9" fmla="*/ 0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38"/>
              <a:gd name="T17" fmla="*/ 133 w 133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38">
                <a:moveTo>
                  <a:pt x="0" y="0"/>
                </a:moveTo>
                <a:lnTo>
                  <a:pt x="130" y="38"/>
                </a:lnTo>
                <a:lnTo>
                  <a:pt x="133" y="38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7" name="Freeform 169"/>
          <p:cNvSpPr>
            <a:spLocks/>
          </p:cNvSpPr>
          <p:nvPr/>
        </p:nvSpPr>
        <p:spPr bwMode="auto">
          <a:xfrm>
            <a:off x="2582863" y="2346325"/>
            <a:ext cx="395287" cy="441325"/>
          </a:xfrm>
          <a:custGeom>
            <a:avLst/>
            <a:gdLst>
              <a:gd name="T0" fmla="*/ 2147483646 w 249"/>
              <a:gd name="T1" fmla="*/ 2147483646 h 209"/>
              <a:gd name="T2" fmla="*/ 2147483646 w 249"/>
              <a:gd name="T3" fmla="*/ 2147483646 h 209"/>
              <a:gd name="T4" fmla="*/ 2147483646 w 249"/>
              <a:gd name="T5" fmla="*/ 2147483646 h 209"/>
              <a:gd name="T6" fmla="*/ 2147483646 w 249"/>
              <a:gd name="T7" fmla="*/ 2147483646 h 209"/>
              <a:gd name="T8" fmla="*/ 2147483646 w 249"/>
              <a:gd name="T9" fmla="*/ 2147483646 h 209"/>
              <a:gd name="T10" fmla="*/ 2147483646 w 249"/>
              <a:gd name="T11" fmla="*/ 2147483646 h 209"/>
              <a:gd name="T12" fmla="*/ 2147483646 w 249"/>
              <a:gd name="T13" fmla="*/ 2147483646 h 209"/>
              <a:gd name="T14" fmla="*/ 2147483646 w 249"/>
              <a:gd name="T15" fmla="*/ 2147483646 h 209"/>
              <a:gd name="T16" fmla="*/ 2147483646 w 249"/>
              <a:gd name="T17" fmla="*/ 2147483646 h 209"/>
              <a:gd name="T18" fmla="*/ 2147483646 w 249"/>
              <a:gd name="T19" fmla="*/ 2147483646 h 209"/>
              <a:gd name="T20" fmla="*/ 2147483646 w 249"/>
              <a:gd name="T21" fmla="*/ 2147483646 h 209"/>
              <a:gd name="T22" fmla="*/ 2147483646 w 249"/>
              <a:gd name="T23" fmla="*/ 2147483646 h 209"/>
              <a:gd name="T24" fmla="*/ 2147483646 w 249"/>
              <a:gd name="T25" fmla="*/ 2147483646 h 209"/>
              <a:gd name="T26" fmla="*/ 2147483646 w 249"/>
              <a:gd name="T27" fmla="*/ 0 h 209"/>
              <a:gd name="T28" fmla="*/ 2147483646 w 249"/>
              <a:gd name="T29" fmla="*/ 0 h 209"/>
              <a:gd name="T30" fmla="*/ 2147483646 w 249"/>
              <a:gd name="T31" fmla="*/ 0 h 209"/>
              <a:gd name="T32" fmla="*/ 2147483646 w 249"/>
              <a:gd name="T33" fmla="*/ 0 h 209"/>
              <a:gd name="T34" fmla="*/ 2147483646 w 249"/>
              <a:gd name="T35" fmla="*/ 2147483646 h 209"/>
              <a:gd name="T36" fmla="*/ 2147483646 w 249"/>
              <a:gd name="T37" fmla="*/ 2147483646 h 209"/>
              <a:gd name="T38" fmla="*/ 2147483646 w 249"/>
              <a:gd name="T39" fmla="*/ 2147483646 h 209"/>
              <a:gd name="T40" fmla="*/ 2147483646 w 249"/>
              <a:gd name="T41" fmla="*/ 2147483646 h 209"/>
              <a:gd name="T42" fmla="*/ 2147483646 w 249"/>
              <a:gd name="T43" fmla="*/ 2147483646 h 209"/>
              <a:gd name="T44" fmla="*/ 2147483646 w 249"/>
              <a:gd name="T45" fmla="*/ 2147483646 h 209"/>
              <a:gd name="T46" fmla="*/ 2147483646 w 249"/>
              <a:gd name="T47" fmla="*/ 2147483646 h 209"/>
              <a:gd name="T48" fmla="*/ 2147483646 w 249"/>
              <a:gd name="T49" fmla="*/ 2147483646 h 209"/>
              <a:gd name="T50" fmla="*/ 2147483646 w 249"/>
              <a:gd name="T51" fmla="*/ 2147483646 h 209"/>
              <a:gd name="T52" fmla="*/ 2147483646 w 249"/>
              <a:gd name="T53" fmla="*/ 2147483646 h 209"/>
              <a:gd name="T54" fmla="*/ 2147483646 w 249"/>
              <a:gd name="T55" fmla="*/ 2147483646 h 209"/>
              <a:gd name="T56" fmla="*/ 0 w 249"/>
              <a:gd name="T57" fmla="*/ 2147483646 h 209"/>
              <a:gd name="T58" fmla="*/ 2147483646 w 249"/>
              <a:gd name="T59" fmla="*/ 2147483646 h 209"/>
              <a:gd name="T60" fmla="*/ 2147483646 w 249"/>
              <a:gd name="T61" fmla="*/ 2147483646 h 209"/>
              <a:gd name="T62" fmla="*/ 2147483646 w 249"/>
              <a:gd name="T63" fmla="*/ 2147483646 h 209"/>
              <a:gd name="T64" fmla="*/ 2147483646 w 249"/>
              <a:gd name="T65" fmla="*/ 2147483646 h 209"/>
              <a:gd name="T66" fmla="*/ 2147483646 w 249"/>
              <a:gd name="T67" fmla="*/ 2147483646 h 209"/>
              <a:gd name="T68" fmla="*/ 2147483646 w 249"/>
              <a:gd name="T69" fmla="*/ 2147483646 h 209"/>
              <a:gd name="T70" fmla="*/ 2147483646 w 249"/>
              <a:gd name="T71" fmla="*/ 2147483646 h 209"/>
              <a:gd name="T72" fmla="*/ 2147483646 w 249"/>
              <a:gd name="T73" fmla="*/ 2147483646 h 209"/>
              <a:gd name="T74" fmla="*/ 2147483646 w 249"/>
              <a:gd name="T75" fmla="*/ 2147483646 h 209"/>
              <a:gd name="T76" fmla="*/ 2147483646 w 249"/>
              <a:gd name="T77" fmla="*/ 2147483646 h 2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49"/>
              <a:gd name="T118" fmla="*/ 0 h 209"/>
              <a:gd name="T119" fmla="*/ 249 w 249"/>
              <a:gd name="T120" fmla="*/ 209 h 209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49" h="209">
                <a:moveTo>
                  <a:pt x="68" y="27"/>
                </a:moveTo>
                <a:lnTo>
                  <a:pt x="70" y="14"/>
                </a:lnTo>
                <a:lnTo>
                  <a:pt x="71" y="14"/>
                </a:lnTo>
                <a:lnTo>
                  <a:pt x="72" y="14"/>
                </a:lnTo>
                <a:lnTo>
                  <a:pt x="74" y="13"/>
                </a:lnTo>
                <a:lnTo>
                  <a:pt x="75" y="13"/>
                </a:lnTo>
                <a:lnTo>
                  <a:pt x="76" y="13"/>
                </a:lnTo>
                <a:lnTo>
                  <a:pt x="78" y="12"/>
                </a:lnTo>
                <a:lnTo>
                  <a:pt x="81" y="12"/>
                </a:lnTo>
                <a:lnTo>
                  <a:pt x="83" y="11"/>
                </a:lnTo>
                <a:lnTo>
                  <a:pt x="85" y="11"/>
                </a:lnTo>
                <a:lnTo>
                  <a:pt x="88" y="10"/>
                </a:lnTo>
                <a:lnTo>
                  <a:pt x="91" y="8"/>
                </a:lnTo>
                <a:lnTo>
                  <a:pt x="95" y="8"/>
                </a:lnTo>
                <a:lnTo>
                  <a:pt x="98" y="7"/>
                </a:lnTo>
                <a:lnTo>
                  <a:pt x="103" y="6"/>
                </a:lnTo>
                <a:lnTo>
                  <a:pt x="106" y="6"/>
                </a:lnTo>
                <a:lnTo>
                  <a:pt x="111" y="5"/>
                </a:lnTo>
                <a:lnTo>
                  <a:pt x="116" y="5"/>
                </a:lnTo>
                <a:lnTo>
                  <a:pt x="120" y="4"/>
                </a:lnTo>
                <a:lnTo>
                  <a:pt x="126" y="3"/>
                </a:lnTo>
                <a:lnTo>
                  <a:pt x="132" y="3"/>
                </a:lnTo>
                <a:lnTo>
                  <a:pt x="137" y="1"/>
                </a:lnTo>
                <a:lnTo>
                  <a:pt x="144" y="1"/>
                </a:lnTo>
                <a:lnTo>
                  <a:pt x="149" y="1"/>
                </a:lnTo>
                <a:lnTo>
                  <a:pt x="156" y="0"/>
                </a:lnTo>
                <a:lnTo>
                  <a:pt x="162" y="0"/>
                </a:lnTo>
                <a:lnTo>
                  <a:pt x="169" y="0"/>
                </a:lnTo>
                <a:lnTo>
                  <a:pt x="177" y="0"/>
                </a:lnTo>
                <a:lnTo>
                  <a:pt x="184" y="0"/>
                </a:lnTo>
                <a:lnTo>
                  <a:pt x="193" y="0"/>
                </a:lnTo>
                <a:lnTo>
                  <a:pt x="201" y="0"/>
                </a:lnTo>
                <a:lnTo>
                  <a:pt x="210" y="5"/>
                </a:lnTo>
                <a:lnTo>
                  <a:pt x="208" y="28"/>
                </a:lnTo>
                <a:lnTo>
                  <a:pt x="208" y="29"/>
                </a:lnTo>
                <a:lnTo>
                  <a:pt x="210" y="29"/>
                </a:lnTo>
                <a:lnTo>
                  <a:pt x="212" y="32"/>
                </a:lnTo>
                <a:lnTo>
                  <a:pt x="216" y="34"/>
                </a:lnTo>
                <a:lnTo>
                  <a:pt x="219" y="37"/>
                </a:lnTo>
                <a:lnTo>
                  <a:pt x="222" y="40"/>
                </a:lnTo>
                <a:lnTo>
                  <a:pt x="224" y="45"/>
                </a:lnTo>
                <a:lnTo>
                  <a:pt x="225" y="51"/>
                </a:lnTo>
                <a:lnTo>
                  <a:pt x="245" y="69"/>
                </a:lnTo>
                <a:lnTo>
                  <a:pt x="239" y="117"/>
                </a:lnTo>
                <a:lnTo>
                  <a:pt x="208" y="133"/>
                </a:lnTo>
                <a:lnTo>
                  <a:pt x="246" y="145"/>
                </a:lnTo>
                <a:lnTo>
                  <a:pt x="246" y="146"/>
                </a:lnTo>
                <a:lnTo>
                  <a:pt x="248" y="149"/>
                </a:lnTo>
                <a:lnTo>
                  <a:pt x="248" y="152"/>
                </a:lnTo>
                <a:lnTo>
                  <a:pt x="249" y="156"/>
                </a:lnTo>
                <a:lnTo>
                  <a:pt x="248" y="160"/>
                </a:lnTo>
                <a:lnTo>
                  <a:pt x="246" y="165"/>
                </a:lnTo>
                <a:lnTo>
                  <a:pt x="244" y="171"/>
                </a:lnTo>
                <a:lnTo>
                  <a:pt x="144" y="209"/>
                </a:lnTo>
                <a:lnTo>
                  <a:pt x="0" y="164"/>
                </a:lnTo>
                <a:lnTo>
                  <a:pt x="2" y="159"/>
                </a:lnTo>
                <a:lnTo>
                  <a:pt x="25" y="151"/>
                </a:lnTo>
                <a:lnTo>
                  <a:pt x="25" y="28"/>
                </a:lnTo>
                <a:lnTo>
                  <a:pt x="26" y="27"/>
                </a:lnTo>
                <a:lnTo>
                  <a:pt x="27" y="27"/>
                </a:lnTo>
                <a:lnTo>
                  <a:pt x="28" y="26"/>
                </a:lnTo>
                <a:lnTo>
                  <a:pt x="30" y="26"/>
                </a:lnTo>
                <a:lnTo>
                  <a:pt x="32" y="25"/>
                </a:lnTo>
                <a:lnTo>
                  <a:pt x="34" y="24"/>
                </a:lnTo>
                <a:lnTo>
                  <a:pt x="36" y="24"/>
                </a:lnTo>
                <a:lnTo>
                  <a:pt x="40" y="22"/>
                </a:lnTo>
                <a:lnTo>
                  <a:pt x="42" y="22"/>
                </a:lnTo>
                <a:lnTo>
                  <a:pt x="46" y="22"/>
                </a:lnTo>
                <a:lnTo>
                  <a:pt x="49" y="22"/>
                </a:lnTo>
                <a:lnTo>
                  <a:pt x="53" y="22"/>
                </a:lnTo>
                <a:lnTo>
                  <a:pt x="57" y="24"/>
                </a:lnTo>
                <a:lnTo>
                  <a:pt x="61" y="25"/>
                </a:lnTo>
                <a:lnTo>
                  <a:pt x="68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8" name="Freeform 170"/>
          <p:cNvSpPr>
            <a:spLocks/>
          </p:cNvSpPr>
          <p:nvPr/>
        </p:nvSpPr>
        <p:spPr bwMode="auto">
          <a:xfrm>
            <a:off x="2719388" y="2378075"/>
            <a:ext cx="127000" cy="193675"/>
          </a:xfrm>
          <a:custGeom>
            <a:avLst/>
            <a:gdLst>
              <a:gd name="T0" fmla="*/ 2147483646 w 80"/>
              <a:gd name="T1" fmla="*/ 2147483646 h 92"/>
              <a:gd name="T2" fmla="*/ 2147483646 w 80"/>
              <a:gd name="T3" fmla="*/ 2147483646 h 92"/>
              <a:gd name="T4" fmla="*/ 2147483646 w 80"/>
              <a:gd name="T5" fmla="*/ 2147483646 h 92"/>
              <a:gd name="T6" fmla="*/ 2147483646 w 80"/>
              <a:gd name="T7" fmla="*/ 2147483646 h 92"/>
              <a:gd name="T8" fmla="*/ 2147483646 w 80"/>
              <a:gd name="T9" fmla="*/ 2147483646 h 92"/>
              <a:gd name="T10" fmla="*/ 2147483646 w 80"/>
              <a:gd name="T11" fmla="*/ 2147483646 h 92"/>
              <a:gd name="T12" fmla="*/ 2147483646 w 80"/>
              <a:gd name="T13" fmla="*/ 2147483646 h 92"/>
              <a:gd name="T14" fmla="*/ 2147483646 w 80"/>
              <a:gd name="T15" fmla="*/ 2147483646 h 92"/>
              <a:gd name="T16" fmla="*/ 2147483646 w 80"/>
              <a:gd name="T17" fmla="*/ 0 h 92"/>
              <a:gd name="T18" fmla="*/ 2147483646 w 80"/>
              <a:gd name="T19" fmla="*/ 0 h 92"/>
              <a:gd name="T20" fmla="*/ 2147483646 w 80"/>
              <a:gd name="T21" fmla="*/ 2147483646 h 92"/>
              <a:gd name="T22" fmla="*/ 2147483646 w 80"/>
              <a:gd name="T23" fmla="*/ 2147483646 h 92"/>
              <a:gd name="T24" fmla="*/ 2147483646 w 80"/>
              <a:gd name="T25" fmla="*/ 2147483646 h 92"/>
              <a:gd name="T26" fmla="*/ 2147483646 w 80"/>
              <a:gd name="T27" fmla="*/ 2147483646 h 92"/>
              <a:gd name="T28" fmla="*/ 2147483646 w 80"/>
              <a:gd name="T29" fmla="*/ 2147483646 h 92"/>
              <a:gd name="T30" fmla="*/ 2147483646 w 80"/>
              <a:gd name="T31" fmla="*/ 2147483646 h 92"/>
              <a:gd name="T32" fmla="*/ 2147483646 w 80"/>
              <a:gd name="T33" fmla="*/ 2147483646 h 92"/>
              <a:gd name="T34" fmla="*/ 2147483646 w 80"/>
              <a:gd name="T35" fmla="*/ 2147483646 h 92"/>
              <a:gd name="T36" fmla="*/ 2147483646 w 80"/>
              <a:gd name="T37" fmla="*/ 2147483646 h 92"/>
              <a:gd name="T38" fmla="*/ 2147483646 w 80"/>
              <a:gd name="T39" fmla="*/ 2147483646 h 92"/>
              <a:gd name="T40" fmla="*/ 0 w 80"/>
              <a:gd name="T41" fmla="*/ 2147483646 h 92"/>
              <a:gd name="T42" fmla="*/ 0 w 80"/>
              <a:gd name="T43" fmla="*/ 2147483646 h 92"/>
              <a:gd name="T44" fmla="*/ 0 w 80"/>
              <a:gd name="T45" fmla="*/ 2147483646 h 92"/>
              <a:gd name="T46" fmla="*/ 2147483646 w 80"/>
              <a:gd name="T47" fmla="*/ 2147483646 h 92"/>
              <a:gd name="T48" fmla="*/ 2147483646 w 80"/>
              <a:gd name="T49" fmla="*/ 2147483646 h 92"/>
              <a:gd name="T50" fmla="*/ 2147483646 w 80"/>
              <a:gd name="T51" fmla="*/ 2147483646 h 92"/>
              <a:gd name="T52" fmla="*/ 2147483646 w 80"/>
              <a:gd name="T53" fmla="*/ 2147483646 h 92"/>
              <a:gd name="T54" fmla="*/ 2147483646 w 80"/>
              <a:gd name="T55" fmla="*/ 2147483646 h 92"/>
              <a:gd name="T56" fmla="*/ 2147483646 w 80"/>
              <a:gd name="T57" fmla="*/ 2147483646 h 92"/>
              <a:gd name="T58" fmla="*/ 2147483646 w 80"/>
              <a:gd name="T59" fmla="*/ 2147483646 h 92"/>
              <a:gd name="T60" fmla="*/ 2147483646 w 80"/>
              <a:gd name="T61" fmla="*/ 2147483646 h 92"/>
              <a:gd name="T62" fmla="*/ 2147483646 w 80"/>
              <a:gd name="T63" fmla="*/ 2147483646 h 92"/>
              <a:gd name="T64" fmla="*/ 2147483646 w 80"/>
              <a:gd name="T65" fmla="*/ 2147483646 h 92"/>
              <a:gd name="T66" fmla="*/ 2147483646 w 80"/>
              <a:gd name="T67" fmla="*/ 2147483646 h 92"/>
              <a:gd name="T68" fmla="*/ 2147483646 w 80"/>
              <a:gd name="T69" fmla="*/ 2147483646 h 92"/>
              <a:gd name="T70" fmla="*/ 2147483646 w 80"/>
              <a:gd name="T71" fmla="*/ 2147483646 h 92"/>
              <a:gd name="T72" fmla="*/ 2147483646 w 80"/>
              <a:gd name="T73" fmla="*/ 2147483646 h 92"/>
              <a:gd name="T74" fmla="*/ 2147483646 w 80"/>
              <a:gd name="T75" fmla="*/ 2147483646 h 92"/>
              <a:gd name="T76" fmla="*/ 2147483646 w 80"/>
              <a:gd name="T77" fmla="*/ 2147483646 h 92"/>
              <a:gd name="T78" fmla="*/ 2147483646 w 80"/>
              <a:gd name="T79" fmla="*/ 2147483646 h 92"/>
              <a:gd name="T80" fmla="*/ 2147483646 w 80"/>
              <a:gd name="T81" fmla="*/ 2147483646 h 92"/>
              <a:gd name="T82" fmla="*/ 2147483646 w 80"/>
              <a:gd name="T83" fmla="*/ 2147483646 h 92"/>
              <a:gd name="T84" fmla="*/ 2147483646 w 80"/>
              <a:gd name="T85" fmla="*/ 2147483646 h 92"/>
              <a:gd name="T86" fmla="*/ 2147483646 w 80"/>
              <a:gd name="T87" fmla="*/ 2147483646 h 92"/>
              <a:gd name="T88" fmla="*/ 2147483646 w 80"/>
              <a:gd name="T89" fmla="*/ 2147483646 h 92"/>
              <a:gd name="T90" fmla="*/ 2147483646 w 80"/>
              <a:gd name="T91" fmla="*/ 2147483646 h 92"/>
              <a:gd name="T92" fmla="*/ 2147483646 w 80"/>
              <a:gd name="T93" fmla="*/ 2147483646 h 92"/>
              <a:gd name="T94" fmla="*/ 2147483646 w 80"/>
              <a:gd name="T95" fmla="*/ 2147483646 h 92"/>
              <a:gd name="T96" fmla="*/ 2147483646 w 80"/>
              <a:gd name="T97" fmla="*/ 2147483646 h 9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0"/>
              <a:gd name="T148" fmla="*/ 0 h 92"/>
              <a:gd name="T149" fmla="*/ 80 w 80"/>
              <a:gd name="T150" fmla="*/ 92 h 9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0" h="92">
                <a:moveTo>
                  <a:pt x="79" y="4"/>
                </a:moveTo>
                <a:lnTo>
                  <a:pt x="79" y="4"/>
                </a:lnTo>
                <a:lnTo>
                  <a:pt x="77" y="4"/>
                </a:lnTo>
                <a:lnTo>
                  <a:pt x="75" y="3"/>
                </a:lnTo>
                <a:lnTo>
                  <a:pt x="73" y="3"/>
                </a:lnTo>
                <a:lnTo>
                  <a:pt x="69" y="2"/>
                </a:lnTo>
                <a:lnTo>
                  <a:pt x="66" y="2"/>
                </a:lnTo>
                <a:lnTo>
                  <a:pt x="61" y="2"/>
                </a:lnTo>
                <a:lnTo>
                  <a:pt x="56" y="0"/>
                </a:lnTo>
                <a:lnTo>
                  <a:pt x="51" y="0"/>
                </a:lnTo>
                <a:lnTo>
                  <a:pt x="45" y="2"/>
                </a:lnTo>
                <a:lnTo>
                  <a:pt x="39" y="2"/>
                </a:lnTo>
                <a:lnTo>
                  <a:pt x="32" y="3"/>
                </a:lnTo>
                <a:lnTo>
                  <a:pt x="26" y="4"/>
                </a:lnTo>
                <a:lnTo>
                  <a:pt x="19" y="6"/>
                </a:lnTo>
                <a:lnTo>
                  <a:pt x="12" y="9"/>
                </a:lnTo>
                <a:lnTo>
                  <a:pt x="5" y="12"/>
                </a:lnTo>
                <a:lnTo>
                  <a:pt x="5" y="13"/>
                </a:lnTo>
                <a:lnTo>
                  <a:pt x="4" y="18"/>
                </a:lnTo>
                <a:lnTo>
                  <a:pt x="2" y="26"/>
                </a:lnTo>
                <a:lnTo>
                  <a:pt x="0" y="36"/>
                </a:lnTo>
                <a:lnTo>
                  <a:pt x="0" y="47"/>
                </a:lnTo>
                <a:lnTo>
                  <a:pt x="0" y="61"/>
                </a:lnTo>
                <a:lnTo>
                  <a:pt x="3" y="75"/>
                </a:lnTo>
                <a:lnTo>
                  <a:pt x="6" y="89"/>
                </a:lnTo>
                <a:lnTo>
                  <a:pt x="7" y="89"/>
                </a:lnTo>
                <a:lnTo>
                  <a:pt x="9" y="89"/>
                </a:lnTo>
                <a:lnTo>
                  <a:pt x="10" y="89"/>
                </a:lnTo>
                <a:lnTo>
                  <a:pt x="12" y="89"/>
                </a:lnTo>
                <a:lnTo>
                  <a:pt x="16" y="88"/>
                </a:lnTo>
                <a:lnTo>
                  <a:pt x="19" y="88"/>
                </a:lnTo>
                <a:lnTo>
                  <a:pt x="23" y="88"/>
                </a:lnTo>
                <a:lnTo>
                  <a:pt x="27" y="88"/>
                </a:lnTo>
                <a:lnTo>
                  <a:pt x="33" y="88"/>
                </a:lnTo>
                <a:lnTo>
                  <a:pt x="39" y="88"/>
                </a:lnTo>
                <a:lnTo>
                  <a:pt x="45" y="88"/>
                </a:lnTo>
                <a:lnTo>
                  <a:pt x="51" y="88"/>
                </a:lnTo>
                <a:lnTo>
                  <a:pt x="58" y="89"/>
                </a:lnTo>
                <a:lnTo>
                  <a:pt x="65" y="89"/>
                </a:lnTo>
                <a:lnTo>
                  <a:pt x="72" y="90"/>
                </a:lnTo>
                <a:lnTo>
                  <a:pt x="80" y="92"/>
                </a:lnTo>
                <a:lnTo>
                  <a:pt x="80" y="89"/>
                </a:lnTo>
                <a:lnTo>
                  <a:pt x="79" y="82"/>
                </a:lnTo>
                <a:lnTo>
                  <a:pt x="77" y="71"/>
                </a:lnTo>
                <a:lnTo>
                  <a:pt x="76" y="58"/>
                </a:lnTo>
                <a:lnTo>
                  <a:pt x="76" y="44"/>
                </a:lnTo>
                <a:lnTo>
                  <a:pt x="76" y="30"/>
                </a:lnTo>
                <a:lnTo>
                  <a:pt x="77" y="16"/>
                </a:lnTo>
                <a:lnTo>
                  <a:pt x="79" y="4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9" name="Freeform 171"/>
          <p:cNvSpPr>
            <a:spLocks/>
          </p:cNvSpPr>
          <p:nvPr/>
        </p:nvSpPr>
        <p:spPr bwMode="auto">
          <a:xfrm>
            <a:off x="2733675" y="2433638"/>
            <a:ext cx="207963" cy="188912"/>
          </a:xfrm>
          <a:custGeom>
            <a:avLst/>
            <a:gdLst>
              <a:gd name="T0" fmla="*/ 2147483646 w 131"/>
              <a:gd name="T1" fmla="*/ 2147483646 h 90"/>
              <a:gd name="T2" fmla="*/ 0 w 131"/>
              <a:gd name="T3" fmla="*/ 2147483646 h 90"/>
              <a:gd name="T4" fmla="*/ 2147483646 w 131"/>
              <a:gd name="T5" fmla="*/ 2147483646 h 90"/>
              <a:gd name="T6" fmla="*/ 2147483646 w 131"/>
              <a:gd name="T7" fmla="*/ 2147483646 h 90"/>
              <a:gd name="T8" fmla="*/ 2147483646 w 131"/>
              <a:gd name="T9" fmla="*/ 2147483646 h 90"/>
              <a:gd name="T10" fmla="*/ 2147483646 w 131"/>
              <a:gd name="T11" fmla="*/ 2147483646 h 90"/>
              <a:gd name="T12" fmla="*/ 2147483646 w 131"/>
              <a:gd name="T13" fmla="*/ 2147483646 h 90"/>
              <a:gd name="T14" fmla="*/ 2147483646 w 131"/>
              <a:gd name="T15" fmla="*/ 2147483646 h 90"/>
              <a:gd name="T16" fmla="*/ 2147483646 w 131"/>
              <a:gd name="T17" fmla="*/ 2147483646 h 90"/>
              <a:gd name="T18" fmla="*/ 2147483646 w 131"/>
              <a:gd name="T19" fmla="*/ 2147483646 h 90"/>
              <a:gd name="T20" fmla="*/ 2147483646 w 131"/>
              <a:gd name="T21" fmla="*/ 2147483646 h 90"/>
              <a:gd name="T22" fmla="*/ 2147483646 w 131"/>
              <a:gd name="T23" fmla="*/ 2147483646 h 90"/>
              <a:gd name="T24" fmla="*/ 2147483646 w 131"/>
              <a:gd name="T25" fmla="*/ 2147483646 h 90"/>
              <a:gd name="T26" fmla="*/ 2147483646 w 131"/>
              <a:gd name="T27" fmla="*/ 2147483646 h 90"/>
              <a:gd name="T28" fmla="*/ 2147483646 w 131"/>
              <a:gd name="T29" fmla="*/ 2147483646 h 90"/>
              <a:gd name="T30" fmla="*/ 2147483646 w 131"/>
              <a:gd name="T31" fmla="*/ 2147483646 h 90"/>
              <a:gd name="T32" fmla="*/ 2147483646 w 131"/>
              <a:gd name="T33" fmla="*/ 2147483646 h 90"/>
              <a:gd name="T34" fmla="*/ 2147483646 w 131"/>
              <a:gd name="T35" fmla="*/ 2147483646 h 90"/>
              <a:gd name="T36" fmla="*/ 2147483646 w 131"/>
              <a:gd name="T37" fmla="*/ 2147483646 h 90"/>
              <a:gd name="T38" fmla="*/ 2147483646 w 131"/>
              <a:gd name="T39" fmla="*/ 2147483646 h 90"/>
              <a:gd name="T40" fmla="*/ 2147483646 w 131"/>
              <a:gd name="T41" fmla="*/ 2147483646 h 90"/>
              <a:gd name="T42" fmla="*/ 2147483646 w 131"/>
              <a:gd name="T43" fmla="*/ 2147483646 h 90"/>
              <a:gd name="T44" fmla="*/ 2147483646 w 131"/>
              <a:gd name="T45" fmla="*/ 2147483646 h 90"/>
              <a:gd name="T46" fmla="*/ 2147483646 w 131"/>
              <a:gd name="T47" fmla="*/ 2147483646 h 90"/>
              <a:gd name="T48" fmla="*/ 2147483646 w 131"/>
              <a:gd name="T49" fmla="*/ 2147483646 h 90"/>
              <a:gd name="T50" fmla="*/ 2147483646 w 131"/>
              <a:gd name="T51" fmla="*/ 0 h 90"/>
              <a:gd name="T52" fmla="*/ 2147483646 w 131"/>
              <a:gd name="T53" fmla="*/ 0 h 90"/>
              <a:gd name="T54" fmla="*/ 2147483646 w 131"/>
              <a:gd name="T55" fmla="*/ 2147483646 h 90"/>
              <a:gd name="T56" fmla="*/ 2147483646 w 131"/>
              <a:gd name="T57" fmla="*/ 2147483646 h 90"/>
              <a:gd name="T58" fmla="*/ 2147483646 w 131"/>
              <a:gd name="T59" fmla="*/ 2147483646 h 90"/>
              <a:gd name="T60" fmla="*/ 2147483646 w 131"/>
              <a:gd name="T61" fmla="*/ 2147483646 h 90"/>
              <a:gd name="T62" fmla="*/ 2147483646 w 131"/>
              <a:gd name="T63" fmla="*/ 2147483646 h 90"/>
              <a:gd name="T64" fmla="*/ 2147483646 w 131"/>
              <a:gd name="T65" fmla="*/ 2147483646 h 90"/>
              <a:gd name="T66" fmla="*/ 2147483646 w 131"/>
              <a:gd name="T67" fmla="*/ 2147483646 h 90"/>
              <a:gd name="T68" fmla="*/ 2147483646 w 131"/>
              <a:gd name="T69" fmla="*/ 2147483646 h 90"/>
              <a:gd name="T70" fmla="*/ 2147483646 w 131"/>
              <a:gd name="T71" fmla="*/ 2147483646 h 90"/>
              <a:gd name="T72" fmla="*/ 2147483646 w 131"/>
              <a:gd name="T73" fmla="*/ 2147483646 h 90"/>
              <a:gd name="T74" fmla="*/ 2147483646 w 131"/>
              <a:gd name="T75" fmla="*/ 2147483646 h 90"/>
              <a:gd name="T76" fmla="*/ 2147483646 w 131"/>
              <a:gd name="T77" fmla="*/ 2147483646 h 90"/>
              <a:gd name="T78" fmla="*/ 2147483646 w 131"/>
              <a:gd name="T79" fmla="*/ 2147483646 h 90"/>
              <a:gd name="T80" fmla="*/ 2147483646 w 131"/>
              <a:gd name="T81" fmla="*/ 2147483646 h 90"/>
              <a:gd name="T82" fmla="*/ 2147483646 w 131"/>
              <a:gd name="T83" fmla="*/ 2147483646 h 90"/>
              <a:gd name="T84" fmla="*/ 2147483646 w 131"/>
              <a:gd name="T85" fmla="*/ 2147483646 h 90"/>
              <a:gd name="T86" fmla="*/ 2147483646 w 131"/>
              <a:gd name="T87" fmla="*/ 2147483646 h 90"/>
              <a:gd name="T88" fmla="*/ 2147483646 w 131"/>
              <a:gd name="T89" fmla="*/ 2147483646 h 90"/>
              <a:gd name="T90" fmla="*/ 2147483646 w 131"/>
              <a:gd name="T91" fmla="*/ 2147483646 h 90"/>
              <a:gd name="T92" fmla="*/ 2147483646 w 131"/>
              <a:gd name="T93" fmla="*/ 2147483646 h 90"/>
              <a:gd name="T94" fmla="*/ 2147483646 w 131"/>
              <a:gd name="T95" fmla="*/ 2147483646 h 90"/>
              <a:gd name="T96" fmla="*/ 2147483646 w 131"/>
              <a:gd name="T97" fmla="*/ 2147483646 h 90"/>
              <a:gd name="T98" fmla="*/ 2147483646 w 131"/>
              <a:gd name="T99" fmla="*/ 2147483646 h 90"/>
              <a:gd name="T100" fmla="*/ 2147483646 w 131"/>
              <a:gd name="T101" fmla="*/ 2147483646 h 90"/>
              <a:gd name="T102" fmla="*/ 2147483646 w 131"/>
              <a:gd name="T103" fmla="*/ 2147483646 h 90"/>
              <a:gd name="T104" fmla="*/ 2147483646 w 131"/>
              <a:gd name="T105" fmla="*/ 2147483646 h 90"/>
              <a:gd name="T106" fmla="*/ 2147483646 w 131"/>
              <a:gd name="T107" fmla="*/ 2147483646 h 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1"/>
              <a:gd name="T163" fmla="*/ 0 h 90"/>
              <a:gd name="T164" fmla="*/ 131 w 131"/>
              <a:gd name="T165" fmla="*/ 90 h 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1" h="90">
                <a:moveTo>
                  <a:pt x="1" y="68"/>
                </a:moveTo>
                <a:lnTo>
                  <a:pt x="0" y="78"/>
                </a:lnTo>
                <a:lnTo>
                  <a:pt x="86" y="90"/>
                </a:lnTo>
                <a:lnTo>
                  <a:pt x="88" y="89"/>
                </a:lnTo>
                <a:lnTo>
                  <a:pt x="91" y="88"/>
                </a:lnTo>
                <a:lnTo>
                  <a:pt x="94" y="85"/>
                </a:lnTo>
                <a:lnTo>
                  <a:pt x="98" y="83"/>
                </a:lnTo>
                <a:lnTo>
                  <a:pt x="102" y="80"/>
                </a:lnTo>
                <a:lnTo>
                  <a:pt x="107" y="75"/>
                </a:lnTo>
                <a:lnTo>
                  <a:pt x="112" y="71"/>
                </a:lnTo>
                <a:lnTo>
                  <a:pt x="116" y="66"/>
                </a:lnTo>
                <a:lnTo>
                  <a:pt x="121" y="60"/>
                </a:lnTo>
                <a:lnTo>
                  <a:pt x="124" y="54"/>
                </a:lnTo>
                <a:lnTo>
                  <a:pt x="128" y="47"/>
                </a:lnTo>
                <a:lnTo>
                  <a:pt x="130" y="40"/>
                </a:lnTo>
                <a:lnTo>
                  <a:pt x="131" y="32"/>
                </a:lnTo>
                <a:lnTo>
                  <a:pt x="131" y="22"/>
                </a:lnTo>
                <a:lnTo>
                  <a:pt x="129" y="13"/>
                </a:lnTo>
                <a:lnTo>
                  <a:pt x="128" y="11"/>
                </a:lnTo>
                <a:lnTo>
                  <a:pt x="127" y="10"/>
                </a:lnTo>
                <a:lnTo>
                  <a:pt x="126" y="7"/>
                </a:lnTo>
                <a:lnTo>
                  <a:pt x="123" y="4"/>
                </a:lnTo>
                <a:lnTo>
                  <a:pt x="120" y="3"/>
                </a:lnTo>
                <a:lnTo>
                  <a:pt x="116" y="0"/>
                </a:lnTo>
                <a:lnTo>
                  <a:pt x="113" y="0"/>
                </a:lnTo>
                <a:lnTo>
                  <a:pt x="113" y="1"/>
                </a:lnTo>
                <a:lnTo>
                  <a:pt x="114" y="5"/>
                </a:lnTo>
                <a:lnTo>
                  <a:pt x="116" y="12"/>
                </a:lnTo>
                <a:lnTo>
                  <a:pt x="117" y="19"/>
                </a:lnTo>
                <a:lnTo>
                  <a:pt x="117" y="29"/>
                </a:lnTo>
                <a:lnTo>
                  <a:pt x="116" y="40"/>
                </a:lnTo>
                <a:lnTo>
                  <a:pt x="114" y="52"/>
                </a:lnTo>
                <a:lnTo>
                  <a:pt x="108" y="63"/>
                </a:lnTo>
                <a:lnTo>
                  <a:pt x="108" y="64"/>
                </a:lnTo>
                <a:lnTo>
                  <a:pt x="107" y="64"/>
                </a:lnTo>
                <a:lnTo>
                  <a:pt x="106" y="66"/>
                </a:lnTo>
                <a:lnTo>
                  <a:pt x="105" y="67"/>
                </a:lnTo>
                <a:lnTo>
                  <a:pt x="102" y="68"/>
                </a:lnTo>
                <a:lnTo>
                  <a:pt x="100" y="69"/>
                </a:lnTo>
                <a:lnTo>
                  <a:pt x="98" y="70"/>
                </a:lnTo>
                <a:lnTo>
                  <a:pt x="95" y="70"/>
                </a:lnTo>
                <a:lnTo>
                  <a:pt x="92" y="71"/>
                </a:lnTo>
                <a:lnTo>
                  <a:pt x="89" y="73"/>
                </a:lnTo>
                <a:lnTo>
                  <a:pt x="85" y="73"/>
                </a:lnTo>
                <a:lnTo>
                  <a:pt x="81" y="73"/>
                </a:lnTo>
                <a:lnTo>
                  <a:pt x="78" y="73"/>
                </a:lnTo>
                <a:lnTo>
                  <a:pt x="73" y="73"/>
                </a:lnTo>
                <a:lnTo>
                  <a:pt x="68" y="71"/>
                </a:lnTo>
                <a:lnTo>
                  <a:pt x="68" y="83"/>
                </a:lnTo>
                <a:lnTo>
                  <a:pt x="3" y="76"/>
                </a:lnTo>
                <a:lnTo>
                  <a:pt x="1" y="68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0" name="Freeform 172"/>
          <p:cNvSpPr>
            <a:spLocks/>
          </p:cNvSpPr>
          <p:nvPr/>
        </p:nvSpPr>
        <p:spPr bwMode="auto">
          <a:xfrm>
            <a:off x="2706688" y="2620963"/>
            <a:ext cx="153987" cy="63500"/>
          </a:xfrm>
          <a:custGeom>
            <a:avLst/>
            <a:gdLst>
              <a:gd name="T0" fmla="*/ 2147483646 w 97"/>
              <a:gd name="T1" fmla="*/ 2147483646 h 30"/>
              <a:gd name="T2" fmla="*/ 2147483646 w 97"/>
              <a:gd name="T3" fmla="*/ 0 h 30"/>
              <a:gd name="T4" fmla="*/ 0 w 97"/>
              <a:gd name="T5" fmla="*/ 2147483646 h 30"/>
              <a:gd name="T6" fmla="*/ 2147483646 w 97"/>
              <a:gd name="T7" fmla="*/ 2147483646 h 30"/>
              <a:gd name="T8" fmla="*/ 2147483646 w 97"/>
              <a:gd name="T9" fmla="*/ 2147483646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30"/>
              <a:gd name="T17" fmla="*/ 97 w 97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30">
                <a:moveTo>
                  <a:pt x="97" y="10"/>
                </a:moveTo>
                <a:lnTo>
                  <a:pt x="1" y="0"/>
                </a:lnTo>
                <a:lnTo>
                  <a:pt x="0" y="10"/>
                </a:lnTo>
                <a:lnTo>
                  <a:pt x="94" y="30"/>
                </a:lnTo>
                <a:lnTo>
                  <a:pt x="97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1" name="Freeform 173"/>
          <p:cNvSpPr>
            <a:spLocks/>
          </p:cNvSpPr>
          <p:nvPr/>
        </p:nvSpPr>
        <p:spPr bwMode="auto">
          <a:xfrm>
            <a:off x="2782888" y="2640013"/>
            <a:ext cx="66675" cy="28575"/>
          </a:xfrm>
          <a:custGeom>
            <a:avLst/>
            <a:gdLst>
              <a:gd name="T0" fmla="*/ 2147483646 w 42"/>
              <a:gd name="T1" fmla="*/ 2147483646 h 14"/>
              <a:gd name="T2" fmla="*/ 2147483646 w 42"/>
              <a:gd name="T3" fmla="*/ 0 h 14"/>
              <a:gd name="T4" fmla="*/ 0 w 42"/>
              <a:gd name="T5" fmla="*/ 2147483646 h 14"/>
              <a:gd name="T6" fmla="*/ 2147483646 w 42"/>
              <a:gd name="T7" fmla="*/ 2147483646 h 14"/>
              <a:gd name="T8" fmla="*/ 2147483646 w 42"/>
              <a:gd name="T9" fmla="*/ 2147483646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14"/>
              <a:gd name="T17" fmla="*/ 42 w 42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14">
                <a:moveTo>
                  <a:pt x="42" y="6"/>
                </a:moveTo>
                <a:lnTo>
                  <a:pt x="1" y="0"/>
                </a:lnTo>
                <a:lnTo>
                  <a:pt x="0" y="6"/>
                </a:lnTo>
                <a:lnTo>
                  <a:pt x="40" y="14"/>
                </a:lnTo>
                <a:lnTo>
                  <a:pt x="42" y="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2" name="Freeform 174"/>
          <p:cNvSpPr>
            <a:spLocks/>
          </p:cNvSpPr>
          <p:nvPr/>
        </p:nvSpPr>
        <p:spPr bwMode="auto">
          <a:xfrm>
            <a:off x="2716213" y="2625725"/>
            <a:ext cx="44450" cy="22225"/>
          </a:xfrm>
          <a:custGeom>
            <a:avLst/>
            <a:gdLst>
              <a:gd name="T0" fmla="*/ 2147483646 w 28"/>
              <a:gd name="T1" fmla="*/ 2147483646 h 11"/>
              <a:gd name="T2" fmla="*/ 0 w 28"/>
              <a:gd name="T3" fmla="*/ 0 h 11"/>
              <a:gd name="T4" fmla="*/ 0 w 28"/>
              <a:gd name="T5" fmla="*/ 2147483646 h 11"/>
              <a:gd name="T6" fmla="*/ 2147483646 w 28"/>
              <a:gd name="T7" fmla="*/ 2147483646 h 11"/>
              <a:gd name="T8" fmla="*/ 2147483646 w 28"/>
              <a:gd name="T9" fmla="*/ 2147483646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11"/>
              <a:gd name="T17" fmla="*/ 28 w 28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11">
                <a:moveTo>
                  <a:pt x="28" y="5"/>
                </a:moveTo>
                <a:lnTo>
                  <a:pt x="0" y="0"/>
                </a:lnTo>
                <a:lnTo>
                  <a:pt x="0" y="6"/>
                </a:lnTo>
                <a:lnTo>
                  <a:pt x="27" y="11"/>
                </a:lnTo>
                <a:lnTo>
                  <a:pt x="28" y="5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3" name="Freeform 175"/>
          <p:cNvSpPr>
            <a:spLocks/>
          </p:cNvSpPr>
          <p:nvPr/>
        </p:nvSpPr>
        <p:spPr bwMode="auto">
          <a:xfrm>
            <a:off x="2606675" y="2647950"/>
            <a:ext cx="257175" cy="114300"/>
          </a:xfrm>
          <a:custGeom>
            <a:avLst/>
            <a:gdLst>
              <a:gd name="T0" fmla="*/ 0 w 162"/>
              <a:gd name="T1" fmla="*/ 2147483646 h 54"/>
              <a:gd name="T2" fmla="*/ 0 w 162"/>
              <a:gd name="T3" fmla="*/ 2147483646 h 54"/>
              <a:gd name="T4" fmla="*/ 2147483646 w 162"/>
              <a:gd name="T5" fmla="*/ 2147483646 h 54"/>
              <a:gd name="T6" fmla="*/ 2147483646 w 162"/>
              <a:gd name="T7" fmla="*/ 2147483646 h 54"/>
              <a:gd name="T8" fmla="*/ 2147483646 w 162"/>
              <a:gd name="T9" fmla="*/ 2147483646 h 54"/>
              <a:gd name="T10" fmla="*/ 2147483646 w 162"/>
              <a:gd name="T11" fmla="*/ 2147483646 h 54"/>
              <a:gd name="T12" fmla="*/ 2147483646 w 162"/>
              <a:gd name="T13" fmla="*/ 2147483646 h 54"/>
              <a:gd name="T14" fmla="*/ 2147483646 w 162"/>
              <a:gd name="T15" fmla="*/ 2147483646 h 54"/>
              <a:gd name="T16" fmla="*/ 2147483646 w 162"/>
              <a:gd name="T17" fmla="*/ 2147483646 h 54"/>
              <a:gd name="T18" fmla="*/ 2147483646 w 162"/>
              <a:gd name="T19" fmla="*/ 2147483646 h 54"/>
              <a:gd name="T20" fmla="*/ 2147483646 w 162"/>
              <a:gd name="T21" fmla="*/ 2147483646 h 54"/>
              <a:gd name="T22" fmla="*/ 2147483646 w 162"/>
              <a:gd name="T23" fmla="*/ 2147483646 h 54"/>
              <a:gd name="T24" fmla="*/ 2147483646 w 162"/>
              <a:gd name="T25" fmla="*/ 2147483646 h 54"/>
              <a:gd name="T26" fmla="*/ 2147483646 w 162"/>
              <a:gd name="T27" fmla="*/ 2147483646 h 54"/>
              <a:gd name="T28" fmla="*/ 2147483646 w 162"/>
              <a:gd name="T29" fmla="*/ 2147483646 h 54"/>
              <a:gd name="T30" fmla="*/ 2147483646 w 162"/>
              <a:gd name="T31" fmla="*/ 2147483646 h 54"/>
              <a:gd name="T32" fmla="*/ 2147483646 w 162"/>
              <a:gd name="T33" fmla="*/ 0 h 54"/>
              <a:gd name="T34" fmla="*/ 2147483646 w 162"/>
              <a:gd name="T35" fmla="*/ 2147483646 h 54"/>
              <a:gd name="T36" fmla="*/ 2147483646 w 162"/>
              <a:gd name="T37" fmla="*/ 2147483646 h 54"/>
              <a:gd name="T38" fmla="*/ 2147483646 w 162"/>
              <a:gd name="T39" fmla="*/ 2147483646 h 54"/>
              <a:gd name="T40" fmla="*/ 2147483646 w 162"/>
              <a:gd name="T41" fmla="*/ 2147483646 h 54"/>
              <a:gd name="T42" fmla="*/ 2147483646 w 162"/>
              <a:gd name="T43" fmla="*/ 2147483646 h 54"/>
              <a:gd name="T44" fmla="*/ 2147483646 w 162"/>
              <a:gd name="T45" fmla="*/ 2147483646 h 54"/>
              <a:gd name="T46" fmla="*/ 2147483646 w 162"/>
              <a:gd name="T47" fmla="*/ 2147483646 h 54"/>
              <a:gd name="T48" fmla="*/ 2147483646 w 162"/>
              <a:gd name="T49" fmla="*/ 2147483646 h 54"/>
              <a:gd name="T50" fmla="*/ 2147483646 w 162"/>
              <a:gd name="T51" fmla="*/ 2147483646 h 54"/>
              <a:gd name="T52" fmla="*/ 2147483646 w 162"/>
              <a:gd name="T53" fmla="*/ 2147483646 h 54"/>
              <a:gd name="T54" fmla="*/ 2147483646 w 162"/>
              <a:gd name="T55" fmla="*/ 2147483646 h 54"/>
              <a:gd name="T56" fmla="*/ 2147483646 w 162"/>
              <a:gd name="T57" fmla="*/ 2147483646 h 54"/>
              <a:gd name="T58" fmla="*/ 2147483646 w 162"/>
              <a:gd name="T59" fmla="*/ 2147483646 h 54"/>
              <a:gd name="T60" fmla="*/ 2147483646 w 162"/>
              <a:gd name="T61" fmla="*/ 2147483646 h 54"/>
              <a:gd name="T62" fmla="*/ 2147483646 w 162"/>
              <a:gd name="T63" fmla="*/ 2147483646 h 54"/>
              <a:gd name="T64" fmla="*/ 2147483646 w 162"/>
              <a:gd name="T65" fmla="*/ 2147483646 h 54"/>
              <a:gd name="T66" fmla="*/ 2147483646 w 162"/>
              <a:gd name="T67" fmla="*/ 2147483646 h 54"/>
              <a:gd name="T68" fmla="*/ 0 w 162"/>
              <a:gd name="T69" fmla="*/ 2147483646 h 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2"/>
              <a:gd name="T106" fmla="*/ 0 h 54"/>
              <a:gd name="T107" fmla="*/ 162 w 162"/>
              <a:gd name="T108" fmla="*/ 54 h 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2" h="54">
                <a:moveTo>
                  <a:pt x="0" y="16"/>
                </a:moveTo>
                <a:lnTo>
                  <a:pt x="0" y="16"/>
                </a:lnTo>
                <a:lnTo>
                  <a:pt x="1" y="16"/>
                </a:lnTo>
                <a:lnTo>
                  <a:pt x="3" y="16"/>
                </a:lnTo>
                <a:lnTo>
                  <a:pt x="5" y="15"/>
                </a:lnTo>
                <a:lnTo>
                  <a:pt x="7" y="15"/>
                </a:lnTo>
                <a:lnTo>
                  <a:pt x="11" y="14"/>
                </a:lnTo>
                <a:lnTo>
                  <a:pt x="14" y="14"/>
                </a:lnTo>
                <a:lnTo>
                  <a:pt x="18" y="13"/>
                </a:lnTo>
                <a:lnTo>
                  <a:pt x="21" y="12"/>
                </a:lnTo>
                <a:lnTo>
                  <a:pt x="25" y="10"/>
                </a:lnTo>
                <a:lnTo>
                  <a:pt x="28" y="9"/>
                </a:lnTo>
                <a:lnTo>
                  <a:pt x="32" y="8"/>
                </a:lnTo>
                <a:lnTo>
                  <a:pt x="35" y="6"/>
                </a:lnTo>
                <a:lnTo>
                  <a:pt x="38" y="4"/>
                </a:lnTo>
                <a:lnTo>
                  <a:pt x="41" y="2"/>
                </a:lnTo>
                <a:lnTo>
                  <a:pt x="43" y="0"/>
                </a:lnTo>
                <a:lnTo>
                  <a:pt x="162" y="28"/>
                </a:lnTo>
                <a:lnTo>
                  <a:pt x="161" y="28"/>
                </a:lnTo>
                <a:lnTo>
                  <a:pt x="160" y="29"/>
                </a:lnTo>
                <a:lnTo>
                  <a:pt x="159" y="30"/>
                </a:lnTo>
                <a:lnTo>
                  <a:pt x="158" y="33"/>
                </a:lnTo>
                <a:lnTo>
                  <a:pt x="155" y="34"/>
                </a:lnTo>
                <a:lnTo>
                  <a:pt x="153" y="36"/>
                </a:lnTo>
                <a:lnTo>
                  <a:pt x="151" y="38"/>
                </a:lnTo>
                <a:lnTo>
                  <a:pt x="147" y="41"/>
                </a:lnTo>
                <a:lnTo>
                  <a:pt x="145" y="43"/>
                </a:lnTo>
                <a:lnTo>
                  <a:pt x="141" y="45"/>
                </a:lnTo>
                <a:lnTo>
                  <a:pt x="138" y="48"/>
                </a:lnTo>
                <a:lnTo>
                  <a:pt x="136" y="49"/>
                </a:lnTo>
                <a:lnTo>
                  <a:pt x="132" y="51"/>
                </a:lnTo>
                <a:lnTo>
                  <a:pt x="129" y="52"/>
                </a:lnTo>
                <a:lnTo>
                  <a:pt x="126" y="54"/>
                </a:lnTo>
                <a:lnTo>
                  <a:pt x="0" y="1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4" name="Freeform 176"/>
          <p:cNvSpPr>
            <a:spLocks/>
          </p:cNvSpPr>
          <p:nvPr/>
        </p:nvSpPr>
        <p:spPr bwMode="auto">
          <a:xfrm>
            <a:off x="2863850" y="2635250"/>
            <a:ext cx="92075" cy="55563"/>
          </a:xfrm>
          <a:custGeom>
            <a:avLst/>
            <a:gdLst>
              <a:gd name="T0" fmla="*/ 2147483646 w 58"/>
              <a:gd name="T1" fmla="*/ 2147483646 h 26"/>
              <a:gd name="T2" fmla="*/ 2147483646 w 58"/>
              <a:gd name="T3" fmla="*/ 2147483646 h 26"/>
              <a:gd name="T4" fmla="*/ 2147483646 w 58"/>
              <a:gd name="T5" fmla="*/ 0 h 26"/>
              <a:gd name="T6" fmla="*/ 0 w 58"/>
              <a:gd name="T7" fmla="*/ 2147483646 h 26"/>
              <a:gd name="T8" fmla="*/ 0 w 58"/>
              <a:gd name="T9" fmla="*/ 2147483646 h 26"/>
              <a:gd name="T10" fmla="*/ 2147483646 w 58"/>
              <a:gd name="T11" fmla="*/ 2147483646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"/>
              <a:gd name="T19" fmla="*/ 0 h 26"/>
              <a:gd name="T20" fmla="*/ 58 w 58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" h="26">
                <a:moveTo>
                  <a:pt x="6" y="26"/>
                </a:moveTo>
                <a:lnTo>
                  <a:pt x="58" y="10"/>
                </a:lnTo>
                <a:lnTo>
                  <a:pt x="26" y="0"/>
                </a:lnTo>
                <a:lnTo>
                  <a:pt x="0" y="3"/>
                </a:lnTo>
                <a:lnTo>
                  <a:pt x="0" y="25"/>
                </a:lnTo>
                <a:lnTo>
                  <a:pt x="6" y="26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5" name="Freeform 177"/>
          <p:cNvSpPr>
            <a:spLocks/>
          </p:cNvSpPr>
          <p:nvPr/>
        </p:nvSpPr>
        <p:spPr bwMode="auto">
          <a:xfrm>
            <a:off x="2625725" y="2401888"/>
            <a:ext cx="49213" cy="260350"/>
          </a:xfrm>
          <a:custGeom>
            <a:avLst/>
            <a:gdLst>
              <a:gd name="T0" fmla="*/ 2147483646 w 31"/>
              <a:gd name="T1" fmla="*/ 2147483646 h 124"/>
              <a:gd name="T2" fmla="*/ 2147483646 w 31"/>
              <a:gd name="T3" fmla="*/ 2147483646 h 124"/>
              <a:gd name="T4" fmla="*/ 2147483646 w 31"/>
              <a:gd name="T5" fmla="*/ 2147483646 h 124"/>
              <a:gd name="T6" fmla="*/ 2147483646 w 31"/>
              <a:gd name="T7" fmla="*/ 2147483646 h 124"/>
              <a:gd name="T8" fmla="*/ 2147483646 w 31"/>
              <a:gd name="T9" fmla="*/ 2147483646 h 124"/>
              <a:gd name="T10" fmla="*/ 2147483646 w 31"/>
              <a:gd name="T11" fmla="*/ 2147483646 h 124"/>
              <a:gd name="T12" fmla="*/ 2147483646 w 31"/>
              <a:gd name="T13" fmla="*/ 2147483646 h 124"/>
              <a:gd name="T14" fmla="*/ 2147483646 w 31"/>
              <a:gd name="T15" fmla="*/ 0 h 124"/>
              <a:gd name="T16" fmla="*/ 2147483646 w 31"/>
              <a:gd name="T17" fmla="*/ 0 h 124"/>
              <a:gd name="T18" fmla="*/ 2147483646 w 31"/>
              <a:gd name="T19" fmla="*/ 0 h 124"/>
              <a:gd name="T20" fmla="*/ 2147483646 w 31"/>
              <a:gd name="T21" fmla="*/ 0 h 124"/>
              <a:gd name="T22" fmla="*/ 2147483646 w 31"/>
              <a:gd name="T23" fmla="*/ 0 h 124"/>
              <a:gd name="T24" fmla="*/ 2147483646 w 31"/>
              <a:gd name="T25" fmla="*/ 2147483646 h 124"/>
              <a:gd name="T26" fmla="*/ 2147483646 w 31"/>
              <a:gd name="T27" fmla="*/ 2147483646 h 124"/>
              <a:gd name="T28" fmla="*/ 2147483646 w 31"/>
              <a:gd name="T29" fmla="*/ 2147483646 h 124"/>
              <a:gd name="T30" fmla="*/ 2147483646 w 31"/>
              <a:gd name="T31" fmla="*/ 2147483646 h 124"/>
              <a:gd name="T32" fmla="*/ 0 w 31"/>
              <a:gd name="T33" fmla="*/ 2147483646 h 124"/>
              <a:gd name="T34" fmla="*/ 0 w 31"/>
              <a:gd name="T35" fmla="*/ 2147483646 h 124"/>
              <a:gd name="T36" fmla="*/ 2147483646 w 31"/>
              <a:gd name="T37" fmla="*/ 2147483646 h 124"/>
              <a:gd name="T38" fmla="*/ 2147483646 w 31"/>
              <a:gd name="T39" fmla="*/ 2147483646 h 124"/>
              <a:gd name="T40" fmla="*/ 2147483646 w 31"/>
              <a:gd name="T41" fmla="*/ 2147483646 h 124"/>
              <a:gd name="T42" fmla="*/ 2147483646 w 31"/>
              <a:gd name="T43" fmla="*/ 2147483646 h 124"/>
              <a:gd name="T44" fmla="*/ 2147483646 w 31"/>
              <a:gd name="T45" fmla="*/ 2147483646 h 124"/>
              <a:gd name="T46" fmla="*/ 2147483646 w 31"/>
              <a:gd name="T47" fmla="*/ 2147483646 h 124"/>
              <a:gd name="T48" fmla="*/ 2147483646 w 31"/>
              <a:gd name="T49" fmla="*/ 2147483646 h 124"/>
              <a:gd name="T50" fmla="*/ 2147483646 w 31"/>
              <a:gd name="T51" fmla="*/ 2147483646 h 124"/>
              <a:gd name="T52" fmla="*/ 2147483646 w 31"/>
              <a:gd name="T53" fmla="*/ 2147483646 h 124"/>
              <a:gd name="T54" fmla="*/ 2147483646 w 31"/>
              <a:gd name="T55" fmla="*/ 2147483646 h 124"/>
              <a:gd name="T56" fmla="*/ 2147483646 w 31"/>
              <a:gd name="T57" fmla="*/ 2147483646 h 124"/>
              <a:gd name="T58" fmla="*/ 2147483646 w 31"/>
              <a:gd name="T59" fmla="*/ 2147483646 h 124"/>
              <a:gd name="T60" fmla="*/ 2147483646 w 31"/>
              <a:gd name="T61" fmla="*/ 2147483646 h 124"/>
              <a:gd name="T62" fmla="*/ 2147483646 w 31"/>
              <a:gd name="T63" fmla="*/ 2147483646 h 124"/>
              <a:gd name="T64" fmla="*/ 2147483646 w 31"/>
              <a:gd name="T65" fmla="*/ 2147483646 h 124"/>
              <a:gd name="T66" fmla="*/ 2147483646 w 31"/>
              <a:gd name="T67" fmla="*/ 2147483646 h 124"/>
              <a:gd name="T68" fmla="*/ 2147483646 w 31"/>
              <a:gd name="T69" fmla="*/ 2147483646 h 12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"/>
              <a:gd name="T106" fmla="*/ 0 h 124"/>
              <a:gd name="T107" fmla="*/ 31 w 31"/>
              <a:gd name="T108" fmla="*/ 124 h 12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" h="124">
                <a:moveTo>
                  <a:pt x="31" y="3"/>
                </a:moveTo>
                <a:lnTo>
                  <a:pt x="31" y="2"/>
                </a:lnTo>
                <a:lnTo>
                  <a:pt x="30" y="2"/>
                </a:lnTo>
                <a:lnTo>
                  <a:pt x="29" y="2"/>
                </a:lnTo>
                <a:lnTo>
                  <a:pt x="27" y="1"/>
                </a:lnTo>
                <a:lnTo>
                  <a:pt x="26" y="1"/>
                </a:lnTo>
                <a:lnTo>
                  <a:pt x="23" y="0"/>
                </a:lnTo>
                <a:lnTo>
                  <a:pt x="22" y="0"/>
                </a:lnTo>
                <a:lnTo>
                  <a:pt x="20" y="0"/>
                </a:lnTo>
                <a:lnTo>
                  <a:pt x="17" y="0"/>
                </a:lnTo>
                <a:lnTo>
                  <a:pt x="14" y="0"/>
                </a:lnTo>
                <a:lnTo>
                  <a:pt x="12" y="1"/>
                </a:lnTo>
                <a:lnTo>
                  <a:pt x="9" y="1"/>
                </a:lnTo>
                <a:lnTo>
                  <a:pt x="6" y="2"/>
                </a:lnTo>
                <a:lnTo>
                  <a:pt x="3" y="3"/>
                </a:lnTo>
                <a:lnTo>
                  <a:pt x="0" y="6"/>
                </a:lnTo>
                <a:lnTo>
                  <a:pt x="0" y="124"/>
                </a:lnTo>
                <a:lnTo>
                  <a:pt x="1" y="124"/>
                </a:lnTo>
                <a:lnTo>
                  <a:pt x="2" y="124"/>
                </a:lnTo>
                <a:lnTo>
                  <a:pt x="3" y="124"/>
                </a:lnTo>
                <a:lnTo>
                  <a:pt x="5" y="123"/>
                </a:lnTo>
                <a:lnTo>
                  <a:pt x="7" y="123"/>
                </a:lnTo>
                <a:lnTo>
                  <a:pt x="8" y="123"/>
                </a:lnTo>
                <a:lnTo>
                  <a:pt x="10" y="121"/>
                </a:lnTo>
                <a:lnTo>
                  <a:pt x="13" y="121"/>
                </a:lnTo>
                <a:lnTo>
                  <a:pt x="15" y="120"/>
                </a:lnTo>
                <a:lnTo>
                  <a:pt x="17" y="119"/>
                </a:lnTo>
                <a:lnTo>
                  <a:pt x="21" y="118"/>
                </a:lnTo>
                <a:lnTo>
                  <a:pt x="23" y="117"/>
                </a:lnTo>
                <a:lnTo>
                  <a:pt x="26" y="116"/>
                </a:lnTo>
                <a:lnTo>
                  <a:pt x="29" y="113"/>
                </a:lnTo>
                <a:lnTo>
                  <a:pt x="31" y="112"/>
                </a:lnTo>
                <a:lnTo>
                  <a:pt x="31" y="3"/>
                </a:lnTo>
                <a:close/>
              </a:path>
            </a:pathLst>
          </a:custGeom>
          <a:solidFill>
            <a:srgbClr val="7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6" name="Freeform 178"/>
          <p:cNvSpPr>
            <a:spLocks/>
          </p:cNvSpPr>
          <p:nvPr/>
        </p:nvSpPr>
        <p:spPr bwMode="auto">
          <a:xfrm>
            <a:off x="2627313" y="2403475"/>
            <a:ext cx="42862" cy="219075"/>
          </a:xfrm>
          <a:custGeom>
            <a:avLst/>
            <a:gdLst>
              <a:gd name="T0" fmla="*/ 2147483646 w 27"/>
              <a:gd name="T1" fmla="*/ 2147483646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0 h 104"/>
              <a:gd name="T14" fmla="*/ 2147483646 w 27"/>
              <a:gd name="T15" fmla="*/ 0 h 104"/>
              <a:gd name="T16" fmla="*/ 2147483646 w 27"/>
              <a:gd name="T17" fmla="*/ 0 h 104"/>
              <a:gd name="T18" fmla="*/ 2147483646 w 27"/>
              <a:gd name="T19" fmla="*/ 0 h 104"/>
              <a:gd name="T20" fmla="*/ 2147483646 w 27"/>
              <a:gd name="T21" fmla="*/ 0 h 104"/>
              <a:gd name="T22" fmla="*/ 2147483646 w 27"/>
              <a:gd name="T23" fmla="*/ 0 h 104"/>
              <a:gd name="T24" fmla="*/ 2147483646 w 27"/>
              <a:gd name="T25" fmla="*/ 0 h 104"/>
              <a:gd name="T26" fmla="*/ 2147483646 w 27"/>
              <a:gd name="T27" fmla="*/ 2147483646 h 104"/>
              <a:gd name="T28" fmla="*/ 2147483646 w 27"/>
              <a:gd name="T29" fmla="*/ 2147483646 h 104"/>
              <a:gd name="T30" fmla="*/ 2147483646 w 27"/>
              <a:gd name="T31" fmla="*/ 2147483646 h 104"/>
              <a:gd name="T32" fmla="*/ 0 w 27"/>
              <a:gd name="T33" fmla="*/ 2147483646 h 104"/>
              <a:gd name="T34" fmla="*/ 0 w 27"/>
              <a:gd name="T35" fmla="*/ 2147483646 h 104"/>
              <a:gd name="T36" fmla="*/ 0 w 27"/>
              <a:gd name="T37" fmla="*/ 2147483646 h 104"/>
              <a:gd name="T38" fmla="*/ 2147483646 w 27"/>
              <a:gd name="T39" fmla="*/ 2147483646 h 104"/>
              <a:gd name="T40" fmla="*/ 2147483646 w 27"/>
              <a:gd name="T41" fmla="*/ 2147483646 h 104"/>
              <a:gd name="T42" fmla="*/ 2147483646 w 27"/>
              <a:gd name="T43" fmla="*/ 2147483646 h 104"/>
              <a:gd name="T44" fmla="*/ 2147483646 w 27"/>
              <a:gd name="T45" fmla="*/ 2147483646 h 104"/>
              <a:gd name="T46" fmla="*/ 2147483646 w 27"/>
              <a:gd name="T47" fmla="*/ 2147483646 h 104"/>
              <a:gd name="T48" fmla="*/ 2147483646 w 27"/>
              <a:gd name="T49" fmla="*/ 2147483646 h 104"/>
              <a:gd name="T50" fmla="*/ 2147483646 w 27"/>
              <a:gd name="T51" fmla="*/ 2147483646 h 104"/>
              <a:gd name="T52" fmla="*/ 2147483646 w 27"/>
              <a:gd name="T53" fmla="*/ 2147483646 h 104"/>
              <a:gd name="T54" fmla="*/ 2147483646 w 27"/>
              <a:gd name="T55" fmla="*/ 2147483646 h 104"/>
              <a:gd name="T56" fmla="*/ 2147483646 w 27"/>
              <a:gd name="T57" fmla="*/ 2147483646 h 104"/>
              <a:gd name="T58" fmla="*/ 2147483646 w 27"/>
              <a:gd name="T59" fmla="*/ 2147483646 h 104"/>
              <a:gd name="T60" fmla="*/ 2147483646 w 27"/>
              <a:gd name="T61" fmla="*/ 2147483646 h 104"/>
              <a:gd name="T62" fmla="*/ 2147483646 w 27"/>
              <a:gd name="T63" fmla="*/ 2147483646 h 104"/>
              <a:gd name="T64" fmla="*/ 2147483646 w 27"/>
              <a:gd name="T65" fmla="*/ 2147483646 h 104"/>
              <a:gd name="T66" fmla="*/ 2147483646 w 27"/>
              <a:gd name="T67" fmla="*/ 2147483646 h 104"/>
              <a:gd name="T68" fmla="*/ 2147483646 w 27"/>
              <a:gd name="T69" fmla="*/ 2147483646 h 1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104"/>
              <a:gd name="T107" fmla="*/ 27 w 27"/>
              <a:gd name="T108" fmla="*/ 104 h 1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104">
                <a:moveTo>
                  <a:pt x="27" y="2"/>
                </a:moveTo>
                <a:lnTo>
                  <a:pt x="27" y="2"/>
                </a:lnTo>
                <a:lnTo>
                  <a:pt x="26" y="2"/>
                </a:lnTo>
                <a:lnTo>
                  <a:pt x="25" y="1"/>
                </a:lnTo>
                <a:lnTo>
                  <a:pt x="23" y="1"/>
                </a:lnTo>
                <a:lnTo>
                  <a:pt x="22" y="0"/>
                </a:lnTo>
                <a:lnTo>
                  <a:pt x="20" y="0"/>
                </a:lnTo>
                <a:lnTo>
                  <a:pt x="19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9" y="0"/>
                </a:lnTo>
                <a:lnTo>
                  <a:pt x="8" y="1"/>
                </a:lnTo>
                <a:lnTo>
                  <a:pt x="5" y="2"/>
                </a:lnTo>
                <a:lnTo>
                  <a:pt x="2" y="4"/>
                </a:lnTo>
                <a:lnTo>
                  <a:pt x="0" y="5"/>
                </a:lnTo>
                <a:lnTo>
                  <a:pt x="0" y="104"/>
                </a:lnTo>
                <a:lnTo>
                  <a:pt x="1" y="104"/>
                </a:lnTo>
                <a:lnTo>
                  <a:pt x="2" y="104"/>
                </a:lnTo>
                <a:lnTo>
                  <a:pt x="4" y="104"/>
                </a:lnTo>
                <a:lnTo>
                  <a:pt x="6" y="104"/>
                </a:lnTo>
                <a:lnTo>
                  <a:pt x="7" y="103"/>
                </a:lnTo>
                <a:lnTo>
                  <a:pt x="9" y="103"/>
                </a:lnTo>
                <a:lnTo>
                  <a:pt x="11" y="102"/>
                </a:lnTo>
                <a:lnTo>
                  <a:pt x="13" y="102"/>
                </a:lnTo>
                <a:lnTo>
                  <a:pt x="15" y="101"/>
                </a:lnTo>
                <a:lnTo>
                  <a:pt x="18" y="99"/>
                </a:lnTo>
                <a:lnTo>
                  <a:pt x="20" y="98"/>
                </a:lnTo>
                <a:lnTo>
                  <a:pt x="22" y="97"/>
                </a:lnTo>
                <a:lnTo>
                  <a:pt x="25" y="96"/>
                </a:lnTo>
                <a:lnTo>
                  <a:pt x="27" y="94"/>
                </a:lnTo>
                <a:lnTo>
                  <a:pt x="27" y="2"/>
                </a:lnTo>
                <a:close/>
              </a:path>
            </a:pathLst>
          </a:custGeom>
          <a:solidFill>
            <a:srgbClr val="9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7" name="Freeform 179"/>
          <p:cNvSpPr>
            <a:spLocks/>
          </p:cNvSpPr>
          <p:nvPr/>
        </p:nvSpPr>
        <p:spPr bwMode="auto">
          <a:xfrm>
            <a:off x="2628900" y="2406650"/>
            <a:ext cx="34925" cy="176213"/>
          </a:xfrm>
          <a:custGeom>
            <a:avLst/>
            <a:gdLst>
              <a:gd name="T0" fmla="*/ 2147483646 w 22"/>
              <a:gd name="T1" fmla="*/ 2147483646 h 84"/>
              <a:gd name="T2" fmla="*/ 2147483646 w 22"/>
              <a:gd name="T3" fmla="*/ 2147483646 h 84"/>
              <a:gd name="T4" fmla="*/ 2147483646 w 22"/>
              <a:gd name="T5" fmla="*/ 2147483646 h 84"/>
              <a:gd name="T6" fmla="*/ 2147483646 w 22"/>
              <a:gd name="T7" fmla="*/ 2147483646 h 84"/>
              <a:gd name="T8" fmla="*/ 2147483646 w 22"/>
              <a:gd name="T9" fmla="*/ 2147483646 h 84"/>
              <a:gd name="T10" fmla="*/ 2147483646 w 22"/>
              <a:gd name="T11" fmla="*/ 2147483646 h 84"/>
              <a:gd name="T12" fmla="*/ 2147483646 w 22"/>
              <a:gd name="T13" fmla="*/ 0 h 84"/>
              <a:gd name="T14" fmla="*/ 2147483646 w 22"/>
              <a:gd name="T15" fmla="*/ 0 h 84"/>
              <a:gd name="T16" fmla="*/ 2147483646 w 22"/>
              <a:gd name="T17" fmla="*/ 0 h 84"/>
              <a:gd name="T18" fmla="*/ 2147483646 w 22"/>
              <a:gd name="T19" fmla="*/ 0 h 84"/>
              <a:gd name="T20" fmla="*/ 2147483646 w 22"/>
              <a:gd name="T21" fmla="*/ 0 h 84"/>
              <a:gd name="T22" fmla="*/ 2147483646 w 22"/>
              <a:gd name="T23" fmla="*/ 0 h 84"/>
              <a:gd name="T24" fmla="*/ 2147483646 w 22"/>
              <a:gd name="T25" fmla="*/ 0 h 84"/>
              <a:gd name="T26" fmla="*/ 2147483646 w 22"/>
              <a:gd name="T27" fmla="*/ 2147483646 h 84"/>
              <a:gd name="T28" fmla="*/ 2147483646 w 22"/>
              <a:gd name="T29" fmla="*/ 2147483646 h 84"/>
              <a:gd name="T30" fmla="*/ 2147483646 w 22"/>
              <a:gd name="T31" fmla="*/ 2147483646 h 84"/>
              <a:gd name="T32" fmla="*/ 0 w 22"/>
              <a:gd name="T33" fmla="*/ 2147483646 h 84"/>
              <a:gd name="T34" fmla="*/ 0 w 22"/>
              <a:gd name="T35" fmla="*/ 2147483646 h 84"/>
              <a:gd name="T36" fmla="*/ 0 w 22"/>
              <a:gd name="T37" fmla="*/ 2147483646 h 84"/>
              <a:gd name="T38" fmla="*/ 0 w 22"/>
              <a:gd name="T39" fmla="*/ 2147483646 h 84"/>
              <a:gd name="T40" fmla="*/ 2147483646 w 22"/>
              <a:gd name="T41" fmla="*/ 2147483646 h 84"/>
              <a:gd name="T42" fmla="*/ 2147483646 w 22"/>
              <a:gd name="T43" fmla="*/ 2147483646 h 84"/>
              <a:gd name="T44" fmla="*/ 2147483646 w 22"/>
              <a:gd name="T45" fmla="*/ 2147483646 h 84"/>
              <a:gd name="T46" fmla="*/ 2147483646 w 22"/>
              <a:gd name="T47" fmla="*/ 2147483646 h 84"/>
              <a:gd name="T48" fmla="*/ 2147483646 w 22"/>
              <a:gd name="T49" fmla="*/ 2147483646 h 84"/>
              <a:gd name="T50" fmla="*/ 2147483646 w 22"/>
              <a:gd name="T51" fmla="*/ 2147483646 h 84"/>
              <a:gd name="T52" fmla="*/ 2147483646 w 22"/>
              <a:gd name="T53" fmla="*/ 2147483646 h 84"/>
              <a:gd name="T54" fmla="*/ 2147483646 w 22"/>
              <a:gd name="T55" fmla="*/ 2147483646 h 84"/>
              <a:gd name="T56" fmla="*/ 2147483646 w 22"/>
              <a:gd name="T57" fmla="*/ 2147483646 h 84"/>
              <a:gd name="T58" fmla="*/ 2147483646 w 22"/>
              <a:gd name="T59" fmla="*/ 2147483646 h 84"/>
              <a:gd name="T60" fmla="*/ 2147483646 w 22"/>
              <a:gd name="T61" fmla="*/ 2147483646 h 84"/>
              <a:gd name="T62" fmla="*/ 2147483646 w 22"/>
              <a:gd name="T63" fmla="*/ 2147483646 h 84"/>
              <a:gd name="T64" fmla="*/ 2147483646 w 22"/>
              <a:gd name="T65" fmla="*/ 2147483646 h 84"/>
              <a:gd name="T66" fmla="*/ 2147483646 w 22"/>
              <a:gd name="T67" fmla="*/ 2147483646 h 84"/>
              <a:gd name="T68" fmla="*/ 2147483646 w 22"/>
              <a:gd name="T69" fmla="*/ 2147483646 h 8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"/>
              <a:gd name="T106" fmla="*/ 0 h 84"/>
              <a:gd name="T107" fmla="*/ 22 w 22"/>
              <a:gd name="T108" fmla="*/ 84 h 8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" h="84">
                <a:moveTo>
                  <a:pt x="22" y="3"/>
                </a:moveTo>
                <a:lnTo>
                  <a:pt x="22" y="3"/>
                </a:lnTo>
                <a:lnTo>
                  <a:pt x="21" y="1"/>
                </a:lnTo>
                <a:lnTo>
                  <a:pt x="20" y="1"/>
                </a:lnTo>
                <a:lnTo>
                  <a:pt x="19" y="1"/>
                </a:lnTo>
                <a:lnTo>
                  <a:pt x="18" y="0"/>
                </a:lnTo>
                <a:lnTo>
                  <a:pt x="17" y="0"/>
                </a:lnTo>
                <a:lnTo>
                  <a:pt x="15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1"/>
                </a:lnTo>
                <a:lnTo>
                  <a:pt x="4" y="1"/>
                </a:lnTo>
                <a:lnTo>
                  <a:pt x="3" y="3"/>
                </a:lnTo>
                <a:lnTo>
                  <a:pt x="0" y="4"/>
                </a:lnTo>
                <a:lnTo>
                  <a:pt x="0" y="84"/>
                </a:lnTo>
                <a:lnTo>
                  <a:pt x="1" y="84"/>
                </a:lnTo>
                <a:lnTo>
                  <a:pt x="3" y="84"/>
                </a:lnTo>
                <a:lnTo>
                  <a:pt x="4" y="84"/>
                </a:lnTo>
                <a:lnTo>
                  <a:pt x="5" y="84"/>
                </a:lnTo>
                <a:lnTo>
                  <a:pt x="6" y="84"/>
                </a:lnTo>
                <a:lnTo>
                  <a:pt x="7" y="83"/>
                </a:lnTo>
                <a:lnTo>
                  <a:pt x="10" y="83"/>
                </a:lnTo>
                <a:lnTo>
                  <a:pt x="11" y="82"/>
                </a:lnTo>
                <a:lnTo>
                  <a:pt x="13" y="82"/>
                </a:lnTo>
                <a:lnTo>
                  <a:pt x="14" y="81"/>
                </a:lnTo>
                <a:lnTo>
                  <a:pt x="17" y="80"/>
                </a:lnTo>
                <a:lnTo>
                  <a:pt x="19" y="79"/>
                </a:lnTo>
                <a:lnTo>
                  <a:pt x="20" y="77"/>
                </a:lnTo>
                <a:lnTo>
                  <a:pt x="22" y="76"/>
                </a:lnTo>
                <a:lnTo>
                  <a:pt x="22" y="3"/>
                </a:lnTo>
                <a:close/>
              </a:path>
            </a:pathLst>
          </a:custGeom>
          <a:solidFill>
            <a:srgbClr val="A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8" name="Freeform 180"/>
          <p:cNvSpPr>
            <a:spLocks/>
          </p:cNvSpPr>
          <p:nvPr/>
        </p:nvSpPr>
        <p:spPr bwMode="auto">
          <a:xfrm>
            <a:off x="2630488" y="2408238"/>
            <a:ext cx="28575" cy="138112"/>
          </a:xfrm>
          <a:custGeom>
            <a:avLst/>
            <a:gdLst>
              <a:gd name="T0" fmla="*/ 2147483646 w 18"/>
              <a:gd name="T1" fmla="*/ 2147483646 h 66"/>
              <a:gd name="T2" fmla="*/ 2147483646 w 18"/>
              <a:gd name="T3" fmla="*/ 2147483646 h 66"/>
              <a:gd name="T4" fmla="*/ 2147483646 w 18"/>
              <a:gd name="T5" fmla="*/ 2147483646 h 66"/>
              <a:gd name="T6" fmla="*/ 2147483646 w 18"/>
              <a:gd name="T7" fmla="*/ 0 h 66"/>
              <a:gd name="T8" fmla="*/ 2147483646 w 18"/>
              <a:gd name="T9" fmla="*/ 0 h 66"/>
              <a:gd name="T10" fmla="*/ 2147483646 w 18"/>
              <a:gd name="T11" fmla="*/ 0 h 66"/>
              <a:gd name="T12" fmla="*/ 2147483646 w 18"/>
              <a:gd name="T13" fmla="*/ 0 h 66"/>
              <a:gd name="T14" fmla="*/ 2147483646 w 18"/>
              <a:gd name="T15" fmla="*/ 2147483646 h 66"/>
              <a:gd name="T16" fmla="*/ 0 w 18"/>
              <a:gd name="T17" fmla="*/ 2147483646 h 66"/>
              <a:gd name="T18" fmla="*/ 0 w 18"/>
              <a:gd name="T19" fmla="*/ 2147483646 h 66"/>
              <a:gd name="T20" fmla="*/ 0 w 18"/>
              <a:gd name="T21" fmla="*/ 2147483646 h 66"/>
              <a:gd name="T22" fmla="*/ 2147483646 w 18"/>
              <a:gd name="T23" fmla="*/ 2147483646 h 66"/>
              <a:gd name="T24" fmla="*/ 2147483646 w 18"/>
              <a:gd name="T25" fmla="*/ 2147483646 h 66"/>
              <a:gd name="T26" fmla="*/ 2147483646 w 18"/>
              <a:gd name="T27" fmla="*/ 2147483646 h 66"/>
              <a:gd name="T28" fmla="*/ 2147483646 w 18"/>
              <a:gd name="T29" fmla="*/ 2147483646 h 66"/>
              <a:gd name="T30" fmla="*/ 2147483646 w 18"/>
              <a:gd name="T31" fmla="*/ 2147483646 h 66"/>
              <a:gd name="T32" fmla="*/ 2147483646 w 18"/>
              <a:gd name="T33" fmla="*/ 2147483646 h 66"/>
              <a:gd name="T34" fmla="*/ 2147483646 w 18"/>
              <a:gd name="T35" fmla="*/ 2147483646 h 66"/>
              <a:gd name="T36" fmla="*/ 2147483646 w 18"/>
              <a:gd name="T37" fmla="*/ 2147483646 h 6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8"/>
              <a:gd name="T58" fmla="*/ 0 h 66"/>
              <a:gd name="T59" fmla="*/ 18 w 18"/>
              <a:gd name="T60" fmla="*/ 66 h 6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8" h="66">
                <a:moveTo>
                  <a:pt x="18" y="2"/>
                </a:moveTo>
                <a:lnTo>
                  <a:pt x="18" y="2"/>
                </a:lnTo>
                <a:lnTo>
                  <a:pt x="17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6" y="0"/>
                </a:lnTo>
                <a:lnTo>
                  <a:pt x="3" y="2"/>
                </a:lnTo>
                <a:lnTo>
                  <a:pt x="0" y="3"/>
                </a:lnTo>
                <a:lnTo>
                  <a:pt x="0" y="66"/>
                </a:lnTo>
                <a:lnTo>
                  <a:pt x="2" y="66"/>
                </a:lnTo>
                <a:lnTo>
                  <a:pt x="4" y="65"/>
                </a:lnTo>
                <a:lnTo>
                  <a:pt x="6" y="65"/>
                </a:lnTo>
                <a:lnTo>
                  <a:pt x="9" y="64"/>
                </a:lnTo>
                <a:lnTo>
                  <a:pt x="12" y="62"/>
                </a:lnTo>
                <a:lnTo>
                  <a:pt x="14" y="61"/>
                </a:lnTo>
                <a:lnTo>
                  <a:pt x="18" y="59"/>
                </a:lnTo>
                <a:lnTo>
                  <a:pt x="18" y="2"/>
                </a:lnTo>
                <a:close/>
              </a:path>
            </a:pathLst>
          </a:custGeom>
          <a:solidFill>
            <a:srgbClr val="BCE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9" name="Freeform 181"/>
          <p:cNvSpPr>
            <a:spLocks/>
          </p:cNvSpPr>
          <p:nvPr/>
        </p:nvSpPr>
        <p:spPr bwMode="auto">
          <a:xfrm>
            <a:off x="2630488" y="2413000"/>
            <a:ext cx="22225" cy="93663"/>
          </a:xfrm>
          <a:custGeom>
            <a:avLst/>
            <a:gdLst>
              <a:gd name="T0" fmla="*/ 2147483646 w 14"/>
              <a:gd name="T1" fmla="*/ 2147483646 h 45"/>
              <a:gd name="T2" fmla="*/ 2147483646 w 14"/>
              <a:gd name="T3" fmla="*/ 0 h 45"/>
              <a:gd name="T4" fmla="*/ 2147483646 w 14"/>
              <a:gd name="T5" fmla="*/ 0 h 45"/>
              <a:gd name="T6" fmla="*/ 2147483646 w 14"/>
              <a:gd name="T7" fmla="*/ 0 h 45"/>
              <a:gd name="T8" fmla="*/ 2147483646 w 14"/>
              <a:gd name="T9" fmla="*/ 0 h 45"/>
              <a:gd name="T10" fmla="*/ 2147483646 w 14"/>
              <a:gd name="T11" fmla="*/ 0 h 45"/>
              <a:gd name="T12" fmla="*/ 2147483646 w 14"/>
              <a:gd name="T13" fmla="*/ 0 h 45"/>
              <a:gd name="T14" fmla="*/ 2147483646 w 14"/>
              <a:gd name="T15" fmla="*/ 0 h 45"/>
              <a:gd name="T16" fmla="*/ 0 w 14"/>
              <a:gd name="T17" fmla="*/ 2147483646 h 45"/>
              <a:gd name="T18" fmla="*/ 0 w 14"/>
              <a:gd name="T19" fmla="*/ 2147483646 h 45"/>
              <a:gd name="T20" fmla="*/ 2147483646 w 14"/>
              <a:gd name="T21" fmla="*/ 2147483646 h 45"/>
              <a:gd name="T22" fmla="*/ 2147483646 w 14"/>
              <a:gd name="T23" fmla="*/ 2147483646 h 45"/>
              <a:gd name="T24" fmla="*/ 2147483646 w 14"/>
              <a:gd name="T25" fmla="*/ 2147483646 h 45"/>
              <a:gd name="T26" fmla="*/ 2147483646 w 14"/>
              <a:gd name="T27" fmla="*/ 2147483646 h 45"/>
              <a:gd name="T28" fmla="*/ 2147483646 w 14"/>
              <a:gd name="T29" fmla="*/ 2147483646 h 45"/>
              <a:gd name="T30" fmla="*/ 2147483646 w 14"/>
              <a:gd name="T31" fmla="*/ 2147483646 h 45"/>
              <a:gd name="T32" fmla="*/ 2147483646 w 14"/>
              <a:gd name="T33" fmla="*/ 2147483646 h 45"/>
              <a:gd name="T34" fmla="*/ 2147483646 w 14"/>
              <a:gd name="T35" fmla="*/ 2147483646 h 45"/>
              <a:gd name="T36" fmla="*/ 2147483646 w 14"/>
              <a:gd name="T37" fmla="*/ 2147483646 h 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"/>
              <a:gd name="T58" fmla="*/ 0 h 45"/>
              <a:gd name="T59" fmla="*/ 14 w 14"/>
              <a:gd name="T60" fmla="*/ 45 h 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" h="45">
                <a:moveTo>
                  <a:pt x="14" y="1"/>
                </a:move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45"/>
                </a:lnTo>
                <a:lnTo>
                  <a:pt x="2" y="45"/>
                </a:lnTo>
                <a:lnTo>
                  <a:pt x="4" y="45"/>
                </a:lnTo>
                <a:lnTo>
                  <a:pt x="5" y="44"/>
                </a:lnTo>
                <a:lnTo>
                  <a:pt x="7" y="44"/>
                </a:lnTo>
                <a:lnTo>
                  <a:pt x="10" y="43"/>
                </a:lnTo>
                <a:lnTo>
                  <a:pt x="12" y="42"/>
                </a:lnTo>
                <a:lnTo>
                  <a:pt x="14" y="41"/>
                </a:lnTo>
                <a:lnTo>
                  <a:pt x="14" y="1"/>
                </a:lnTo>
                <a:close/>
              </a:path>
            </a:pathLst>
          </a:custGeom>
          <a:solidFill>
            <a:srgbClr val="D1F2F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0" name="Freeform 182"/>
          <p:cNvSpPr>
            <a:spLocks/>
          </p:cNvSpPr>
          <p:nvPr/>
        </p:nvSpPr>
        <p:spPr bwMode="auto">
          <a:xfrm>
            <a:off x="2633663" y="2413000"/>
            <a:ext cx="14287" cy="55563"/>
          </a:xfrm>
          <a:custGeom>
            <a:avLst/>
            <a:gdLst>
              <a:gd name="T0" fmla="*/ 2147483646 w 9"/>
              <a:gd name="T1" fmla="*/ 2147483646 h 27"/>
              <a:gd name="T2" fmla="*/ 2147483646 w 9"/>
              <a:gd name="T3" fmla="*/ 2147483646 h 27"/>
              <a:gd name="T4" fmla="*/ 2147483646 w 9"/>
              <a:gd name="T5" fmla="*/ 2147483646 h 27"/>
              <a:gd name="T6" fmla="*/ 2147483646 w 9"/>
              <a:gd name="T7" fmla="*/ 2147483646 h 27"/>
              <a:gd name="T8" fmla="*/ 2147483646 w 9"/>
              <a:gd name="T9" fmla="*/ 0 h 27"/>
              <a:gd name="T10" fmla="*/ 2147483646 w 9"/>
              <a:gd name="T11" fmla="*/ 0 h 27"/>
              <a:gd name="T12" fmla="*/ 2147483646 w 9"/>
              <a:gd name="T13" fmla="*/ 2147483646 h 27"/>
              <a:gd name="T14" fmla="*/ 2147483646 w 9"/>
              <a:gd name="T15" fmla="*/ 2147483646 h 27"/>
              <a:gd name="T16" fmla="*/ 0 w 9"/>
              <a:gd name="T17" fmla="*/ 2147483646 h 27"/>
              <a:gd name="T18" fmla="*/ 0 w 9"/>
              <a:gd name="T19" fmla="*/ 2147483646 h 27"/>
              <a:gd name="T20" fmla="*/ 0 w 9"/>
              <a:gd name="T21" fmla="*/ 2147483646 h 27"/>
              <a:gd name="T22" fmla="*/ 2147483646 w 9"/>
              <a:gd name="T23" fmla="*/ 2147483646 h 27"/>
              <a:gd name="T24" fmla="*/ 2147483646 w 9"/>
              <a:gd name="T25" fmla="*/ 2147483646 h 27"/>
              <a:gd name="T26" fmla="*/ 2147483646 w 9"/>
              <a:gd name="T27" fmla="*/ 2147483646 h 27"/>
              <a:gd name="T28" fmla="*/ 2147483646 w 9"/>
              <a:gd name="T29" fmla="*/ 2147483646 h 27"/>
              <a:gd name="T30" fmla="*/ 2147483646 w 9"/>
              <a:gd name="T31" fmla="*/ 2147483646 h 27"/>
              <a:gd name="T32" fmla="*/ 2147483646 w 9"/>
              <a:gd name="T33" fmla="*/ 2147483646 h 27"/>
              <a:gd name="T34" fmla="*/ 2147483646 w 9"/>
              <a:gd name="T35" fmla="*/ 2147483646 h 27"/>
              <a:gd name="T36" fmla="*/ 2147483646 w 9"/>
              <a:gd name="T37" fmla="*/ 2147483646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27"/>
              <a:gd name="T59" fmla="*/ 9 w 9"/>
              <a:gd name="T60" fmla="*/ 27 h 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27">
                <a:moveTo>
                  <a:pt x="9" y="1"/>
                </a:move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5" y="0"/>
                </a:lnTo>
                <a:lnTo>
                  <a:pt x="4" y="0"/>
                </a:lnTo>
                <a:lnTo>
                  <a:pt x="3" y="1"/>
                </a:lnTo>
                <a:lnTo>
                  <a:pt x="1" y="1"/>
                </a:lnTo>
                <a:lnTo>
                  <a:pt x="0" y="2"/>
                </a:lnTo>
                <a:lnTo>
                  <a:pt x="0" y="27"/>
                </a:lnTo>
                <a:lnTo>
                  <a:pt x="1" y="27"/>
                </a:lnTo>
                <a:lnTo>
                  <a:pt x="2" y="27"/>
                </a:lnTo>
                <a:lnTo>
                  <a:pt x="3" y="27"/>
                </a:lnTo>
                <a:lnTo>
                  <a:pt x="4" y="27"/>
                </a:lnTo>
                <a:lnTo>
                  <a:pt x="5" y="25"/>
                </a:lnTo>
                <a:lnTo>
                  <a:pt x="8" y="24"/>
                </a:lnTo>
                <a:lnTo>
                  <a:pt x="9" y="23"/>
                </a:lnTo>
                <a:lnTo>
                  <a:pt x="9" y="1"/>
                </a:lnTo>
                <a:close/>
              </a:path>
            </a:pathLst>
          </a:custGeom>
          <a:solidFill>
            <a:srgbClr val="E5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1" name="Freeform 183"/>
          <p:cNvSpPr>
            <a:spLocks/>
          </p:cNvSpPr>
          <p:nvPr/>
        </p:nvSpPr>
        <p:spPr bwMode="auto">
          <a:xfrm>
            <a:off x="2808288" y="2574925"/>
            <a:ext cx="22225" cy="2857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2147483646 h 14"/>
              <a:gd name="T18" fmla="*/ 2147483646 w 14"/>
              <a:gd name="T19" fmla="*/ 2147483646 h 14"/>
              <a:gd name="T20" fmla="*/ 2147483646 w 14"/>
              <a:gd name="T21" fmla="*/ 2147483646 h 14"/>
              <a:gd name="T22" fmla="*/ 2147483646 w 14"/>
              <a:gd name="T23" fmla="*/ 2147483646 h 14"/>
              <a:gd name="T24" fmla="*/ 2147483646 w 14"/>
              <a:gd name="T25" fmla="*/ 2147483646 h 14"/>
              <a:gd name="T26" fmla="*/ 2147483646 w 14"/>
              <a:gd name="T27" fmla="*/ 2147483646 h 14"/>
              <a:gd name="T28" fmla="*/ 2147483646 w 14"/>
              <a:gd name="T29" fmla="*/ 0 h 14"/>
              <a:gd name="T30" fmla="*/ 2147483646 w 14"/>
              <a:gd name="T31" fmla="*/ 0 h 14"/>
              <a:gd name="T32" fmla="*/ 2147483646 w 14"/>
              <a:gd name="T33" fmla="*/ 0 h 14"/>
              <a:gd name="T34" fmla="*/ 2147483646 w 14"/>
              <a:gd name="T35" fmla="*/ 0 h 14"/>
              <a:gd name="T36" fmla="*/ 2147483646 w 14"/>
              <a:gd name="T37" fmla="*/ 0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2147483646 w 14"/>
              <a:gd name="T43" fmla="*/ 2147483646 h 14"/>
              <a:gd name="T44" fmla="*/ 2147483646 w 14"/>
              <a:gd name="T45" fmla="*/ 2147483646 h 14"/>
              <a:gd name="T46" fmla="*/ 0 w 14"/>
              <a:gd name="T47" fmla="*/ 2147483646 h 14"/>
              <a:gd name="T48" fmla="*/ 0 w 14"/>
              <a:gd name="T49" fmla="*/ 2147483646 h 14"/>
              <a:gd name="T50" fmla="*/ 0 w 14"/>
              <a:gd name="T51" fmla="*/ 2147483646 h 14"/>
              <a:gd name="T52" fmla="*/ 2147483646 w 14"/>
              <a:gd name="T53" fmla="*/ 2147483646 h 14"/>
              <a:gd name="T54" fmla="*/ 2147483646 w 14"/>
              <a:gd name="T55" fmla="*/ 2147483646 h 14"/>
              <a:gd name="T56" fmla="*/ 2147483646 w 14"/>
              <a:gd name="T57" fmla="*/ 2147483646 h 14"/>
              <a:gd name="T58" fmla="*/ 2147483646 w 14"/>
              <a:gd name="T59" fmla="*/ 2147483646 h 14"/>
              <a:gd name="T60" fmla="*/ 2147483646 w 14"/>
              <a:gd name="T61" fmla="*/ 2147483646 h 14"/>
              <a:gd name="T62" fmla="*/ 2147483646 w 14"/>
              <a:gd name="T63" fmla="*/ 2147483646 h 14"/>
              <a:gd name="T64" fmla="*/ 2147483646 w 14"/>
              <a:gd name="T65" fmla="*/ 2147483646 h 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"/>
              <a:gd name="T100" fmla="*/ 0 h 14"/>
              <a:gd name="T101" fmla="*/ 14 w 14"/>
              <a:gd name="T102" fmla="*/ 14 h 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" h="14">
                <a:moveTo>
                  <a:pt x="7" y="14"/>
                </a:moveTo>
                <a:lnTo>
                  <a:pt x="9" y="14"/>
                </a:lnTo>
                <a:lnTo>
                  <a:pt x="10" y="13"/>
                </a:lnTo>
                <a:lnTo>
                  <a:pt x="11" y="13"/>
                </a:lnTo>
                <a:lnTo>
                  <a:pt x="12" y="11"/>
                </a:lnTo>
                <a:lnTo>
                  <a:pt x="13" y="10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4" y="6"/>
                </a:lnTo>
                <a:lnTo>
                  <a:pt x="13" y="4"/>
                </a:lnTo>
                <a:lnTo>
                  <a:pt x="13" y="3"/>
                </a:lnTo>
                <a:lnTo>
                  <a:pt x="12" y="2"/>
                </a:lnTo>
                <a:lnTo>
                  <a:pt x="11" y="1"/>
                </a:lnTo>
                <a:lnTo>
                  <a:pt x="10" y="0"/>
                </a:lnTo>
                <a:lnTo>
                  <a:pt x="9" y="0"/>
                </a:lnTo>
                <a:lnTo>
                  <a:pt x="7" y="0"/>
                </a:lnTo>
                <a:lnTo>
                  <a:pt x="6" y="0"/>
                </a:lnTo>
                <a:lnTo>
                  <a:pt x="5" y="0"/>
                </a:lnTo>
                <a:lnTo>
                  <a:pt x="4" y="1"/>
                </a:lnTo>
                <a:lnTo>
                  <a:pt x="3" y="2"/>
                </a:lnTo>
                <a:lnTo>
                  <a:pt x="2" y="3"/>
                </a:lnTo>
                <a:lnTo>
                  <a:pt x="2" y="4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2" y="9"/>
                </a:lnTo>
                <a:lnTo>
                  <a:pt x="2" y="10"/>
                </a:lnTo>
                <a:lnTo>
                  <a:pt x="3" y="11"/>
                </a:lnTo>
                <a:lnTo>
                  <a:pt x="4" y="13"/>
                </a:lnTo>
                <a:lnTo>
                  <a:pt x="5" y="13"/>
                </a:lnTo>
                <a:lnTo>
                  <a:pt x="6" y="14"/>
                </a:lnTo>
                <a:lnTo>
                  <a:pt x="7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2" name="Freeform 184"/>
          <p:cNvSpPr>
            <a:spLocks/>
          </p:cNvSpPr>
          <p:nvPr/>
        </p:nvSpPr>
        <p:spPr bwMode="auto">
          <a:xfrm>
            <a:off x="2744788" y="2574925"/>
            <a:ext cx="11112" cy="14288"/>
          </a:xfrm>
          <a:custGeom>
            <a:avLst/>
            <a:gdLst>
              <a:gd name="T0" fmla="*/ 2147483646 w 7"/>
              <a:gd name="T1" fmla="*/ 2147483646 h 7"/>
              <a:gd name="T2" fmla="*/ 2147483646 w 7"/>
              <a:gd name="T3" fmla="*/ 2147483646 h 7"/>
              <a:gd name="T4" fmla="*/ 2147483646 w 7"/>
              <a:gd name="T5" fmla="*/ 2147483646 h 7"/>
              <a:gd name="T6" fmla="*/ 2147483646 w 7"/>
              <a:gd name="T7" fmla="*/ 2147483646 h 7"/>
              <a:gd name="T8" fmla="*/ 2147483646 w 7"/>
              <a:gd name="T9" fmla="*/ 2147483646 h 7"/>
              <a:gd name="T10" fmla="*/ 2147483646 w 7"/>
              <a:gd name="T11" fmla="*/ 2147483646 h 7"/>
              <a:gd name="T12" fmla="*/ 2147483646 w 7"/>
              <a:gd name="T13" fmla="*/ 2147483646 h 7"/>
              <a:gd name="T14" fmla="*/ 2147483646 w 7"/>
              <a:gd name="T15" fmla="*/ 0 h 7"/>
              <a:gd name="T16" fmla="*/ 2147483646 w 7"/>
              <a:gd name="T17" fmla="*/ 0 h 7"/>
              <a:gd name="T18" fmla="*/ 2147483646 w 7"/>
              <a:gd name="T19" fmla="*/ 0 h 7"/>
              <a:gd name="T20" fmla="*/ 2147483646 w 7"/>
              <a:gd name="T21" fmla="*/ 2147483646 h 7"/>
              <a:gd name="T22" fmla="*/ 0 w 7"/>
              <a:gd name="T23" fmla="*/ 2147483646 h 7"/>
              <a:gd name="T24" fmla="*/ 0 w 7"/>
              <a:gd name="T25" fmla="*/ 2147483646 h 7"/>
              <a:gd name="T26" fmla="*/ 0 w 7"/>
              <a:gd name="T27" fmla="*/ 2147483646 h 7"/>
              <a:gd name="T28" fmla="*/ 2147483646 w 7"/>
              <a:gd name="T29" fmla="*/ 2147483646 h 7"/>
              <a:gd name="T30" fmla="*/ 2147483646 w 7"/>
              <a:gd name="T31" fmla="*/ 2147483646 h 7"/>
              <a:gd name="T32" fmla="*/ 2147483646 w 7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"/>
              <a:gd name="T52" fmla="*/ 0 h 7"/>
              <a:gd name="T53" fmla="*/ 7 w 7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" h="7">
                <a:moveTo>
                  <a:pt x="3" y="7"/>
                </a:moveTo>
                <a:lnTo>
                  <a:pt x="4" y="7"/>
                </a:lnTo>
                <a:lnTo>
                  <a:pt x="5" y="6"/>
                </a:lnTo>
                <a:lnTo>
                  <a:pt x="5" y="4"/>
                </a:lnTo>
                <a:lnTo>
                  <a:pt x="7" y="3"/>
                </a:lnTo>
                <a:lnTo>
                  <a:pt x="5" y="2"/>
                </a:lnTo>
                <a:lnTo>
                  <a:pt x="5" y="1"/>
                </a:lnTo>
                <a:lnTo>
                  <a:pt x="4" y="0"/>
                </a:lnTo>
                <a:lnTo>
                  <a:pt x="3" y="0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1" y="6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3" name="Freeform 185"/>
          <p:cNvSpPr>
            <a:spLocks/>
          </p:cNvSpPr>
          <p:nvPr/>
        </p:nvSpPr>
        <p:spPr bwMode="auto">
          <a:xfrm>
            <a:off x="2762250" y="2574925"/>
            <a:ext cx="9525" cy="14288"/>
          </a:xfrm>
          <a:custGeom>
            <a:avLst/>
            <a:gdLst>
              <a:gd name="T0" fmla="*/ 2147483646 w 6"/>
              <a:gd name="T1" fmla="*/ 2147483646 h 7"/>
              <a:gd name="T2" fmla="*/ 2147483646 w 6"/>
              <a:gd name="T3" fmla="*/ 2147483646 h 7"/>
              <a:gd name="T4" fmla="*/ 2147483646 w 6"/>
              <a:gd name="T5" fmla="*/ 2147483646 h 7"/>
              <a:gd name="T6" fmla="*/ 2147483646 w 6"/>
              <a:gd name="T7" fmla="*/ 2147483646 h 7"/>
              <a:gd name="T8" fmla="*/ 2147483646 w 6"/>
              <a:gd name="T9" fmla="*/ 2147483646 h 7"/>
              <a:gd name="T10" fmla="*/ 2147483646 w 6"/>
              <a:gd name="T11" fmla="*/ 2147483646 h 7"/>
              <a:gd name="T12" fmla="*/ 2147483646 w 6"/>
              <a:gd name="T13" fmla="*/ 2147483646 h 7"/>
              <a:gd name="T14" fmla="*/ 2147483646 w 6"/>
              <a:gd name="T15" fmla="*/ 2147483646 h 7"/>
              <a:gd name="T16" fmla="*/ 2147483646 w 6"/>
              <a:gd name="T17" fmla="*/ 0 h 7"/>
              <a:gd name="T18" fmla="*/ 2147483646 w 6"/>
              <a:gd name="T19" fmla="*/ 2147483646 h 7"/>
              <a:gd name="T20" fmla="*/ 2147483646 w 6"/>
              <a:gd name="T21" fmla="*/ 2147483646 h 7"/>
              <a:gd name="T22" fmla="*/ 0 w 6"/>
              <a:gd name="T23" fmla="*/ 2147483646 h 7"/>
              <a:gd name="T24" fmla="*/ 0 w 6"/>
              <a:gd name="T25" fmla="*/ 2147483646 h 7"/>
              <a:gd name="T26" fmla="*/ 0 w 6"/>
              <a:gd name="T27" fmla="*/ 2147483646 h 7"/>
              <a:gd name="T28" fmla="*/ 2147483646 w 6"/>
              <a:gd name="T29" fmla="*/ 2147483646 h 7"/>
              <a:gd name="T30" fmla="*/ 2147483646 w 6"/>
              <a:gd name="T31" fmla="*/ 2147483646 h 7"/>
              <a:gd name="T32" fmla="*/ 2147483646 w 6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"/>
              <a:gd name="T52" fmla="*/ 0 h 7"/>
              <a:gd name="T53" fmla="*/ 6 w 6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" h="7">
                <a:moveTo>
                  <a:pt x="4" y="7"/>
                </a:moveTo>
                <a:lnTo>
                  <a:pt x="5" y="7"/>
                </a:lnTo>
                <a:lnTo>
                  <a:pt x="6" y="7"/>
                </a:lnTo>
                <a:lnTo>
                  <a:pt x="6" y="6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5" y="1"/>
                </a:lnTo>
                <a:lnTo>
                  <a:pt x="4" y="0"/>
                </a:lnTo>
                <a:lnTo>
                  <a:pt x="3" y="1"/>
                </a:lnTo>
                <a:lnTo>
                  <a:pt x="1" y="1"/>
                </a:lnTo>
                <a:lnTo>
                  <a:pt x="0" y="2"/>
                </a:lnTo>
                <a:lnTo>
                  <a:pt x="0" y="3"/>
                </a:lnTo>
                <a:lnTo>
                  <a:pt x="0" y="6"/>
                </a:lnTo>
                <a:lnTo>
                  <a:pt x="1" y="7"/>
                </a:lnTo>
                <a:lnTo>
                  <a:pt x="3" y="7"/>
                </a:lnTo>
                <a:lnTo>
                  <a:pt x="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4" name="Freeform 186"/>
          <p:cNvSpPr>
            <a:spLocks/>
          </p:cNvSpPr>
          <p:nvPr/>
        </p:nvSpPr>
        <p:spPr bwMode="auto">
          <a:xfrm>
            <a:off x="2690813" y="2378075"/>
            <a:ext cx="28575" cy="196850"/>
          </a:xfrm>
          <a:custGeom>
            <a:avLst/>
            <a:gdLst>
              <a:gd name="T0" fmla="*/ 2147483646 w 18"/>
              <a:gd name="T1" fmla="*/ 2147483646 h 93"/>
              <a:gd name="T2" fmla="*/ 2147483646 w 18"/>
              <a:gd name="T3" fmla="*/ 2147483646 h 93"/>
              <a:gd name="T4" fmla="*/ 2147483646 w 18"/>
              <a:gd name="T5" fmla="*/ 2147483646 h 93"/>
              <a:gd name="T6" fmla="*/ 2147483646 w 18"/>
              <a:gd name="T7" fmla="*/ 2147483646 h 93"/>
              <a:gd name="T8" fmla="*/ 2147483646 w 18"/>
              <a:gd name="T9" fmla="*/ 2147483646 h 93"/>
              <a:gd name="T10" fmla="*/ 0 w 18"/>
              <a:gd name="T11" fmla="*/ 2147483646 h 93"/>
              <a:gd name="T12" fmla="*/ 0 w 18"/>
              <a:gd name="T13" fmla="*/ 2147483646 h 93"/>
              <a:gd name="T14" fmla="*/ 2147483646 w 18"/>
              <a:gd name="T15" fmla="*/ 2147483646 h 93"/>
              <a:gd name="T16" fmla="*/ 2147483646 w 18"/>
              <a:gd name="T17" fmla="*/ 2147483646 h 93"/>
              <a:gd name="T18" fmla="*/ 2147483646 w 18"/>
              <a:gd name="T19" fmla="*/ 2147483646 h 93"/>
              <a:gd name="T20" fmla="*/ 2147483646 w 18"/>
              <a:gd name="T21" fmla="*/ 2147483646 h 93"/>
              <a:gd name="T22" fmla="*/ 2147483646 w 18"/>
              <a:gd name="T23" fmla="*/ 2147483646 h 93"/>
              <a:gd name="T24" fmla="*/ 2147483646 w 18"/>
              <a:gd name="T25" fmla="*/ 2147483646 h 93"/>
              <a:gd name="T26" fmla="*/ 2147483646 w 18"/>
              <a:gd name="T27" fmla="*/ 2147483646 h 93"/>
              <a:gd name="T28" fmla="*/ 2147483646 w 18"/>
              <a:gd name="T29" fmla="*/ 2147483646 h 93"/>
              <a:gd name="T30" fmla="*/ 2147483646 w 18"/>
              <a:gd name="T31" fmla="*/ 2147483646 h 93"/>
              <a:gd name="T32" fmla="*/ 2147483646 w 18"/>
              <a:gd name="T33" fmla="*/ 2147483646 h 93"/>
              <a:gd name="T34" fmla="*/ 2147483646 w 18"/>
              <a:gd name="T35" fmla="*/ 2147483646 h 93"/>
              <a:gd name="T36" fmla="*/ 2147483646 w 18"/>
              <a:gd name="T37" fmla="*/ 2147483646 h 93"/>
              <a:gd name="T38" fmla="*/ 2147483646 w 18"/>
              <a:gd name="T39" fmla="*/ 0 h 93"/>
              <a:gd name="T40" fmla="*/ 2147483646 w 18"/>
              <a:gd name="T41" fmla="*/ 0 h 93"/>
              <a:gd name="T42" fmla="*/ 2147483646 w 18"/>
              <a:gd name="T43" fmla="*/ 0 h 93"/>
              <a:gd name="T44" fmla="*/ 2147483646 w 18"/>
              <a:gd name="T45" fmla="*/ 0 h 93"/>
              <a:gd name="T46" fmla="*/ 2147483646 w 18"/>
              <a:gd name="T47" fmla="*/ 0 h 93"/>
              <a:gd name="T48" fmla="*/ 2147483646 w 18"/>
              <a:gd name="T49" fmla="*/ 0 h 93"/>
              <a:gd name="T50" fmla="*/ 2147483646 w 18"/>
              <a:gd name="T51" fmla="*/ 2147483646 h 9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"/>
              <a:gd name="T79" fmla="*/ 0 h 93"/>
              <a:gd name="T80" fmla="*/ 18 w 18"/>
              <a:gd name="T81" fmla="*/ 93 h 9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" h="93">
                <a:moveTo>
                  <a:pt x="6" y="2"/>
                </a:moveTo>
                <a:lnTo>
                  <a:pt x="6" y="4"/>
                </a:lnTo>
                <a:lnTo>
                  <a:pt x="3" y="9"/>
                </a:lnTo>
                <a:lnTo>
                  <a:pt x="2" y="17"/>
                </a:lnTo>
                <a:lnTo>
                  <a:pt x="1" y="29"/>
                </a:lnTo>
                <a:lnTo>
                  <a:pt x="0" y="41"/>
                </a:lnTo>
                <a:lnTo>
                  <a:pt x="0" y="58"/>
                </a:lnTo>
                <a:lnTo>
                  <a:pt x="1" y="74"/>
                </a:lnTo>
                <a:lnTo>
                  <a:pt x="4" y="93"/>
                </a:lnTo>
                <a:lnTo>
                  <a:pt x="18" y="93"/>
                </a:lnTo>
                <a:lnTo>
                  <a:pt x="17" y="89"/>
                </a:lnTo>
                <a:lnTo>
                  <a:pt x="16" y="82"/>
                </a:lnTo>
                <a:lnTo>
                  <a:pt x="15" y="71"/>
                </a:lnTo>
                <a:lnTo>
                  <a:pt x="14" y="58"/>
                </a:lnTo>
                <a:lnTo>
                  <a:pt x="13" y="43"/>
                </a:lnTo>
                <a:lnTo>
                  <a:pt x="13" y="27"/>
                </a:lnTo>
                <a:lnTo>
                  <a:pt x="15" y="13"/>
                </a:lnTo>
                <a:lnTo>
                  <a:pt x="18" y="2"/>
                </a:lnTo>
                <a:lnTo>
                  <a:pt x="18" y="0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0" y="0"/>
                </a:lnTo>
                <a:lnTo>
                  <a:pt x="6" y="2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5" name="Freeform 187"/>
          <p:cNvSpPr>
            <a:spLocks/>
          </p:cNvSpPr>
          <p:nvPr/>
        </p:nvSpPr>
        <p:spPr bwMode="auto">
          <a:xfrm>
            <a:off x="2846388" y="2355850"/>
            <a:ext cx="42862" cy="219075"/>
          </a:xfrm>
          <a:custGeom>
            <a:avLst/>
            <a:gdLst>
              <a:gd name="T0" fmla="*/ 2147483646 w 27"/>
              <a:gd name="T1" fmla="*/ 0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2147483646 h 104"/>
              <a:gd name="T14" fmla="*/ 2147483646 w 27"/>
              <a:gd name="T15" fmla="*/ 2147483646 h 104"/>
              <a:gd name="T16" fmla="*/ 2147483646 w 27"/>
              <a:gd name="T17" fmla="*/ 2147483646 h 104"/>
              <a:gd name="T18" fmla="*/ 2147483646 w 27"/>
              <a:gd name="T19" fmla="*/ 2147483646 h 104"/>
              <a:gd name="T20" fmla="*/ 2147483646 w 27"/>
              <a:gd name="T21" fmla="*/ 2147483646 h 104"/>
              <a:gd name="T22" fmla="*/ 2147483646 w 27"/>
              <a:gd name="T23" fmla="*/ 2147483646 h 104"/>
              <a:gd name="T24" fmla="*/ 2147483646 w 27"/>
              <a:gd name="T25" fmla="*/ 2147483646 h 104"/>
              <a:gd name="T26" fmla="*/ 2147483646 w 27"/>
              <a:gd name="T27" fmla="*/ 2147483646 h 104"/>
              <a:gd name="T28" fmla="*/ 0 w 27"/>
              <a:gd name="T29" fmla="*/ 2147483646 h 104"/>
              <a:gd name="T30" fmla="*/ 2147483646 w 27"/>
              <a:gd name="T31" fmla="*/ 2147483646 h 104"/>
              <a:gd name="T32" fmla="*/ 2147483646 w 27"/>
              <a:gd name="T33" fmla="*/ 2147483646 h 104"/>
              <a:gd name="T34" fmla="*/ 2147483646 w 27"/>
              <a:gd name="T35" fmla="*/ 0 h 104"/>
              <a:gd name="T36" fmla="*/ 2147483646 w 27"/>
              <a:gd name="T37" fmla="*/ 0 h 10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"/>
              <a:gd name="T58" fmla="*/ 0 h 104"/>
              <a:gd name="T59" fmla="*/ 27 w 27"/>
              <a:gd name="T60" fmla="*/ 104 h 10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" h="104">
                <a:moveTo>
                  <a:pt x="27" y="0"/>
                </a:moveTo>
                <a:lnTo>
                  <a:pt x="25" y="1"/>
                </a:lnTo>
                <a:lnTo>
                  <a:pt x="24" y="3"/>
                </a:lnTo>
                <a:lnTo>
                  <a:pt x="22" y="9"/>
                </a:lnTo>
                <a:lnTo>
                  <a:pt x="20" y="18"/>
                </a:lnTo>
                <a:lnTo>
                  <a:pt x="17" y="31"/>
                </a:lnTo>
                <a:lnTo>
                  <a:pt x="16" y="49"/>
                </a:lnTo>
                <a:lnTo>
                  <a:pt x="17" y="73"/>
                </a:lnTo>
                <a:lnTo>
                  <a:pt x="20" y="104"/>
                </a:lnTo>
                <a:lnTo>
                  <a:pt x="4" y="104"/>
                </a:lnTo>
                <a:lnTo>
                  <a:pt x="4" y="100"/>
                </a:lnTo>
                <a:lnTo>
                  <a:pt x="3" y="92"/>
                </a:lnTo>
                <a:lnTo>
                  <a:pt x="2" y="79"/>
                </a:lnTo>
                <a:lnTo>
                  <a:pt x="1" y="64"/>
                </a:lnTo>
                <a:lnTo>
                  <a:pt x="0" y="47"/>
                </a:lnTo>
                <a:lnTo>
                  <a:pt x="1" y="30"/>
                </a:lnTo>
                <a:lnTo>
                  <a:pt x="3" y="14"/>
                </a:lnTo>
                <a:lnTo>
                  <a:pt x="9" y="0"/>
                </a:lnTo>
                <a:lnTo>
                  <a:pt x="27" y="0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6" name="Freeform 188"/>
          <p:cNvSpPr>
            <a:spLocks/>
          </p:cNvSpPr>
          <p:nvPr/>
        </p:nvSpPr>
        <p:spPr bwMode="auto">
          <a:xfrm>
            <a:off x="2690813" y="2389188"/>
            <a:ext cx="26987" cy="173037"/>
          </a:xfrm>
          <a:custGeom>
            <a:avLst/>
            <a:gdLst>
              <a:gd name="T0" fmla="*/ 2147483646 w 17"/>
              <a:gd name="T1" fmla="*/ 2147483646 h 82"/>
              <a:gd name="T2" fmla="*/ 2147483646 w 17"/>
              <a:gd name="T3" fmla="*/ 2147483646 h 82"/>
              <a:gd name="T4" fmla="*/ 2147483646 w 17"/>
              <a:gd name="T5" fmla="*/ 2147483646 h 82"/>
              <a:gd name="T6" fmla="*/ 2147483646 w 17"/>
              <a:gd name="T7" fmla="*/ 2147483646 h 82"/>
              <a:gd name="T8" fmla="*/ 2147483646 w 17"/>
              <a:gd name="T9" fmla="*/ 2147483646 h 82"/>
              <a:gd name="T10" fmla="*/ 0 w 17"/>
              <a:gd name="T11" fmla="*/ 2147483646 h 82"/>
              <a:gd name="T12" fmla="*/ 2147483646 w 17"/>
              <a:gd name="T13" fmla="*/ 2147483646 h 82"/>
              <a:gd name="T14" fmla="*/ 2147483646 w 17"/>
              <a:gd name="T15" fmla="*/ 2147483646 h 82"/>
              <a:gd name="T16" fmla="*/ 2147483646 w 17"/>
              <a:gd name="T17" fmla="*/ 2147483646 h 82"/>
              <a:gd name="T18" fmla="*/ 2147483646 w 17"/>
              <a:gd name="T19" fmla="*/ 2147483646 h 82"/>
              <a:gd name="T20" fmla="*/ 2147483646 w 17"/>
              <a:gd name="T21" fmla="*/ 2147483646 h 82"/>
              <a:gd name="T22" fmla="*/ 2147483646 w 17"/>
              <a:gd name="T23" fmla="*/ 2147483646 h 82"/>
              <a:gd name="T24" fmla="*/ 2147483646 w 17"/>
              <a:gd name="T25" fmla="*/ 2147483646 h 82"/>
              <a:gd name="T26" fmla="*/ 2147483646 w 17"/>
              <a:gd name="T27" fmla="*/ 2147483646 h 82"/>
              <a:gd name="T28" fmla="*/ 2147483646 w 17"/>
              <a:gd name="T29" fmla="*/ 2147483646 h 82"/>
              <a:gd name="T30" fmla="*/ 2147483646 w 17"/>
              <a:gd name="T31" fmla="*/ 2147483646 h 82"/>
              <a:gd name="T32" fmla="*/ 2147483646 w 17"/>
              <a:gd name="T33" fmla="*/ 2147483646 h 82"/>
              <a:gd name="T34" fmla="*/ 2147483646 w 17"/>
              <a:gd name="T35" fmla="*/ 2147483646 h 82"/>
              <a:gd name="T36" fmla="*/ 2147483646 w 17"/>
              <a:gd name="T37" fmla="*/ 2147483646 h 82"/>
              <a:gd name="T38" fmla="*/ 2147483646 w 17"/>
              <a:gd name="T39" fmla="*/ 2147483646 h 82"/>
              <a:gd name="T40" fmla="*/ 2147483646 w 17"/>
              <a:gd name="T41" fmla="*/ 2147483646 h 82"/>
              <a:gd name="T42" fmla="*/ 2147483646 w 17"/>
              <a:gd name="T43" fmla="*/ 0 h 82"/>
              <a:gd name="T44" fmla="*/ 2147483646 w 17"/>
              <a:gd name="T45" fmla="*/ 0 h 82"/>
              <a:gd name="T46" fmla="*/ 2147483646 w 17"/>
              <a:gd name="T47" fmla="*/ 2147483646 h 82"/>
              <a:gd name="T48" fmla="*/ 2147483646 w 17"/>
              <a:gd name="T49" fmla="*/ 2147483646 h 82"/>
              <a:gd name="T50" fmla="*/ 2147483646 w 17"/>
              <a:gd name="T51" fmla="*/ 2147483646 h 8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"/>
              <a:gd name="T79" fmla="*/ 0 h 82"/>
              <a:gd name="T80" fmla="*/ 17 w 17"/>
              <a:gd name="T81" fmla="*/ 82 h 8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" h="82">
                <a:moveTo>
                  <a:pt x="6" y="2"/>
                </a:moveTo>
                <a:lnTo>
                  <a:pt x="6" y="4"/>
                </a:lnTo>
                <a:lnTo>
                  <a:pt x="4" y="8"/>
                </a:lnTo>
                <a:lnTo>
                  <a:pt x="2" y="15"/>
                </a:lnTo>
                <a:lnTo>
                  <a:pt x="1" y="26"/>
                </a:lnTo>
                <a:lnTo>
                  <a:pt x="0" y="38"/>
                </a:lnTo>
                <a:lnTo>
                  <a:pt x="1" y="50"/>
                </a:lnTo>
                <a:lnTo>
                  <a:pt x="2" y="66"/>
                </a:lnTo>
                <a:lnTo>
                  <a:pt x="4" y="82"/>
                </a:lnTo>
                <a:lnTo>
                  <a:pt x="16" y="81"/>
                </a:lnTo>
                <a:lnTo>
                  <a:pt x="16" y="78"/>
                </a:lnTo>
                <a:lnTo>
                  <a:pt x="15" y="73"/>
                </a:lnTo>
                <a:lnTo>
                  <a:pt x="14" y="62"/>
                </a:lnTo>
                <a:lnTo>
                  <a:pt x="13" y="50"/>
                </a:lnTo>
                <a:lnTo>
                  <a:pt x="11" y="38"/>
                </a:lnTo>
                <a:lnTo>
                  <a:pt x="11" y="25"/>
                </a:lnTo>
                <a:lnTo>
                  <a:pt x="14" y="12"/>
                </a:lnTo>
                <a:lnTo>
                  <a:pt x="17" y="1"/>
                </a:lnTo>
                <a:lnTo>
                  <a:pt x="16" y="0"/>
                </a:lnTo>
                <a:lnTo>
                  <a:pt x="15" y="0"/>
                </a:lnTo>
                <a:lnTo>
                  <a:pt x="13" y="1"/>
                </a:lnTo>
                <a:lnTo>
                  <a:pt x="9" y="1"/>
                </a:lnTo>
                <a:lnTo>
                  <a:pt x="6" y="2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7" name="Freeform 189"/>
          <p:cNvSpPr>
            <a:spLocks/>
          </p:cNvSpPr>
          <p:nvPr/>
        </p:nvSpPr>
        <p:spPr bwMode="auto">
          <a:xfrm>
            <a:off x="2692400" y="2401888"/>
            <a:ext cx="22225" cy="144462"/>
          </a:xfrm>
          <a:custGeom>
            <a:avLst/>
            <a:gdLst>
              <a:gd name="T0" fmla="*/ 2147483646 w 14"/>
              <a:gd name="T1" fmla="*/ 2147483646 h 69"/>
              <a:gd name="T2" fmla="*/ 2147483646 w 14"/>
              <a:gd name="T3" fmla="*/ 2147483646 h 69"/>
              <a:gd name="T4" fmla="*/ 2147483646 w 14"/>
              <a:gd name="T5" fmla="*/ 2147483646 h 69"/>
              <a:gd name="T6" fmla="*/ 2147483646 w 14"/>
              <a:gd name="T7" fmla="*/ 2147483646 h 69"/>
              <a:gd name="T8" fmla="*/ 2147483646 w 14"/>
              <a:gd name="T9" fmla="*/ 2147483646 h 69"/>
              <a:gd name="T10" fmla="*/ 0 w 14"/>
              <a:gd name="T11" fmla="*/ 2147483646 h 69"/>
              <a:gd name="T12" fmla="*/ 0 w 14"/>
              <a:gd name="T13" fmla="*/ 2147483646 h 69"/>
              <a:gd name="T14" fmla="*/ 2147483646 w 14"/>
              <a:gd name="T15" fmla="*/ 2147483646 h 69"/>
              <a:gd name="T16" fmla="*/ 2147483646 w 14"/>
              <a:gd name="T17" fmla="*/ 2147483646 h 69"/>
              <a:gd name="T18" fmla="*/ 2147483646 w 14"/>
              <a:gd name="T19" fmla="*/ 2147483646 h 69"/>
              <a:gd name="T20" fmla="*/ 2147483646 w 14"/>
              <a:gd name="T21" fmla="*/ 2147483646 h 69"/>
              <a:gd name="T22" fmla="*/ 2147483646 w 14"/>
              <a:gd name="T23" fmla="*/ 2147483646 h 69"/>
              <a:gd name="T24" fmla="*/ 2147483646 w 14"/>
              <a:gd name="T25" fmla="*/ 2147483646 h 69"/>
              <a:gd name="T26" fmla="*/ 2147483646 w 14"/>
              <a:gd name="T27" fmla="*/ 2147483646 h 69"/>
              <a:gd name="T28" fmla="*/ 2147483646 w 14"/>
              <a:gd name="T29" fmla="*/ 2147483646 h 69"/>
              <a:gd name="T30" fmla="*/ 2147483646 w 14"/>
              <a:gd name="T31" fmla="*/ 2147483646 h 69"/>
              <a:gd name="T32" fmla="*/ 2147483646 w 14"/>
              <a:gd name="T33" fmla="*/ 2147483646 h 69"/>
              <a:gd name="T34" fmla="*/ 2147483646 w 14"/>
              <a:gd name="T35" fmla="*/ 2147483646 h 69"/>
              <a:gd name="T36" fmla="*/ 2147483646 w 14"/>
              <a:gd name="T37" fmla="*/ 2147483646 h 69"/>
              <a:gd name="T38" fmla="*/ 2147483646 w 14"/>
              <a:gd name="T39" fmla="*/ 2147483646 h 69"/>
              <a:gd name="T40" fmla="*/ 2147483646 w 14"/>
              <a:gd name="T41" fmla="*/ 0 h 69"/>
              <a:gd name="T42" fmla="*/ 2147483646 w 14"/>
              <a:gd name="T43" fmla="*/ 0 h 69"/>
              <a:gd name="T44" fmla="*/ 2147483646 w 14"/>
              <a:gd name="T45" fmla="*/ 0 h 69"/>
              <a:gd name="T46" fmla="*/ 2147483646 w 14"/>
              <a:gd name="T47" fmla="*/ 0 h 69"/>
              <a:gd name="T48" fmla="*/ 2147483646 w 14"/>
              <a:gd name="T49" fmla="*/ 2147483646 h 69"/>
              <a:gd name="T50" fmla="*/ 2147483646 w 14"/>
              <a:gd name="T51" fmla="*/ 2147483646 h 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69"/>
              <a:gd name="T80" fmla="*/ 14 w 14"/>
              <a:gd name="T81" fmla="*/ 69 h 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69">
                <a:moveTo>
                  <a:pt x="5" y="1"/>
                </a:moveTo>
                <a:lnTo>
                  <a:pt x="5" y="2"/>
                </a:lnTo>
                <a:lnTo>
                  <a:pt x="3" y="7"/>
                </a:lnTo>
                <a:lnTo>
                  <a:pt x="2" y="13"/>
                </a:lnTo>
                <a:lnTo>
                  <a:pt x="1" y="21"/>
                </a:lnTo>
                <a:lnTo>
                  <a:pt x="0" y="32"/>
                </a:lnTo>
                <a:lnTo>
                  <a:pt x="0" y="43"/>
                </a:lnTo>
                <a:lnTo>
                  <a:pt x="1" y="56"/>
                </a:lnTo>
                <a:lnTo>
                  <a:pt x="3" y="69"/>
                </a:lnTo>
                <a:lnTo>
                  <a:pt x="14" y="69"/>
                </a:lnTo>
                <a:lnTo>
                  <a:pt x="13" y="67"/>
                </a:lnTo>
                <a:lnTo>
                  <a:pt x="13" y="61"/>
                </a:lnTo>
                <a:lnTo>
                  <a:pt x="12" y="53"/>
                </a:lnTo>
                <a:lnTo>
                  <a:pt x="10" y="43"/>
                </a:lnTo>
                <a:lnTo>
                  <a:pt x="9" y="32"/>
                </a:lnTo>
                <a:lnTo>
                  <a:pt x="9" y="20"/>
                </a:lnTo>
                <a:lnTo>
                  <a:pt x="12" y="9"/>
                </a:lnTo>
                <a:lnTo>
                  <a:pt x="14" y="1"/>
                </a:lnTo>
                <a:lnTo>
                  <a:pt x="14" y="0"/>
                </a:lnTo>
                <a:lnTo>
                  <a:pt x="13" y="0"/>
                </a:lnTo>
                <a:lnTo>
                  <a:pt x="10" y="0"/>
                </a:lnTo>
                <a:lnTo>
                  <a:pt x="8" y="1"/>
                </a:lnTo>
                <a:lnTo>
                  <a:pt x="5" y="1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8" name="Freeform 190"/>
          <p:cNvSpPr>
            <a:spLocks/>
          </p:cNvSpPr>
          <p:nvPr/>
        </p:nvSpPr>
        <p:spPr bwMode="auto">
          <a:xfrm>
            <a:off x="2693988" y="2414588"/>
            <a:ext cx="19050" cy="119062"/>
          </a:xfrm>
          <a:custGeom>
            <a:avLst/>
            <a:gdLst>
              <a:gd name="T0" fmla="*/ 2147483646 w 12"/>
              <a:gd name="T1" fmla="*/ 2147483646 h 57"/>
              <a:gd name="T2" fmla="*/ 2147483646 w 12"/>
              <a:gd name="T3" fmla="*/ 2147483646 h 57"/>
              <a:gd name="T4" fmla="*/ 2147483646 w 12"/>
              <a:gd name="T5" fmla="*/ 2147483646 h 57"/>
              <a:gd name="T6" fmla="*/ 2147483646 w 12"/>
              <a:gd name="T7" fmla="*/ 2147483646 h 57"/>
              <a:gd name="T8" fmla="*/ 0 w 12"/>
              <a:gd name="T9" fmla="*/ 2147483646 h 57"/>
              <a:gd name="T10" fmla="*/ 0 w 12"/>
              <a:gd name="T11" fmla="*/ 2147483646 h 57"/>
              <a:gd name="T12" fmla="*/ 0 w 12"/>
              <a:gd name="T13" fmla="*/ 2147483646 h 57"/>
              <a:gd name="T14" fmla="*/ 2147483646 w 12"/>
              <a:gd name="T15" fmla="*/ 2147483646 h 57"/>
              <a:gd name="T16" fmla="*/ 2147483646 w 12"/>
              <a:gd name="T17" fmla="*/ 2147483646 h 57"/>
              <a:gd name="T18" fmla="*/ 2147483646 w 12"/>
              <a:gd name="T19" fmla="*/ 2147483646 h 57"/>
              <a:gd name="T20" fmla="*/ 2147483646 w 12"/>
              <a:gd name="T21" fmla="*/ 2147483646 h 57"/>
              <a:gd name="T22" fmla="*/ 2147483646 w 12"/>
              <a:gd name="T23" fmla="*/ 2147483646 h 57"/>
              <a:gd name="T24" fmla="*/ 2147483646 w 12"/>
              <a:gd name="T25" fmla="*/ 2147483646 h 57"/>
              <a:gd name="T26" fmla="*/ 2147483646 w 12"/>
              <a:gd name="T27" fmla="*/ 2147483646 h 57"/>
              <a:gd name="T28" fmla="*/ 2147483646 w 12"/>
              <a:gd name="T29" fmla="*/ 2147483646 h 57"/>
              <a:gd name="T30" fmla="*/ 2147483646 w 12"/>
              <a:gd name="T31" fmla="*/ 2147483646 h 57"/>
              <a:gd name="T32" fmla="*/ 2147483646 w 12"/>
              <a:gd name="T33" fmla="*/ 2147483646 h 57"/>
              <a:gd name="T34" fmla="*/ 2147483646 w 12"/>
              <a:gd name="T35" fmla="*/ 0 h 57"/>
              <a:gd name="T36" fmla="*/ 2147483646 w 12"/>
              <a:gd name="T37" fmla="*/ 0 h 57"/>
              <a:gd name="T38" fmla="*/ 2147483646 w 12"/>
              <a:gd name="T39" fmla="*/ 0 h 57"/>
              <a:gd name="T40" fmla="*/ 2147483646 w 12"/>
              <a:gd name="T41" fmla="*/ 0 h 57"/>
              <a:gd name="T42" fmla="*/ 2147483646 w 12"/>
              <a:gd name="T43" fmla="*/ 0 h 57"/>
              <a:gd name="T44" fmla="*/ 2147483646 w 12"/>
              <a:gd name="T45" fmla="*/ 0 h 57"/>
              <a:gd name="T46" fmla="*/ 2147483646 w 12"/>
              <a:gd name="T47" fmla="*/ 0 h 57"/>
              <a:gd name="T48" fmla="*/ 2147483646 w 12"/>
              <a:gd name="T49" fmla="*/ 0 h 57"/>
              <a:gd name="T50" fmla="*/ 2147483646 w 12"/>
              <a:gd name="T51" fmla="*/ 2147483646 h 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"/>
              <a:gd name="T79" fmla="*/ 0 h 57"/>
              <a:gd name="T80" fmla="*/ 12 w 12"/>
              <a:gd name="T81" fmla="*/ 57 h 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" h="57">
                <a:moveTo>
                  <a:pt x="4" y="1"/>
                </a:moveTo>
                <a:lnTo>
                  <a:pt x="2" y="2"/>
                </a:lnTo>
                <a:lnTo>
                  <a:pt x="2" y="5"/>
                </a:lnTo>
                <a:lnTo>
                  <a:pt x="1" y="10"/>
                </a:lnTo>
                <a:lnTo>
                  <a:pt x="0" y="17"/>
                </a:lnTo>
                <a:lnTo>
                  <a:pt x="0" y="26"/>
                </a:lnTo>
                <a:lnTo>
                  <a:pt x="0" y="35"/>
                </a:lnTo>
                <a:lnTo>
                  <a:pt x="1" y="45"/>
                </a:lnTo>
                <a:lnTo>
                  <a:pt x="2" y="57"/>
                </a:lnTo>
                <a:lnTo>
                  <a:pt x="11" y="56"/>
                </a:lnTo>
                <a:lnTo>
                  <a:pt x="11" y="55"/>
                </a:lnTo>
                <a:lnTo>
                  <a:pt x="9" y="50"/>
                </a:lnTo>
                <a:lnTo>
                  <a:pt x="9" y="43"/>
                </a:lnTo>
                <a:lnTo>
                  <a:pt x="8" y="35"/>
                </a:lnTo>
                <a:lnTo>
                  <a:pt x="7" y="26"/>
                </a:lnTo>
                <a:lnTo>
                  <a:pt x="8" y="16"/>
                </a:lnTo>
                <a:lnTo>
                  <a:pt x="9" y="8"/>
                </a:lnTo>
                <a:lnTo>
                  <a:pt x="12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6" y="0"/>
                </a:lnTo>
                <a:lnTo>
                  <a:pt x="4" y="1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99" name="Freeform 191"/>
          <p:cNvSpPr>
            <a:spLocks/>
          </p:cNvSpPr>
          <p:nvPr/>
        </p:nvSpPr>
        <p:spPr bwMode="auto">
          <a:xfrm>
            <a:off x="2693988" y="2424113"/>
            <a:ext cx="14287" cy="95250"/>
          </a:xfrm>
          <a:custGeom>
            <a:avLst/>
            <a:gdLst>
              <a:gd name="T0" fmla="*/ 2147483646 w 9"/>
              <a:gd name="T1" fmla="*/ 2147483646 h 45"/>
              <a:gd name="T2" fmla="*/ 2147483646 w 9"/>
              <a:gd name="T3" fmla="*/ 2147483646 h 45"/>
              <a:gd name="T4" fmla="*/ 2147483646 w 9"/>
              <a:gd name="T5" fmla="*/ 2147483646 h 45"/>
              <a:gd name="T6" fmla="*/ 2147483646 w 9"/>
              <a:gd name="T7" fmla="*/ 2147483646 h 45"/>
              <a:gd name="T8" fmla="*/ 2147483646 w 9"/>
              <a:gd name="T9" fmla="*/ 2147483646 h 45"/>
              <a:gd name="T10" fmla="*/ 0 w 9"/>
              <a:gd name="T11" fmla="*/ 2147483646 h 45"/>
              <a:gd name="T12" fmla="*/ 0 w 9"/>
              <a:gd name="T13" fmla="*/ 2147483646 h 45"/>
              <a:gd name="T14" fmla="*/ 2147483646 w 9"/>
              <a:gd name="T15" fmla="*/ 2147483646 h 45"/>
              <a:gd name="T16" fmla="*/ 2147483646 w 9"/>
              <a:gd name="T17" fmla="*/ 2147483646 h 45"/>
              <a:gd name="T18" fmla="*/ 2147483646 w 9"/>
              <a:gd name="T19" fmla="*/ 2147483646 h 45"/>
              <a:gd name="T20" fmla="*/ 2147483646 w 9"/>
              <a:gd name="T21" fmla="*/ 2147483646 h 45"/>
              <a:gd name="T22" fmla="*/ 2147483646 w 9"/>
              <a:gd name="T23" fmla="*/ 2147483646 h 45"/>
              <a:gd name="T24" fmla="*/ 2147483646 w 9"/>
              <a:gd name="T25" fmla="*/ 2147483646 h 45"/>
              <a:gd name="T26" fmla="*/ 2147483646 w 9"/>
              <a:gd name="T27" fmla="*/ 2147483646 h 45"/>
              <a:gd name="T28" fmla="*/ 2147483646 w 9"/>
              <a:gd name="T29" fmla="*/ 2147483646 h 45"/>
              <a:gd name="T30" fmla="*/ 2147483646 w 9"/>
              <a:gd name="T31" fmla="*/ 2147483646 h 45"/>
              <a:gd name="T32" fmla="*/ 2147483646 w 9"/>
              <a:gd name="T33" fmla="*/ 2147483646 h 45"/>
              <a:gd name="T34" fmla="*/ 2147483646 w 9"/>
              <a:gd name="T35" fmla="*/ 2147483646 h 45"/>
              <a:gd name="T36" fmla="*/ 2147483646 w 9"/>
              <a:gd name="T37" fmla="*/ 2147483646 h 45"/>
              <a:gd name="T38" fmla="*/ 2147483646 w 9"/>
              <a:gd name="T39" fmla="*/ 2147483646 h 45"/>
              <a:gd name="T40" fmla="*/ 2147483646 w 9"/>
              <a:gd name="T41" fmla="*/ 2147483646 h 45"/>
              <a:gd name="T42" fmla="*/ 2147483646 w 9"/>
              <a:gd name="T43" fmla="*/ 0 h 45"/>
              <a:gd name="T44" fmla="*/ 2147483646 w 9"/>
              <a:gd name="T45" fmla="*/ 0 h 45"/>
              <a:gd name="T46" fmla="*/ 2147483646 w 9"/>
              <a:gd name="T47" fmla="*/ 2147483646 h 45"/>
              <a:gd name="T48" fmla="*/ 2147483646 w 9"/>
              <a:gd name="T49" fmla="*/ 2147483646 h 45"/>
              <a:gd name="T50" fmla="*/ 2147483646 w 9"/>
              <a:gd name="T51" fmla="*/ 2147483646 h 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9"/>
              <a:gd name="T79" fmla="*/ 0 h 45"/>
              <a:gd name="T80" fmla="*/ 9 w 9"/>
              <a:gd name="T81" fmla="*/ 45 h 4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9" h="45">
                <a:moveTo>
                  <a:pt x="4" y="1"/>
                </a:moveTo>
                <a:lnTo>
                  <a:pt x="2" y="2"/>
                </a:lnTo>
                <a:lnTo>
                  <a:pt x="2" y="4"/>
                </a:lnTo>
                <a:lnTo>
                  <a:pt x="1" y="9"/>
                </a:lnTo>
                <a:lnTo>
                  <a:pt x="1" y="14"/>
                </a:lnTo>
                <a:lnTo>
                  <a:pt x="0" y="21"/>
                </a:lnTo>
                <a:lnTo>
                  <a:pt x="0" y="28"/>
                </a:lnTo>
                <a:lnTo>
                  <a:pt x="1" y="37"/>
                </a:lnTo>
                <a:lnTo>
                  <a:pt x="2" y="45"/>
                </a:lnTo>
                <a:lnTo>
                  <a:pt x="9" y="45"/>
                </a:lnTo>
                <a:lnTo>
                  <a:pt x="9" y="44"/>
                </a:lnTo>
                <a:lnTo>
                  <a:pt x="8" y="40"/>
                </a:lnTo>
                <a:lnTo>
                  <a:pt x="7" y="35"/>
                </a:lnTo>
                <a:lnTo>
                  <a:pt x="7" y="28"/>
                </a:lnTo>
                <a:lnTo>
                  <a:pt x="6" y="21"/>
                </a:lnTo>
                <a:lnTo>
                  <a:pt x="7" y="14"/>
                </a:lnTo>
                <a:lnTo>
                  <a:pt x="7" y="7"/>
                </a:lnTo>
                <a:lnTo>
                  <a:pt x="9" y="1"/>
                </a:lnTo>
                <a:lnTo>
                  <a:pt x="9" y="0"/>
                </a:lnTo>
                <a:lnTo>
                  <a:pt x="8" y="0"/>
                </a:lnTo>
                <a:lnTo>
                  <a:pt x="7" y="1"/>
                </a:lnTo>
                <a:lnTo>
                  <a:pt x="6" y="1"/>
                </a:lnTo>
                <a:lnTo>
                  <a:pt x="4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0" name="Freeform 192"/>
          <p:cNvSpPr>
            <a:spLocks/>
          </p:cNvSpPr>
          <p:nvPr/>
        </p:nvSpPr>
        <p:spPr bwMode="auto">
          <a:xfrm>
            <a:off x="2695575" y="2435225"/>
            <a:ext cx="11113" cy="71438"/>
          </a:xfrm>
          <a:custGeom>
            <a:avLst/>
            <a:gdLst>
              <a:gd name="T0" fmla="*/ 2147483646 w 7"/>
              <a:gd name="T1" fmla="*/ 2147483646 h 34"/>
              <a:gd name="T2" fmla="*/ 2147483646 w 7"/>
              <a:gd name="T3" fmla="*/ 2147483646 h 34"/>
              <a:gd name="T4" fmla="*/ 2147483646 w 7"/>
              <a:gd name="T5" fmla="*/ 2147483646 h 34"/>
              <a:gd name="T6" fmla="*/ 0 w 7"/>
              <a:gd name="T7" fmla="*/ 2147483646 h 34"/>
              <a:gd name="T8" fmla="*/ 0 w 7"/>
              <a:gd name="T9" fmla="*/ 2147483646 h 34"/>
              <a:gd name="T10" fmla="*/ 0 w 7"/>
              <a:gd name="T11" fmla="*/ 2147483646 h 34"/>
              <a:gd name="T12" fmla="*/ 0 w 7"/>
              <a:gd name="T13" fmla="*/ 2147483646 h 34"/>
              <a:gd name="T14" fmla="*/ 0 w 7"/>
              <a:gd name="T15" fmla="*/ 2147483646 h 34"/>
              <a:gd name="T16" fmla="*/ 2147483646 w 7"/>
              <a:gd name="T17" fmla="*/ 2147483646 h 34"/>
              <a:gd name="T18" fmla="*/ 2147483646 w 7"/>
              <a:gd name="T19" fmla="*/ 2147483646 h 34"/>
              <a:gd name="T20" fmla="*/ 2147483646 w 7"/>
              <a:gd name="T21" fmla="*/ 2147483646 h 34"/>
              <a:gd name="T22" fmla="*/ 2147483646 w 7"/>
              <a:gd name="T23" fmla="*/ 2147483646 h 34"/>
              <a:gd name="T24" fmla="*/ 2147483646 w 7"/>
              <a:gd name="T25" fmla="*/ 2147483646 h 34"/>
              <a:gd name="T26" fmla="*/ 2147483646 w 7"/>
              <a:gd name="T27" fmla="*/ 2147483646 h 34"/>
              <a:gd name="T28" fmla="*/ 2147483646 w 7"/>
              <a:gd name="T29" fmla="*/ 2147483646 h 34"/>
              <a:gd name="T30" fmla="*/ 2147483646 w 7"/>
              <a:gd name="T31" fmla="*/ 2147483646 h 34"/>
              <a:gd name="T32" fmla="*/ 2147483646 w 7"/>
              <a:gd name="T33" fmla="*/ 2147483646 h 34"/>
              <a:gd name="T34" fmla="*/ 2147483646 w 7"/>
              <a:gd name="T35" fmla="*/ 2147483646 h 34"/>
              <a:gd name="T36" fmla="*/ 2147483646 w 7"/>
              <a:gd name="T37" fmla="*/ 2147483646 h 34"/>
              <a:gd name="T38" fmla="*/ 2147483646 w 7"/>
              <a:gd name="T39" fmla="*/ 0 h 34"/>
              <a:gd name="T40" fmla="*/ 2147483646 w 7"/>
              <a:gd name="T41" fmla="*/ 0 h 34"/>
              <a:gd name="T42" fmla="*/ 2147483646 w 7"/>
              <a:gd name="T43" fmla="*/ 0 h 34"/>
              <a:gd name="T44" fmla="*/ 2147483646 w 7"/>
              <a:gd name="T45" fmla="*/ 0 h 34"/>
              <a:gd name="T46" fmla="*/ 2147483646 w 7"/>
              <a:gd name="T47" fmla="*/ 0 h 34"/>
              <a:gd name="T48" fmla="*/ 2147483646 w 7"/>
              <a:gd name="T49" fmla="*/ 0 h 34"/>
              <a:gd name="T50" fmla="*/ 2147483646 w 7"/>
              <a:gd name="T51" fmla="*/ 2147483646 h 3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"/>
              <a:gd name="T79" fmla="*/ 0 h 34"/>
              <a:gd name="T80" fmla="*/ 7 w 7"/>
              <a:gd name="T81" fmla="*/ 34 h 3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" h="34">
                <a:moveTo>
                  <a:pt x="3" y="2"/>
                </a:move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1"/>
                </a:lnTo>
                <a:lnTo>
                  <a:pt x="0" y="16"/>
                </a:lnTo>
                <a:lnTo>
                  <a:pt x="0" y="21"/>
                </a:lnTo>
                <a:lnTo>
                  <a:pt x="0" y="27"/>
                </a:lnTo>
                <a:lnTo>
                  <a:pt x="1" y="34"/>
                </a:lnTo>
                <a:lnTo>
                  <a:pt x="6" y="34"/>
                </a:lnTo>
                <a:lnTo>
                  <a:pt x="6" y="33"/>
                </a:lnTo>
                <a:lnTo>
                  <a:pt x="6" y="30"/>
                </a:lnTo>
                <a:lnTo>
                  <a:pt x="5" y="26"/>
                </a:lnTo>
                <a:lnTo>
                  <a:pt x="5" y="21"/>
                </a:lnTo>
                <a:lnTo>
                  <a:pt x="5" y="16"/>
                </a:lnTo>
                <a:lnTo>
                  <a:pt x="5" y="11"/>
                </a:lnTo>
                <a:lnTo>
                  <a:pt x="5" y="5"/>
                </a:lnTo>
                <a:lnTo>
                  <a:pt x="7" y="2"/>
                </a:lnTo>
                <a:lnTo>
                  <a:pt x="7" y="0"/>
                </a:lnTo>
                <a:lnTo>
                  <a:pt x="6" y="0"/>
                </a:lnTo>
                <a:lnTo>
                  <a:pt x="5" y="0"/>
                </a:lnTo>
                <a:lnTo>
                  <a:pt x="4" y="0"/>
                </a:lnTo>
                <a:lnTo>
                  <a:pt x="3" y="2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1" name="Freeform 193"/>
          <p:cNvSpPr>
            <a:spLocks/>
          </p:cNvSpPr>
          <p:nvPr/>
        </p:nvSpPr>
        <p:spPr bwMode="auto">
          <a:xfrm>
            <a:off x="2847975" y="2368550"/>
            <a:ext cx="36513" cy="190500"/>
          </a:xfrm>
          <a:custGeom>
            <a:avLst/>
            <a:gdLst>
              <a:gd name="T0" fmla="*/ 2147483646 w 23"/>
              <a:gd name="T1" fmla="*/ 2147483646 h 91"/>
              <a:gd name="T2" fmla="*/ 2147483646 w 23"/>
              <a:gd name="T3" fmla="*/ 2147483646 h 91"/>
              <a:gd name="T4" fmla="*/ 2147483646 w 23"/>
              <a:gd name="T5" fmla="*/ 2147483646 h 91"/>
              <a:gd name="T6" fmla="*/ 2147483646 w 23"/>
              <a:gd name="T7" fmla="*/ 2147483646 h 91"/>
              <a:gd name="T8" fmla="*/ 2147483646 w 23"/>
              <a:gd name="T9" fmla="*/ 2147483646 h 91"/>
              <a:gd name="T10" fmla="*/ 2147483646 w 23"/>
              <a:gd name="T11" fmla="*/ 2147483646 h 91"/>
              <a:gd name="T12" fmla="*/ 2147483646 w 23"/>
              <a:gd name="T13" fmla="*/ 2147483646 h 91"/>
              <a:gd name="T14" fmla="*/ 2147483646 w 23"/>
              <a:gd name="T15" fmla="*/ 2147483646 h 91"/>
              <a:gd name="T16" fmla="*/ 2147483646 w 23"/>
              <a:gd name="T17" fmla="*/ 2147483646 h 91"/>
              <a:gd name="T18" fmla="*/ 2147483646 w 23"/>
              <a:gd name="T19" fmla="*/ 2147483646 h 91"/>
              <a:gd name="T20" fmla="*/ 2147483646 w 23"/>
              <a:gd name="T21" fmla="*/ 2147483646 h 91"/>
              <a:gd name="T22" fmla="*/ 2147483646 w 23"/>
              <a:gd name="T23" fmla="*/ 2147483646 h 91"/>
              <a:gd name="T24" fmla="*/ 2147483646 w 23"/>
              <a:gd name="T25" fmla="*/ 2147483646 h 91"/>
              <a:gd name="T26" fmla="*/ 0 w 23"/>
              <a:gd name="T27" fmla="*/ 2147483646 h 91"/>
              <a:gd name="T28" fmla="*/ 0 w 23"/>
              <a:gd name="T29" fmla="*/ 2147483646 h 91"/>
              <a:gd name="T30" fmla="*/ 2147483646 w 23"/>
              <a:gd name="T31" fmla="*/ 2147483646 h 91"/>
              <a:gd name="T32" fmla="*/ 2147483646 w 23"/>
              <a:gd name="T33" fmla="*/ 2147483646 h 91"/>
              <a:gd name="T34" fmla="*/ 2147483646 w 23"/>
              <a:gd name="T35" fmla="*/ 0 h 91"/>
              <a:gd name="T36" fmla="*/ 2147483646 w 23"/>
              <a:gd name="T37" fmla="*/ 2147483646 h 9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"/>
              <a:gd name="T58" fmla="*/ 0 h 91"/>
              <a:gd name="T59" fmla="*/ 23 w 23"/>
              <a:gd name="T60" fmla="*/ 91 h 9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" h="91">
                <a:moveTo>
                  <a:pt x="23" y="1"/>
                </a:moveTo>
                <a:lnTo>
                  <a:pt x="22" y="1"/>
                </a:lnTo>
                <a:lnTo>
                  <a:pt x="21" y="3"/>
                </a:lnTo>
                <a:lnTo>
                  <a:pt x="19" y="8"/>
                </a:lnTo>
                <a:lnTo>
                  <a:pt x="16" y="16"/>
                </a:lnTo>
                <a:lnTo>
                  <a:pt x="15" y="28"/>
                </a:lnTo>
                <a:lnTo>
                  <a:pt x="14" y="43"/>
                </a:lnTo>
                <a:lnTo>
                  <a:pt x="15" y="64"/>
                </a:lnTo>
                <a:lnTo>
                  <a:pt x="17" y="91"/>
                </a:lnTo>
                <a:lnTo>
                  <a:pt x="5" y="91"/>
                </a:lnTo>
                <a:lnTo>
                  <a:pt x="3" y="87"/>
                </a:lnTo>
                <a:lnTo>
                  <a:pt x="2" y="80"/>
                </a:lnTo>
                <a:lnTo>
                  <a:pt x="1" y="70"/>
                </a:lnTo>
                <a:lnTo>
                  <a:pt x="0" y="56"/>
                </a:lnTo>
                <a:lnTo>
                  <a:pt x="0" y="42"/>
                </a:lnTo>
                <a:lnTo>
                  <a:pt x="1" y="27"/>
                </a:lnTo>
                <a:lnTo>
                  <a:pt x="3" y="12"/>
                </a:lnTo>
                <a:lnTo>
                  <a:pt x="7" y="0"/>
                </a:lnTo>
                <a:lnTo>
                  <a:pt x="23" y="1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2" name="Freeform 194"/>
          <p:cNvSpPr>
            <a:spLocks/>
          </p:cNvSpPr>
          <p:nvPr/>
        </p:nvSpPr>
        <p:spPr bwMode="auto">
          <a:xfrm>
            <a:off x="2849563" y="2382838"/>
            <a:ext cx="30162" cy="161925"/>
          </a:xfrm>
          <a:custGeom>
            <a:avLst/>
            <a:gdLst>
              <a:gd name="T0" fmla="*/ 2147483646 w 19"/>
              <a:gd name="T1" fmla="*/ 0 h 77"/>
              <a:gd name="T2" fmla="*/ 2147483646 w 19"/>
              <a:gd name="T3" fmla="*/ 2147483646 h 77"/>
              <a:gd name="T4" fmla="*/ 2147483646 w 19"/>
              <a:gd name="T5" fmla="*/ 2147483646 h 77"/>
              <a:gd name="T6" fmla="*/ 2147483646 w 19"/>
              <a:gd name="T7" fmla="*/ 2147483646 h 77"/>
              <a:gd name="T8" fmla="*/ 2147483646 w 19"/>
              <a:gd name="T9" fmla="*/ 2147483646 h 77"/>
              <a:gd name="T10" fmla="*/ 2147483646 w 19"/>
              <a:gd name="T11" fmla="*/ 2147483646 h 77"/>
              <a:gd name="T12" fmla="*/ 2147483646 w 19"/>
              <a:gd name="T13" fmla="*/ 2147483646 h 77"/>
              <a:gd name="T14" fmla="*/ 2147483646 w 19"/>
              <a:gd name="T15" fmla="*/ 2147483646 h 77"/>
              <a:gd name="T16" fmla="*/ 2147483646 w 19"/>
              <a:gd name="T17" fmla="*/ 2147483646 h 77"/>
              <a:gd name="T18" fmla="*/ 2147483646 w 19"/>
              <a:gd name="T19" fmla="*/ 2147483646 h 77"/>
              <a:gd name="T20" fmla="*/ 2147483646 w 19"/>
              <a:gd name="T21" fmla="*/ 2147483646 h 77"/>
              <a:gd name="T22" fmla="*/ 2147483646 w 19"/>
              <a:gd name="T23" fmla="*/ 2147483646 h 77"/>
              <a:gd name="T24" fmla="*/ 2147483646 w 19"/>
              <a:gd name="T25" fmla="*/ 2147483646 h 77"/>
              <a:gd name="T26" fmla="*/ 0 w 19"/>
              <a:gd name="T27" fmla="*/ 2147483646 h 77"/>
              <a:gd name="T28" fmla="*/ 0 w 19"/>
              <a:gd name="T29" fmla="*/ 2147483646 h 77"/>
              <a:gd name="T30" fmla="*/ 0 w 19"/>
              <a:gd name="T31" fmla="*/ 2147483646 h 77"/>
              <a:gd name="T32" fmla="*/ 2147483646 w 19"/>
              <a:gd name="T33" fmla="*/ 2147483646 h 77"/>
              <a:gd name="T34" fmla="*/ 2147483646 w 19"/>
              <a:gd name="T35" fmla="*/ 0 h 77"/>
              <a:gd name="T36" fmla="*/ 2147483646 w 19"/>
              <a:gd name="T37" fmla="*/ 0 h 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"/>
              <a:gd name="T58" fmla="*/ 0 h 77"/>
              <a:gd name="T59" fmla="*/ 19 w 19"/>
              <a:gd name="T60" fmla="*/ 77 h 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" h="77">
                <a:moveTo>
                  <a:pt x="19" y="0"/>
                </a:moveTo>
                <a:lnTo>
                  <a:pt x="19" y="1"/>
                </a:lnTo>
                <a:lnTo>
                  <a:pt x="18" y="2"/>
                </a:lnTo>
                <a:lnTo>
                  <a:pt x="16" y="7"/>
                </a:lnTo>
                <a:lnTo>
                  <a:pt x="14" y="12"/>
                </a:lnTo>
                <a:lnTo>
                  <a:pt x="13" y="23"/>
                </a:lnTo>
                <a:lnTo>
                  <a:pt x="12" y="36"/>
                </a:lnTo>
                <a:lnTo>
                  <a:pt x="13" y="53"/>
                </a:lnTo>
                <a:lnTo>
                  <a:pt x="14" y="77"/>
                </a:lnTo>
                <a:lnTo>
                  <a:pt x="4" y="77"/>
                </a:lnTo>
                <a:lnTo>
                  <a:pt x="4" y="74"/>
                </a:lnTo>
                <a:lnTo>
                  <a:pt x="2" y="69"/>
                </a:lnTo>
                <a:lnTo>
                  <a:pt x="1" y="59"/>
                </a:lnTo>
                <a:lnTo>
                  <a:pt x="0" y="48"/>
                </a:lnTo>
                <a:lnTo>
                  <a:pt x="0" y="35"/>
                </a:lnTo>
                <a:lnTo>
                  <a:pt x="0" y="22"/>
                </a:lnTo>
                <a:lnTo>
                  <a:pt x="2" y="10"/>
                </a:lnTo>
                <a:lnTo>
                  <a:pt x="6" y="0"/>
                </a:lnTo>
                <a:lnTo>
                  <a:pt x="19" y="0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3" name="Freeform 195"/>
          <p:cNvSpPr>
            <a:spLocks/>
          </p:cNvSpPr>
          <p:nvPr/>
        </p:nvSpPr>
        <p:spPr bwMode="auto">
          <a:xfrm>
            <a:off x="2851150" y="2393950"/>
            <a:ext cx="23813" cy="136525"/>
          </a:xfrm>
          <a:custGeom>
            <a:avLst/>
            <a:gdLst>
              <a:gd name="T0" fmla="*/ 2147483646 w 15"/>
              <a:gd name="T1" fmla="*/ 0 h 65"/>
              <a:gd name="T2" fmla="*/ 2147483646 w 15"/>
              <a:gd name="T3" fmla="*/ 2147483646 h 65"/>
              <a:gd name="T4" fmla="*/ 2147483646 w 15"/>
              <a:gd name="T5" fmla="*/ 2147483646 h 65"/>
              <a:gd name="T6" fmla="*/ 2147483646 w 15"/>
              <a:gd name="T7" fmla="*/ 2147483646 h 65"/>
              <a:gd name="T8" fmla="*/ 2147483646 w 15"/>
              <a:gd name="T9" fmla="*/ 2147483646 h 65"/>
              <a:gd name="T10" fmla="*/ 2147483646 w 15"/>
              <a:gd name="T11" fmla="*/ 2147483646 h 65"/>
              <a:gd name="T12" fmla="*/ 2147483646 w 15"/>
              <a:gd name="T13" fmla="*/ 2147483646 h 65"/>
              <a:gd name="T14" fmla="*/ 2147483646 w 15"/>
              <a:gd name="T15" fmla="*/ 2147483646 h 65"/>
              <a:gd name="T16" fmla="*/ 2147483646 w 15"/>
              <a:gd name="T17" fmla="*/ 2147483646 h 65"/>
              <a:gd name="T18" fmla="*/ 2147483646 w 15"/>
              <a:gd name="T19" fmla="*/ 2147483646 h 65"/>
              <a:gd name="T20" fmla="*/ 2147483646 w 15"/>
              <a:gd name="T21" fmla="*/ 2147483646 h 65"/>
              <a:gd name="T22" fmla="*/ 2147483646 w 15"/>
              <a:gd name="T23" fmla="*/ 2147483646 h 65"/>
              <a:gd name="T24" fmla="*/ 0 w 15"/>
              <a:gd name="T25" fmla="*/ 2147483646 h 65"/>
              <a:gd name="T26" fmla="*/ 0 w 15"/>
              <a:gd name="T27" fmla="*/ 2147483646 h 65"/>
              <a:gd name="T28" fmla="*/ 0 w 15"/>
              <a:gd name="T29" fmla="*/ 2147483646 h 65"/>
              <a:gd name="T30" fmla="*/ 0 w 15"/>
              <a:gd name="T31" fmla="*/ 2147483646 h 65"/>
              <a:gd name="T32" fmla="*/ 2147483646 w 15"/>
              <a:gd name="T33" fmla="*/ 2147483646 h 65"/>
              <a:gd name="T34" fmla="*/ 2147483646 w 15"/>
              <a:gd name="T35" fmla="*/ 0 h 65"/>
              <a:gd name="T36" fmla="*/ 2147483646 w 1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"/>
              <a:gd name="T58" fmla="*/ 0 h 65"/>
              <a:gd name="T59" fmla="*/ 15 w 1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" h="65">
                <a:moveTo>
                  <a:pt x="15" y="0"/>
                </a:moveTo>
                <a:lnTo>
                  <a:pt x="15" y="2"/>
                </a:lnTo>
                <a:lnTo>
                  <a:pt x="14" y="3"/>
                </a:lnTo>
                <a:lnTo>
                  <a:pt x="13" y="6"/>
                </a:lnTo>
                <a:lnTo>
                  <a:pt x="12" y="12"/>
                </a:lnTo>
                <a:lnTo>
                  <a:pt x="11" y="20"/>
                </a:lnTo>
                <a:lnTo>
                  <a:pt x="10" y="31"/>
                </a:lnTo>
                <a:lnTo>
                  <a:pt x="11" y="46"/>
                </a:lnTo>
                <a:lnTo>
                  <a:pt x="12" y="65"/>
                </a:lnTo>
                <a:lnTo>
                  <a:pt x="3" y="65"/>
                </a:lnTo>
                <a:lnTo>
                  <a:pt x="3" y="62"/>
                </a:lnTo>
                <a:lnTo>
                  <a:pt x="1" y="58"/>
                </a:lnTo>
                <a:lnTo>
                  <a:pt x="0" y="50"/>
                </a:lnTo>
                <a:lnTo>
                  <a:pt x="0" y="40"/>
                </a:lnTo>
                <a:lnTo>
                  <a:pt x="0" y="30"/>
                </a:lnTo>
                <a:lnTo>
                  <a:pt x="0" y="19"/>
                </a:lnTo>
                <a:lnTo>
                  <a:pt x="1" y="9"/>
                </a:lnTo>
                <a:lnTo>
                  <a:pt x="5" y="0"/>
                </a:lnTo>
                <a:lnTo>
                  <a:pt x="15" y="0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4" name="Freeform 196"/>
          <p:cNvSpPr>
            <a:spLocks/>
          </p:cNvSpPr>
          <p:nvPr/>
        </p:nvSpPr>
        <p:spPr bwMode="auto">
          <a:xfrm>
            <a:off x="2851150" y="2406650"/>
            <a:ext cx="20638" cy="109538"/>
          </a:xfrm>
          <a:custGeom>
            <a:avLst/>
            <a:gdLst>
              <a:gd name="T0" fmla="*/ 2147483646 w 13"/>
              <a:gd name="T1" fmla="*/ 2147483646 h 52"/>
              <a:gd name="T2" fmla="*/ 2147483646 w 13"/>
              <a:gd name="T3" fmla="*/ 2147483646 h 52"/>
              <a:gd name="T4" fmla="*/ 2147483646 w 13"/>
              <a:gd name="T5" fmla="*/ 2147483646 h 52"/>
              <a:gd name="T6" fmla="*/ 2147483646 w 13"/>
              <a:gd name="T7" fmla="*/ 2147483646 h 52"/>
              <a:gd name="T8" fmla="*/ 2147483646 w 13"/>
              <a:gd name="T9" fmla="*/ 2147483646 h 52"/>
              <a:gd name="T10" fmla="*/ 2147483646 w 13"/>
              <a:gd name="T11" fmla="*/ 2147483646 h 52"/>
              <a:gd name="T12" fmla="*/ 2147483646 w 13"/>
              <a:gd name="T13" fmla="*/ 2147483646 h 52"/>
              <a:gd name="T14" fmla="*/ 2147483646 w 13"/>
              <a:gd name="T15" fmla="*/ 2147483646 h 52"/>
              <a:gd name="T16" fmla="*/ 2147483646 w 13"/>
              <a:gd name="T17" fmla="*/ 2147483646 h 52"/>
              <a:gd name="T18" fmla="*/ 2147483646 w 13"/>
              <a:gd name="T19" fmla="*/ 2147483646 h 52"/>
              <a:gd name="T20" fmla="*/ 2147483646 w 13"/>
              <a:gd name="T21" fmla="*/ 2147483646 h 52"/>
              <a:gd name="T22" fmla="*/ 2147483646 w 13"/>
              <a:gd name="T23" fmla="*/ 2147483646 h 52"/>
              <a:gd name="T24" fmla="*/ 2147483646 w 13"/>
              <a:gd name="T25" fmla="*/ 2147483646 h 52"/>
              <a:gd name="T26" fmla="*/ 2147483646 w 13"/>
              <a:gd name="T27" fmla="*/ 2147483646 h 52"/>
              <a:gd name="T28" fmla="*/ 0 w 13"/>
              <a:gd name="T29" fmla="*/ 2147483646 h 52"/>
              <a:gd name="T30" fmla="*/ 2147483646 w 13"/>
              <a:gd name="T31" fmla="*/ 2147483646 h 52"/>
              <a:gd name="T32" fmla="*/ 2147483646 w 13"/>
              <a:gd name="T33" fmla="*/ 2147483646 h 52"/>
              <a:gd name="T34" fmla="*/ 2147483646 w 13"/>
              <a:gd name="T35" fmla="*/ 0 h 52"/>
              <a:gd name="T36" fmla="*/ 2147483646 w 13"/>
              <a:gd name="T37" fmla="*/ 2147483646 h 5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3"/>
              <a:gd name="T58" fmla="*/ 0 h 52"/>
              <a:gd name="T59" fmla="*/ 13 w 13"/>
              <a:gd name="T60" fmla="*/ 52 h 5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3" h="52">
                <a:moveTo>
                  <a:pt x="13" y="1"/>
                </a:moveTo>
                <a:lnTo>
                  <a:pt x="13" y="1"/>
                </a:lnTo>
                <a:lnTo>
                  <a:pt x="12" y="3"/>
                </a:lnTo>
                <a:lnTo>
                  <a:pt x="11" y="5"/>
                </a:lnTo>
                <a:lnTo>
                  <a:pt x="10" y="10"/>
                </a:lnTo>
                <a:lnTo>
                  <a:pt x="10" y="17"/>
                </a:lnTo>
                <a:lnTo>
                  <a:pt x="8" y="25"/>
                </a:lnTo>
                <a:lnTo>
                  <a:pt x="8" y="37"/>
                </a:lnTo>
                <a:lnTo>
                  <a:pt x="10" y="52"/>
                </a:lnTo>
                <a:lnTo>
                  <a:pt x="3" y="52"/>
                </a:lnTo>
                <a:lnTo>
                  <a:pt x="3" y="51"/>
                </a:lnTo>
                <a:lnTo>
                  <a:pt x="3" y="46"/>
                </a:lnTo>
                <a:lnTo>
                  <a:pt x="1" y="40"/>
                </a:lnTo>
                <a:lnTo>
                  <a:pt x="1" y="32"/>
                </a:lnTo>
                <a:lnTo>
                  <a:pt x="0" y="24"/>
                </a:lnTo>
                <a:lnTo>
                  <a:pt x="1" y="16"/>
                </a:lnTo>
                <a:lnTo>
                  <a:pt x="3" y="7"/>
                </a:lnTo>
                <a:lnTo>
                  <a:pt x="5" y="0"/>
                </a:lnTo>
                <a:lnTo>
                  <a:pt x="13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5" name="Freeform 197"/>
          <p:cNvSpPr>
            <a:spLocks/>
          </p:cNvSpPr>
          <p:nvPr/>
        </p:nvSpPr>
        <p:spPr bwMode="auto">
          <a:xfrm>
            <a:off x="2852738" y="2420938"/>
            <a:ext cx="15875" cy="79375"/>
          </a:xfrm>
          <a:custGeom>
            <a:avLst/>
            <a:gdLst>
              <a:gd name="T0" fmla="*/ 2147483646 w 10"/>
              <a:gd name="T1" fmla="*/ 0 h 38"/>
              <a:gd name="T2" fmla="*/ 2147483646 w 10"/>
              <a:gd name="T3" fmla="*/ 0 h 38"/>
              <a:gd name="T4" fmla="*/ 2147483646 w 10"/>
              <a:gd name="T5" fmla="*/ 2147483646 h 38"/>
              <a:gd name="T6" fmla="*/ 2147483646 w 10"/>
              <a:gd name="T7" fmla="*/ 2147483646 h 38"/>
              <a:gd name="T8" fmla="*/ 2147483646 w 10"/>
              <a:gd name="T9" fmla="*/ 2147483646 h 38"/>
              <a:gd name="T10" fmla="*/ 2147483646 w 10"/>
              <a:gd name="T11" fmla="*/ 2147483646 h 38"/>
              <a:gd name="T12" fmla="*/ 2147483646 w 10"/>
              <a:gd name="T13" fmla="*/ 2147483646 h 38"/>
              <a:gd name="T14" fmla="*/ 2147483646 w 10"/>
              <a:gd name="T15" fmla="*/ 2147483646 h 38"/>
              <a:gd name="T16" fmla="*/ 2147483646 w 10"/>
              <a:gd name="T17" fmla="*/ 2147483646 h 38"/>
              <a:gd name="T18" fmla="*/ 2147483646 w 10"/>
              <a:gd name="T19" fmla="*/ 2147483646 h 38"/>
              <a:gd name="T20" fmla="*/ 2147483646 w 10"/>
              <a:gd name="T21" fmla="*/ 2147483646 h 38"/>
              <a:gd name="T22" fmla="*/ 2147483646 w 10"/>
              <a:gd name="T23" fmla="*/ 2147483646 h 38"/>
              <a:gd name="T24" fmla="*/ 2147483646 w 10"/>
              <a:gd name="T25" fmla="*/ 2147483646 h 38"/>
              <a:gd name="T26" fmla="*/ 0 w 10"/>
              <a:gd name="T27" fmla="*/ 2147483646 h 38"/>
              <a:gd name="T28" fmla="*/ 0 w 10"/>
              <a:gd name="T29" fmla="*/ 2147483646 h 38"/>
              <a:gd name="T30" fmla="*/ 0 w 10"/>
              <a:gd name="T31" fmla="*/ 2147483646 h 38"/>
              <a:gd name="T32" fmla="*/ 2147483646 w 10"/>
              <a:gd name="T33" fmla="*/ 2147483646 h 38"/>
              <a:gd name="T34" fmla="*/ 2147483646 w 10"/>
              <a:gd name="T35" fmla="*/ 0 h 38"/>
              <a:gd name="T36" fmla="*/ 2147483646 w 10"/>
              <a:gd name="T37" fmla="*/ 0 h 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"/>
              <a:gd name="T58" fmla="*/ 0 h 38"/>
              <a:gd name="T59" fmla="*/ 10 w 10"/>
              <a:gd name="T60" fmla="*/ 38 h 3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" h="38">
                <a:moveTo>
                  <a:pt x="10" y="0"/>
                </a:moveTo>
                <a:lnTo>
                  <a:pt x="10" y="0"/>
                </a:lnTo>
                <a:lnTo>
                  <a:pt x="9" y="2"/>
                </a:lnTo>
                <a:lnTo>
                  <a:pt x="9" y="4"/>
                </a:lnTo>
                <a:lnTo>
                  <a:pt x="7" y="6"/>
                </a:lnTo>
                <a:lnTo>
                  <a:pt x="6" y="11"/>
                </a:lnTo>
                <a:lnTo>
                  <a:pt x="6" y="18"/>
                </a:lnTo>
                <a:lnTo>
                  <a:pt x="6" y="26"/>
                </a:lnTo>
                <a:lnTo>
                  <a:pt x="7" y="38"/>
                </a:lnTo>
                <a:lnTo>
                  <a:pt x="3" y="38"/>
                </a:lnTo>
                <a:lnTo>
                  <a:pt x="2" y="37"/>
                </a:lnTo>
                <a:lnTo>
                  <a:pt x="2" y="33"/>
                </a:lnTo>
                <a:lnTo>
                  <a:pt x="2" y="28"/>
                </a:lnTo>
                <a:lnTo>
                  <a:pt x="0" y="24"/>
                </a:lnTo>
                <a:lnTo>
                  <a:pt x="0" y="17"/>
                </a:lnTo>
                <a:lnTo>
                  <a:pt x="0" y="11"/>
                </a:lnTo>
                <a:lnTo>
                  <a:pt x="2" y="5"/>
                </a:lnTo>
                <a:lnTo>
                  <a:pt x="4" y="0"/>
                </a:lnTo>
                <a:lnTo>
                  <a:pt x="10" y="0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6" name="Freeform 198"/>
          <p:cNvSpPr>
            <a:spLocks/>
          </p:cNvSpPr>
          <p:nvPr/>
        </p:nvSpPr>
        <p:spPr bwMode="auto">
          <a:xfrm>
            <a:off x="2725738" y="2397125"/>
            <a:ext cx="71437" cy="115888"/>
          </a:xfrm>
          <a:custGeom>
            <a:avLst/>
            <a:gdLst>
              <a:gd name="T0" fmla="*/ 2147483646 w 45"/>
              <a:gd name="T1" fmla="*/ 2147483646 h 55"/>
              <a:gd name="T2" fmla="*/ 2147483646 w 45"/>
              <a:gd name="T3" fmla="*/ 2147483646 h 55"/>
              <a:gd name="T4" fmla="*/ 2147483646 w 45"/>
              <a:gd name="T5" fmla="*/ 2147483646 h 55"/>
              <a:gd name="T6" fmla="*/ 2147483646 w 45"/>
              <a:gd name="T7" fmla="*/ 2147483646 h 55"/>
              <a:gd name="T8" fmla="*/ 0 w 45"/>
              <a:gd name="T9" fmla="*/ 2147483646 h 55"/>
              <a:gd name="T10" fmla="*/ 0 w 45"/>
              <a:gd name="T11" fmla="*/ 2147483646 h 55"/>
              <a:gd name="T12" fmla="*/ 0 w 45"/>
              <a:gd name="T13" fmla="*/ 2147483646 h 55"/>
              <a:gd name="T14" fmla="*/ 0 w 45"/>
              <a:gd name="T15" fmla="*/ 2147483646 h 55"/>
              <a:gd name="T16" fmla="*/ 2147483646 w 45"/>
              <a:gd name="T17" fmla="*/ 2147483646 h 55"/>
              <a:gd name="T18" fmla="*/ 2147483646 w 45"/>
              <a:gd name="T19" fmla="*/ 2147483646 h 55"/>
              <a:gd name="T20" fmla="*/ 2147483646 w 45"/>
              <a:gd name="T21" fmla="*/ 2147483646 h 55"/>
              <a:gd name="T22" fmla="*/ 2147483646 w 45"/>
              <a:gd name="T23" fmla="*/ 2147483646 h 55"/>
              <a:gd name="T24" fmla="*/ 2147483646 w 45"/>
              <a:gd name="T25" fmla="*/ 2147483646 h 55"/>
              <a:gd name="T26" fmla="*/ 2147483646 w 45"/>
              <a:gd name="T27" fmla="*/ 2147483646 h 55"/>
              <a:gd name="T28" fmla="*/ 2147483646 w 45"/>
              <a:gd name="T29" fmla="*/ 2147483646 h 55"/>
              <a:gd name="T30" fmla="*/ 2147483646 w 45"/>
              <a:gd name="T31" fmla="*/ 2147483646 h 55"/>
              <a:gd name="T32" fmla="*/ 2147483646 w 45"/>
              <a:gd name="T33" fmla="*/ 2147483646 h 55"/>
              <a:gd name="T34" fmla="*/ 2147483646 w 45"/>
              <a:gd name="T35" fmla="*/ 2147483646 h 55"/>
              <a:gd name="T36" fmla="*/ 2147483646 w 45"/>
              <a:gd name="T37" fmla="*/ 2147483646 h 55"/>
              <a:gd name="T38" fmla="*/ 2147483646 w 45"/>
              <a:gd name="T39" fmla="*/ 2147483646 h 55"/>
              <a:gd name="T40" fmla="*/ 2147483646 w 45"/>
              <a:gd name="T41" fmla="*/ 2147483646 h 55"/>
              <a:gd name="T42" fmla="*/ 2147483646 w 45"/>
              <a:gd name="T43" fmla="*/ 2147483646 h 55"/>
              <a:gd name="T44" fmla="*/ 2147483646 w 45"/>
              <a:gd name="T45" fmla="*/ 2147483646 h 55"/>
              <a:gd name="T46" fmla="*/ 2147483646 w 45"/>
              <a:gd name="T47" fmla="*/ 2147483646 h 55"/>
              <a:gd name="T48" fmla="*/ 2147483646 w 45"/>
              <a:gd name="T49" fmla="*/ 2147483646 h 55"/>
              <a:gd name="T50" fmla="*/ 2147483646 w 45"/>
              <a:gd name="T51" fmla="*/ 2147483646 h 55"/>
              <a:gd name="T52" fmla="*/ 2147483646 w 45"/>
              <a:gd name="T53" fmla="*/ 2147483646 h 55"/>
              <a:gd name="T54" fmla="*/ 2147483646 w 45"/>
              <a:gd name="T55" fmla="*/ 2147483646 h 55"/>
              <a:gd name="T56" fmla="*/ 2147483646 w 45"/>
              <a:gd name="T57" fmla="*/ 2147483646 h 55"/>
              <a:gd name="T58" fmla="*/ 2147483646 w 45"/>
              <a:gd name="T59" fmla="*/ 2147483646 h 55"/>
              <a:gd name="T60" fmla="*/ 2147483646 w 45"/>
              <a:gd name="T61" fmla="*/ 2147483646 h 55"/>
              <a:gd name="T62" fmla="*/ 2147483646 w 45"/>
              <a:gd name="T63" fmla="*/ 2147483646 h 55"/>
              <a:gd name="T64" fmla="*/ 2147483646 w 45"/>
              <a:gd name="T65" fmla="*/ 2147483646 h 55"/>
              <a:gd name="T66" fmla="*/ 2147483646 w 45"/>
              <a:gd name="T67" fmla="*/ 2147483646 h 55"/>
              <a:gd name="T68" fmla="*/ 2147483646 w 45"/>
              <a:gd name="T69" fmla="*/ 2147483646 h 55"/>
              <a:gd name="T70" fmla="*/ 2147483646 w 45"/>
              <a:gd name="T71" fmla="*/ 2147483646 h 55"/>
              <a:gd name="T72" fmla="*/ 2147483646 w 45"/>
              <a:gd name="T73" fmla="*/ 2147483646 h 55"/>
              <a:gd name="T74" fmla="*/ 2147483646 w 45"/>
              <a:gd name="T75" fmla="*/ 2147483646 h 55"/>
              <a:gd name="T76" fmla="*/ 2147483646 w 45"/>
              <a:gd name="T77" fmla="*/ 2147483646 h 55"/>
              <a:gd name="T78" fmla="*/ 2147483646 w 45"/>
              <a:gd name="T79" fmla="*/ 2147483646 h 55"/>
              <a:gd name="T80" fmla="*/ 2147483646 w 45"/>
              <a:gd name="T81" fmla="*/ 2147483646 h 55"/>
              <a:gd name="T82" fmla="*/ 2147483646 w 45"/>
              <a:gd name="T83" fmla="*/ 0 h 55"/>
              <a:gd name="T84" fmla="*/ 2147483646 w 45"/>
              <a:gd name="T85" fmla="*/ 2147483646 h 55"/>
              <a:gd name="T86" fmla="*/ 2147483646 w 45"/>
              <a:gd name="T87" fmla="*/ 2147483646 h 55"/>
              <a:gd name="T88" fmla="*/ 2147483646 w 45"/>
              <a:gd name="T89" fmla="*/ 2147483646 h 55"/>
              <a:gd name="T90" fmla="*/ 2147483646 w 45"/>
              <a:gd name="T91" fmla="*/ 2147483646 h 55"/>
              <a:gd name="T92" fmla="*/ 2147483646 w 45"/>
              <a:gd name="T93" fmla="*/ 2147483646 h 55"/>
              <a:gd name="T94" fmla="*/ 2147483646 w 45"/>
              <a:gd name="T95" fmla="*/ 2147483646 h 55"/>
              <a:gd name="T96" fmla="*/ 2147483646 w 45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5"/>
              <a:gd name="T148" fmla="*/ 0 h 55"/>
              <a:gd name="T149" fmla="*/ 45 w 45"/>
              <a:gd name="T150" fmla="*/ 55 h 5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5" h="55">
                <a:moveTo>
                  <a:pt x="3" y="5"/>
                </a:moveTo>
                <a:lnTo>
                  <a:pt x="3" y="7"/>
                </a:lnTo>
                <a:lnTo>
                  <a:pt x="2" y="9"/>
                </a:lnTo>
                <a:lnTo>
                  <a:pt x="1" y="14"/>
                </a:lnTo>
                <a:lnTo>
                  <a:pt x="0" y="21"/>
                </a:lnTo>
                <a:lnTo>
                  <a:pt x="0" y="28"/>
                </a:lnTo>
                <a:lnTo>
                  <a:pt x="0" y="36"/>
                </a:lnTo>
                <a:lnTo>
                  <a:pt x="0" y="45"/>
                </a:lnTo>
                <a:lnTo>
                  <a:pt x="2" y="55"/>
                </a:lnTo>
                <a:lnTo>
                  <a:pt x="2" y="53"/>
                </a:lnTo>
                <a:lnTo>
                  <a:pt x="2" y="51"/>
                </a:lnTo>
                <a:lnTo>
                  <a:pt x="2" y="49"/>
                </a:lnTo>
                <a:lnTo>
                  <a:pt x="2" y="45"/>
                </a:lnTo>
                <a:lnTo>
                  <a:pt x="3" y="43"/>
                </a:lnTo>
                <a:lnTo>
                  <a:pt x="3" y="38"/>
                </a:lnTo>
                <a:lnTo>
                  <a:pt x="5" y="35"/>
                </a:lnTo>
                <a:lnTo>
                  <a:pt x="6" y="31"/>
                </a:lnTo>
                <a:lnTo>
                  <a:pt x="7" y="28"/>
                </a:lnTo>
                <a:lnTo>
                  <a:pt x="8" y="24"/>
                </a:lnTo>
                <a:lnTo>
                  <a:pt x="10" y="21"/>
                </a:lnTo>
                <a:lnTo>
                  <a:pt x="14" y="18"/>
                </a:lnTo>
                <a:lnTo>
                  <a:pt x="16" y="16"/>
                </a:lnTo>
                <a:lnTo>
                  <a:pt x="21" y="15"/>
                </a:lnTo>
                <a:lnTo>
                  <a:pt x="26" y="14"/>
                </a:lnTo>
                <a:lnTo>
                  <a:pt x="26" y="13"/>
                </a:lnTo>
                <a:lnTo>
                  <a:pt x="28" y="11"/>
                </a:lnTo>
                <a:lnTo>
                  <a:pt x="29" y="10"/>
                </a:lnTo>
                <a:lnTo>
                  <a:pt x="33" y="9"/>
                </a:lnTo>
                <a:lnTo>
                  <a:pt x="36" y="7"/>
                </a:lnTo>
                <a:lnTo>
                  <a:pt x="41" y="4"/>
                </a:lnTo>
                <a:lnTo>
                  <a:pt x="45" y="2"/>
                </a:lnTo>
                <a:lnTo>
                  <a:pt x="44" y="2"/>
                </a:lnTo>
                <a:lnTo>
                  <a:pt x="43" y="2"/>
                </a:lnTo>
                <a:lnTo>
                  <a:pt x="42" y="2"/>
                </a:lnTo>
                <a:lnTo>
                  <a:pt x="40" y="1"/>
                </a:lnTo>
                <a:lnTo>
                  <a:pt x="37" y="1"/>
                </a:lnTo>
                <a:lnTo>
                  <a:pt x="35" y="1"/>
                </a:lnTo>
                <a:lnTo>
                  <a:pt x="31" y="1"/>
                </a:lnTo>
                <a:lnTo>
                  <a:pt x="28" y="0"/>
                </a:lnTo>
                <a:lnTo>
                  <a:pt x="26" y="1"/>
                </a:lnTo>
                <a:lnTo>
                  <a:pt x="22" y="1"/>
                </a:lnTo>
                <a:lnTo>
                  <a:pt x="19" y="1"/>
                </a:lnTo>
                <a:lnTo>
                  <a:pt x="14" y="2"/>
                </a:lnTo>
                <a:lnTo>
                  <a:pt x="10" y="2"/>
                </a:lnTo>
                <a:lnTo>
                  <a:pt x="7" y="3"/>
                </a:lnTo>
                <a:lnTo>
                  <a:pt x="3" y="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7" name="Freeform 199"/>
          <p:cNvSpPr>
            <a:spLocks/>
          </p:cNvSpPr>
          <p:nvPr/>
        </p:nvSpPr>
        <p:spPr bwMode="auto">
          <a:xfrm>
            <a:off x="2624138" y="2484438"/>
            <a:ext cx="58737" cy="20637"/>
          </a:xfrm>
          <a:custGeom>
            <a:avLst/>
            <a:gdLst>
              <a:gd name="T0" fmla="*/ 0 w 37"/>
              <a:gd name="T1" fmla="*/ 2147483646 h 10"/>
              <a:gd name="T2" fmla="*/ 0 w 37"/>
              <a:gd name="T3" fmla="*/ 2147483646 h 10"/>
              <a:gd name="T4" fmla="*/ 0 w 37"/>
              <a:gd name="T5" fmla="*/ 2147483646 h 10"/>
              <a:gd name="T6" fmla="*/ 2147483646 w 37"/>
              <a:gd name="T7" fmla="*/ 2147483646 h 10"/>
              <a:gd name="T8" fmla="*/ 2147483646 w 37"/>
              <a:gd name="T9" fmla="*/ 2147483646 h 10"/>
              <a:gd name="T10" fmla="*/ 2147483646 w 37"/>
              <a:gd name="T11" fmla="*/ 2147483646 h 10"/>
              <a:gd name="T12" fmla="*/ 2147483646 w 37"/>
              <a:gd name="T13" fmla="*/ 2147483646 h 10"/>
              <a:gd name="T14" fmla="*/ 2147483646 w 37"/>
              <a:gd name="T15" fmla="*/ 2147483646 h 10"/>
              <a:gd name="T16" fmla="*/ 2147483646 w 37"/>
              <a:gd name="T17" fmla="*/ 2147483646 h 10"/>
              <a:gd name="T18" fmla="*/ 2147483646 w 37"/>
              <a:gd name="T19" fmla="*/ 2147483646 h 10"/>
              <a:gd name="T20" fmla="*/ 2147483646 w 37"/>
              <a:gd name="T21" fmla="*/ 0 h 10"/>
              <a:gd name="T22" fmla="*/ 2147483646 w 37"/>
              <a:gd name="T23" fmla="*/ 0 h 10"/>
              <a:gd name="T24" fmla="*/ 2147483646 w 37"/>
              <a:gd name="T25" fmla="*/ 0 h 10"/>
              <a:gd name="T26" fmla="*/ 2147483646 w 37"/>
              <a:gd name="T27" fmla="*/ 0 h 10"/>
              <a:gd name="T28" fmla="*/ 2147483646 w 37"/>
              <a:gd name="T29" fmla="*/ 2147483646 h 10"/>
              <a:gd name="T30" fmla="*/ 2147483646 w 37"/>
              <a:gd name="T31" fmla="*/ 2147483646 h 10"/>
              <a:gd name="T32" fmla="*/ 2147483646 w 37"/>
              <a:gd name="T33" fmla="*/ 2147483646 h 10"/>
              <a:gd name="T34" fmla="*/ 2147483646 w 37"/>
              <a:gd name="T35" fmla="*/ 2147483646 h 10"/>
              <a:gd name="T36" fmla="*/ 2147483646 w 37"/>
              <a:gd name="T37" fmla="*/ 2147483646 h 10"/>
              <a:gd name="T38" fmla="*/ 2147483646 w 37"/>
              <a:gd name="T39" fmla="*/ 2147483646 h 10"/>
              <a:gd name="T40" fmla="*/ 2147483646 w 37"/>
              <a:gd name="T41" fmla="*/ 2147483646 h 10"/>
              <a:gd name="T42" fmla="*/ 2147483646 w 37"/>
              <a:gd name="T43" fmla="*/ 2147483646 h 10"/>
              <a:gd name="T44" fmla="*/ 2147483646 w 37"/>
              <a:gd name="T45" fmla="*/ 2147483646 h 10"/>
              <a:gd name="T46" fmla="*/ 2147483646 w 37"/>
              <a:gd name="T47" fmla="*/ 2147483646 h 10"/>
              <a:gd name="T48" fmla="*/ 2147483646 w 37"/>
              <a:gd name="T49" fmla="*/ 2147483646 h 10"/>
              <a:gd name="T50" fmla="*/ 2147483646 w 37"/>
              <a:gd name="T51" fmla="*/ 2147483646 h 10"/>
              <a:gd name="T52" fmla="*/ 2147483646 w 37"/>
              <a:gd name="T53" fmla="*/ 2147483646 h 10"/>
              <a:gd name="T54" fmla="*/ 2147483646 w 37"/>
              <a:gd name="T55" fmla="*/ 2147483646 h 10"/>
              <a:gd name="T56" fmla="*/ 2147483646 w 37"/>
              <a:gd name="T57" fmla="*/ 2147483646 h 10"/>
              <a:gd name="T58" fmla="*/ 2147483646 w 37"/>
              <a:gd name="T59" fmla="*/ 2147483646 h 10"/>
              <a:gd name="T60" fmla="*/ 2147483646 w 37"/>
              <a:gd name="T61" fmla="*/ 2147483646 h 10"/>
              <a:gd name="T62" fmla="*/ 2147483646 w 37"/>
              <a:gd name="T63" fmla="*/ 2147483646 h 10"/>
              <a:gd name="T64" fmla="*/ 2147483646 w 37"/>
              <a:gd name="T65" fmla="*/ 2147483646 h 10"/>
              <a:gd name="T66" fmla="*/ 0 w 37"/>
              <a:gd name="T67" fmla="*/ 2147483646 h 10"/>
              <a:gd name="T68" fmla="*/ 0 w 37"/>
              <a:gd name="T69" fmla="*/ 2147483646 h 1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0"/>
              <a:gd name="T107" fmla="*/ 37 w 37"/>
              <a:gd name="T108" fmla="*/ 10 h 1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0">
                <a:moveTo>
                  <a:pt x="0" y="7"/>
                </a:moveTo>
                <a:lnTo>
                  <a:pt x="0" y="7"/>
                </a:lnTo>
                <a:lnTo>
                  <a:pt x="0" y="5"/>
                </a:lnTo>
                <a:lnTo>
                  <a:pt x="1" y="5"/>
                </a:lnTo>
                <a:lnTo>
                  <a:pt x="1" y="4"/>
                </a:lnTo>
                <a:lnTo>
                  <a:pt x="2" y="3"/>
                </a:lnTo>
                <a:lnTo>
                  <a:pt x="3" y="3"/>
                </a:lnTo>
                <a:lnTo>
                  <a:pt x="4" y="2"/>
                </a:lnTo>
                <a:lnTo>
                  <a:pt x="7" y="1"/>
                </a:lnTo>
                <a:lnTo>
                  <a:pt x="9" y="1"/>
                </a:lnTo>
                <a:lnTo>
                  <a:pt x="11" y="0"/>
                </a:lnTo>
                <a:lnTo>
                  <a:pt x="15" y="0"/>
                </a:lnTo>
                <a:lnTo>
                  <a:pt x="18" y="0"/>
                </a:lnTo>
                <a:lnTo>
                  <a:pt x="22" y="0"/>
                </a:lnTo>
                <a:lnTo>
                  <a:pt x="27" y="1"/>
                </a:lnTo>
                <a:lnTo>
                  <a:pt x="31" y="2"/>
                </a:lnTo>
                <a:lnTo>
                  <a:pt x="37" y="3"/>
                </a:lnTo>
                <a:lnTo>
                  <a:pt x="37" y="5"/>
                </a:lnTo>
                <a:lnTo>
                  <a:pt x="36" y="5"/>
                </a:lnTo>
                <a:lnTo>
                  <a:pt x="34" y="4"/>
                </a:lnTo>
                <a:lnTo>
                  <a:pt x="32" y="4"/>
                </a:lnTo>
                <a:lnTo>
                  <a:pt x="30" y="3"/>
                </a:lnTo>
                <a:lnTo>
                  <a:pt x="28" y="3"/>
                </a:lnTo>
                <a:lnTo>
                  <a:pt x="24" y="3"/>
                </a:lnTo>
                <a:lnTo>
                  <a:pt x="22" y="2"/>
                </a:lnTo>
                <a:lnTo>
                  <a:pt x="18" y="2"/>
                </a:lnTo>
                <a:lnTo>
                  <a:pt x="15" y="2"/>
                </a:lnTo>
                <a:lnTo>
                  <a:pt x="13" y="3"/>
                </a:lnTo>
                <a:lnTo>
                  <a:pt x="9" y="3"/>
                </a:lnTo>
                <a:lnTo>
                  <a:pt x="7" y="4"/>
                </a:lnTo>
                <a:lnTo>
                  <a:pt x="4" y="5"/>
                </a:lnTo>
                <a:lnTo>
                  <a:pt x="2" y="8"/>
                </a:lnTo>
                <a:lnTo>
                  <a:pt x="0" y="1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8" name="Freeform 200"/>
          <p:cNvSpPr>
            <a:spLocks/>
          </p:cNvSpPr>
          <p:nvPr/>
        </p:nvSpPr>
        <p:spPr bwMode="auto">
          <a:xfrm>
            <a:off x="2624138" y="2430463"/>
            <a:ext cx="58737" cy="23812"/>
          </a:xfrm>
          <a:custGeom>
            <a:avLst/>
            <a:gdLst>
              <a:gd name="T0" fmla="*/ 0 w 37"/>
              <a:gd name="T1" fmla="*/ 2147483646 h 11"/>
              <a:gd name="T2" fmla="*/ 0 w 37"/>
              <a:gd name="T3" fmla="*/ 2147483646 h 11"/>
              <a:gd name="T4" fmla="*/ 0 w 37"/>
              <a:gd name="T5" fmla="*/ 2147483646 h 11"/>
              <a:gd name="T6" fmla="*/ 2147483646 w 37"/>
              <a:gd name="T7" fmla="*/ 2147483646 h 11"/>
              <a:gd name="T8" fmla="*/ 2147483646 w 37"/>
              <a:gd name="T9" fmla="*/ 2147483646 h 11"/>
              <a:gd name="T10" fmla="*/ 2147483646 w 37"/>
              <a:gd name="T11" fmla="*/ 2147483646 h 11"/>
              <a:gd name="T12" fmla="*/ 2147483646 w 37"/>
              <a:gd name="T13" fmla="*/ 2147483646 h 11"/>
              <a:gd name="T14" fmla="*/ 2147483646 w 37"/>
              <a:gd name="T15" fmla="*/ 2147483646 h 11"/>
              <a:gd name="T16" fmla="*/ 2147483646 w 37"/>
              <a:gd name="T17" fmla="*/ 2147483646 h 11"/>
              <a:gd name="T18" fmla="*/ 2147483646 w 37"/>
              <a:gd name="T19" fmla="*/ 2147483646 h 11"/>
              <a:gd name="T20" fmla="*/ 2147483646 w 37"/>
              <a:gd name="T21" fmla="*/ 0 h 11"/>
              <a:gd name="T22" fmla="*/ 2147483646 w 37"/>
              <a:gd name="T23" fmla="*/ 0 h 11"/>
              <a:gd name="T24" fmla="*/ 2147483646 w 37"/>
              <a:gd name="T25" fmla="*/ 0 h 11"/>
              <a:gd name="T26" fmla="*/ 2147483646 w 37"/>
              <a:gd name="T27" fmla="*/ 0 h 11"/>
              <a:gd name="T28" fmla="*/ 2147483646 w 37"/>
              <a:gd name="T29" fmla="*/ 2147483646 h 11"/>
              <a:gd name="T30" fmla="*/ 2147483646 w 37"/>
              <a:gd name="T31" fmla="*/ 2147483646 h 11"/>
              <a:gd name="T32" fmla="*/ 2147483646 w 37"/>
              <a:gd name="T33" fmla="*/ 2147483646 h 11"/>
              <a:gd name="T34" fmla="*/ 2147483646 w 37"/>
              <a:gd name="T35" fmla="*/ 2147483646 h 11"/>
              <a:gd name="T36" fmla="*/ 2147483646 w 37"/>
              <a:gd name="T37" fmla="*/ 2147483646 h 11"/>
              <a:gd name="T38" fmla="*/ 2147483646 w 37"/>
              <a:gd name="T39" fmla="*/ 2147483646 h 11"/>
              <a:gd name="T40" fmla="*/ 2147483646 w 37"/>
              <a:gd name="T41" fmla="*/ 2147483646 h 11"/>
              <a:gd name="T42" fmla="*/ 2147483646 w 37"/>
              <a:gd name="T43" fmla="*/ 2147483646 h 11"/>
              <a:gd name="T44" fmla="*/ 2147483646 w 37"/>
              <a:gd name="T45" fmla="*/ 2147483646 h 11"/>
              <a:gd name="T46" fmla="*/ 2147483646 w 37"/>
              <a:gd name="T47" fmla="*/ 2147483646 h 11"/>
              <a:gd name="T48" fmla="*/ 2147483646 w 37"/>
              <a:gd name="T49" fmla="*/ 2147483646 h 11"/>
              <a:gd name="T50" fmla="*/ 2147483646 w 37"/>
              <a:gd name="T51" fmla="*/ 2147483646 h 11"/>
              <a:gd name="T52" fmla="*/ 2147483646 w 37"/>
              <a:gd name="T53" fmla="*/ 2147483646 h 11"/>
              <a:gd name="T54" fmla="*/ 2147483646 w 37"/>
              <a:gd name="T55" fmla="*/ 2147483646 h 11"/>
              <a:gd name="T56" fmla="*/ 2147483646 w 37"/>
              <a:gd name="T57" fmla="*/ 2147483646 h 11"/>
              <a:gd name="T58" fmla="*/ 2147483646 w 37"/>
              <a:gd name="T59" fmla="*/ 2147483646 h 11"/>
              <a:gd name="T60" fmla="*/ 2147483646 w 37"/>
              <a:gd name="T61" fmla="*/ 2147483646 h 11"/>
              <a:gd name="T62" fmla="*/ 2147483646 w 37"/>
              <a:gd name="T63" fmla="*/ 2147483646 h 11"/>
              <a:gd name="T64" fmla="*/ 2147483646 w 37"/>
              <a:gd name="T65" fmla="*/ 2147483646 h 11"/>
              <a:gd name="T66" fmla="*/ 0 w 37"/>
              <a:gd name="T67" fmla="*/ 2147483646 h 11"/>
              <a:gd name="T68" fmla="*/ 0 w 37"/>
              <a:gd name="T69" fmla="*/ 2147483646 h 1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1"/>
              <a:gd name="T107" fmla="*/ 37 w 37"/>
              <a:gd name="T108" fmla="*/ 11 h 1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1">
                <a:moveTo>
                  <a:pt x="0" y="7"/>
                </a:move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2" y="4"/>
                </a:lnTo>
                <a:lnTo>
                  <a:pt x="3" y="4"/>
                </a:lnTo>
                <a:lnTo>
                  <a:pt x="4" y="2"/>
                </a:lnTo>
                <a:lnTo>
                  <a:pt x="7" y="1"/>
                </a:lnTo>
                <a:lnTo>
                  <a:pt x="9" y="1"/>
                </a:lnTo>
                <a:lnTo>
                  <a:pt x="11" y="0"/>
                </a:lnTo>
                <a:lnTo>
                  <a:pt x="15" y="0"/>
                </a:lnTo>
                <a:lnTo>
                  <a:pt x="18" y="0"/>
                </a:lnTo>
                <a:lnTo>
                  <a:pt x="22" y="0"/>
                </a:lnTo>
                <a:lnTo>
                  <a:pt x="27" y="1"/>
                </a:lnTo>
                <a:lnTo>
                  <a:pt x="31" y="2"/>
                </a:lnTo>
                <a:lnTo>
                  <a:pt x="37" y="4"/>
                </a:lnTo>
                <a:lnTo>
                  <a:pt x="37" y="6"/>
                </a:lnTo>
                <a:lnTo>
                  <a:pt x="36" y="6"/>
                </a:lnTo>
                <a:lnTo>
                  <a:pt x="34" y="5"/>
                </a:lnTo>
                <a:lnTo>
                  <a:pt x="32" y="5"/>
                </a:lnTo>
                <a:lnTo>
                  <a:pt x="30" y="5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2"/>
                </a:lnTo>
                <a:lnTo>
                  <a:pt x="15" y="2"/>
                </a:lnTo>
                <a:lnTo>
                  <a:pt x="13" y="4"/>
                </a:lnTo>
                <a:lnTo>
                  <a:pt x="9" y="4"/>
                </a:lnTo>
                <a:lnTo>
                  <a:pt x="7" y="5"/>
                </a:lnTo>
                <a:lnTo>
                  <a:pt x="4" y="6"/>
                </a:lnTo>
                <a:lnTo>
                  <a:pt x="2" y="8"/>
                </a:lnTo>
                <a:lnTo>
                  <a:pt x="0" y="11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09" name="Freeform 201"/>
          <p:cNvSpPr>
            <a:spLocks/>
          </p:cNvSpPr>
          <p:nvPr/>
        </p:nvSpPr>
        <p:spPr bwMode="auto">
          <a:xfrm>
            <a:off x="2679700" y="2406650"/>
            <a:ext cx="95250" cy="239713"/>
          </a:xfrm>
          <a:custGeom>
            <a:avLst/>
            <a:gdLst>
              <a:gd name="T0" fmla="*/ 0 w 60"/>
              <a:gd name="T1" fmla="*/ 0 h 114"/>
              <a:gd name="T2" fmla="*/ 0 w 60"/>
              <a:gd name="T3" fmla="*/ 2147483646 h 114"/>
              <a:gd name="T4" fmla="*/ 2147483646 w 60"/>
              <a:gd name="T5" fmla="*/ 2147483646 h 114"/>
              <a:gd name="T6" fmla="*/ 2147483646 w 60"/>
              <a:gd name="T7" fmla="*/ 2147483646 h 114"/>
              <a:gd name="T8" fmla="*/ 2147483646 w 60"/>
              <a:gd name="T9" fmla="*/ 2147483646 h 114"/>
              <a:gd name="T10" fmla="*/ 2147483646 w 60"/>
              <a:gd name="T11" fmla="*/ 2147483646 h 114"/>
              <a:gd name="T12" fmla="*/ 2147483646 w 60"/>
              <a:gd name="T13" fmla="*/ 2147483646 h 114"/>
              <a:gd name="T14" fmla="*/ 2147483646 w 60"/>
              <a:gd name="T15" fmla="*/ 2147483646 h 114"/>
              <a:gd name="T16" fmla="*/ 2147483646 w 60"/>
              <a:gd name="T17" fmla="*/ 2147483646 h 114"/>
              <a:gd name="T18" fmla="*/ 2147483646 w 60"/>
              <a:gd name="T19" fmla="*/ 2147483646 h 114"/>
              <a:gd name="T20" fmla="*/ 2147483646 w 60"/>
              <a:gd name="T21" fmla="*/ 2147483646 h 114"/>
              <a:gd name="T22" fmla="*/ 2147483646 w 60"/>
              <a:gd name="T23" fmla="*/ 2147483646 h 114"/>
              <a:gd name="T24" fmla="*/ 2147483646 w 60"/>
              <a:gd name="T25" fmla="*/ 2147483646 h 114"/>
              <a:gd name="T26" fmla="*/ 2147483646 w 60"/>
              <a:gd name="T27" fmla="*/ 2147483646 h 114"/>
              <a:gd name="T28" fmla="*/ 2147483646 w 60"/>
              <a:gd name="T29" fmla="*/ 2147483646 h 114"/>
              <a:gd name="T30" fmla="*/ 2147483646 w 60"/>
              <a:gd name="T31" fmla="*/ 2147483646 h 114"/>
              <a:gd name="T32" fmla="*/ 2147483646 w 60"/>
              <a:gd name="T33" fmla="*/ 2147483646 h 114"/>
              <a:gd name="T34" fmla="*/ 0 w 60"/>
              <a:gd name="T35" fmla="*/ 0 h 11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0"/>
              <a:gd name="T55" fmla="*/ 0 h 114"/>
              <a:gd name="T56" fmla="*/ 60 w 60"/>
              <a:gd name="T57" fmla="*/ 114 h 11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0" h="114">
                <a:moveTo>
                  <a:pt x="0" y="0"/>
                </a:moveTo>
                <a:lnTo>
                  <a:pt x="0" y="110"/>
                </a:lnTo>
                <a:lnTo>
                  <a:pt x="18" y="114"/>
                </a:lnTo>
                <a:lnTo>
                  <a:pt x="17" y="98"/>
                </a:lnTo>
                <a:lnTo>
                  <a:pt x="60" y="105"/>
                </a:lnTo>
                <a:lnTo>
                  <a:pt x="60" y="100"/>
                </a:lnTo>
                <a:lnTo>
                  <a:pt x="30" y="96"/>
                </a:lnTo>
                <a:lnTo>
                  <a:pt x="29" y="83"/>
                </a:lnTo>
                <a:lnTo>
                  <a:pt x="9" y="83"/>
                </a:lnTo>
                <a:lnTo>
                  <a:pt x="8" y="81"/>
                </a:lnTo>
                <a:lnTo>
                  <a:pt x="7" y="76"/>
                </a:lnTo>
                <a:lnTo>
                  <a:pt x="6" y="69"/>
                </a:lnTo>
                <a:lnTo>
                  <a:pt x="3" y="60"/>
                </a:lnTo>
                <a:lnTo>
                  <a:pt x="2" y="48"/>
                </a:lnTo>
                <a:lnTo>
                  <a:pt x="1" y="34"/>
                </a:lnTo>
                <a:lnTo>
                  <a:pt x="2" y="20"/>
                </a:lnTo>
                <a:lnTo>
                  <a:pt x="6" y="4"/>
                </a:lnTo>
                <a:lnTo>
                  <a:pt x="0" y="0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0" name="Freeform 202"/>
          <p:cNvSpPr>
            <a:spLocks/>
          </p:cNvSpPr>
          <p:nvPr/>
        </p:nvSpPr>
        <p:spPr bwMode="auto">
          <a:xfrm>
            <a:off x="2727325" y="2352675"/>
            <a:ext cx="123825" cy="31750"/>
          </a:xfrm>
          <a:custGeom>
            <a:avLst/>
            <a:gdLst>
              <a:gd name="T0" fmla="*/ 0 w 78"/>
              <a:gd name="T1" fmla="*/ 2147483646 h 15"/>
              <a:gd name="T2" fmla="*/ 0 w 78"/>
              <a:gd name="T3" fmla="*/ 2147483646 h 15"/>
              <a:gd name="T4" fmla="*/ 2147483646 w 78"/>
              <a:gd name="T5" fmla="*/ 2147483646 h 15"/>
              <a:gd name="T6" fmla="*/ 2147483646 w 78"/>
              <a:gd name="T7" fmla="*/ 2147483646 h 15"/>
              <a:gd name="T8" fmla="*/ 2147483646 w 78"/>
              <a:gd name="T9" fmla="*/ 2147483646 h 15"/>
              <a:gd name="T10" fmla="*/ 2147483646 w 78"/>
              <a:gd name="T11" fmla="*/ 2147483646 h 15"/>
              <a:gd name="T12" fmla="*/ 2147483646 w 78"/>
              <a:gd name="T13" fmla="*/ 2147483646 h 15"/>
              <a:gd name="T14" fmla="*/ 2147483646 w 78"/>
              <a:gd name="T15" fmla="*/ 2147483646 h 15"/>
              <a:gd name="T16" fmla="*/ 2147483646 w 78"/>
              <a:gd name="T17" fmla="*/ 2147483646 h 15"/>
              <a:gd name="T18" fmla="*/ 2147483646 w 78"/>
              <a:gd name="T19" fmla="*/ 2147483646 h 15"/>
              <a:gd name="T20" fmla="*/ 2147483646 w 78"/>
              <a:gd name="T21" fmla="*/ 2147483646 h 15"/>
              <a:gd name="T22" fmla="*/ 2147483646 w 78"/>
              <a:gd name="T23" fmla="*/ 2147483646 h 15"/>
              <a:gd name="T24" fmla="*/ 2147483646 w 78"/>
              <a:gd name="T25" fmla="*/ 2147483646 h 15"/>
              <a:gd name="T26" fmla="*/ 2147483646 w 78"/>
              <a:gd name="T27" fmla="*/ 2147483646 h 15"/>
              <a:gd name="T28" fmla="*/ 2147483646 w 78"/>
              <a:gd name="T29" fmla="*/ 2147483646 h 15"/>
              <a:gd name="T30" fmla="*/ 2147483646 w 78"/>
              <a:gd name="T31" fmla="*/ 2147483646 h 15"/>
              <a:gd name="T32" fmla="*/ 2147483646 w 78"/>
              <a:gd name="T33" fmla="*/ 2147483646 h 15"/>
              <a:gd name="T34" fmla="*/ 2147483646 w 78"/>
              <a:gd name="T35" fmla="*/ 0 h 15"/>
              <a:gd name="T36" fmla="*/ 2147483646 w 78"/>
              <a:gd name="T37" fmla="*/ 0 h 15"/>
              <a:gd name="T38" fmla="*/ 2147483646 w 78"/>
              <a:gd name="T39" fmla="*/ 0 h 15"/>
              <a:gd name="T40" fmla="*/ 2147483646 w 78"/>
              <a:gd name="T41" fmla="*/ 0 h 15"/>
              <a:gd name="T42" fmla="*/ 2147483646 w 78"/>
              <a:gd name="T43" fmla="*/ 0 h 15"/>
              <a:gd name="T44" fmla="*/ 2147483646 w 78"/>
              <a:gd name="T45" fmla="*/ 0 h 15"/>
              <a:gd name="T46" fmla="*/ 2147483646 w 78"/>
              <a:gd name="T47" fmla="*/ 0 h 15"/>
              <a:gd name="T48" fmla="*/ 2147483646 w 78"/>
              <a:gd name="T49" fmla="*/ 0 h 15"/>
              <a:gd name="T50" fmla="*/ 2147483646 w 78"/>
              <a:gd name="T51" fmla="*/ 2147483646 h 15"/>
              <a:gd name="T52" fmla="*/ 2147483646 w 78"/>
              <a:gd name="T53" fmla="*/ 2147483646 h 15"/>
              <a:gd name="T54" fmla="*/ 2147483646 w 78"/>
              <a:gd name="T55" fmla="*/ 2147483646 h 15"/>
              <a:gd name="T56" fmla="*/ 2147483646 w 78"/>
              <a:gd name="T57" fmla="*/ 2147483646 h 15"/>
              <a:gd name="T58" fmla="*/ 2147483646 w 78"/>
              <a:gd name="T59" fmla="*/ 2147483646 h 15"/>
              <a:gd name="T60" fmla="*/ 2147483646 w 78"/>
              <a:gd name="T61" fmla="*/ 2147483646 h 15"/>
              <a:gd name="T62" fmla="*/ 2147483646 w 78"/>
              <a:gd name="T63" fmla="*/ 2147483646 h 15"/>
              <a:gd name="T64" fmla="*/ 2147483646 w 78"/>
              <a:gd name="T65" fmla="*/ 2147483646 h 15"/>
              <a:gd name="T66" fmla="*/ 0 w 78"/>
              <a:gd name="T67" fmla="*/ 2147483646 h 15"/>
              <a:gd name="T68" fmla="*/ 0 w 78"/>
              <a:gd name="T69" fmla="*/ 2147483646 h 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8"/>
              <a:gd name="T106" fmla="*/ 0 h 15"/>
              <a:gd name="T107" fmla="*/ 78 w 78"/>
              <a:gd name="T108" fmla="*/ 15 h 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8" h="15">
                <a:moveTo>
                  <a:pt x="0" y="15"/>
                </a:moveTo>
                <a:lnTo>
                  <a:pt x="0" y="15"/>
                </a:lnTo>
                <a:lnTo>
                  <a:pt x="2" y="14"/>
                </a:lnTo>
                <a:lnTo>
                  <a:pt x="4" y="14"/>
                </a:lnTo>
                <a:lnTo>
                  <a:pt x="7" y="12"/>
                </a:lnTo>
                <a:lnTo>
                  <a:pt x="11" y="11"/>
                </a:lnTo>
                <a:lnTo>
                  <a:pt x="14" y="10"/>
                </a:lnTo>
                <a:lnTo>
                  <a:pt x="19" y="9"/>
                </a:lnTo>
                <a:lnTo>
                  <a:pt x="23" y="8"/>
                </a:lnTo>
                <a:lnTo>
                  <a:pt x="29" y="8"/>
                </a:lnTo>
                <a:lnTo>
                  <a:pt x="35" y="7"/>
                </a:lnTo>
                <a:lnTo>
                  <a:pt x="42" y="7"/>
                </a:lnTo>
                <a:lnTo>
                  <a:pt x="48" y="5"/>
                </a:lnTo>
                <a:lnTo>
                  <a:pt x="55" y="7"/>
                </a:lnTo>
                <a:lnTo>
                  <a:pt x="62" y="7"/>
                </a:lnTo>
                <a:lnTo>
                  <a:pt x="69" y="8"/>
                </a:lnTo>
                <a:lnTo>
                  <a:pt x="76" y="9"/>
                </a:lnTo>
                <a:lnTo>
                  <a:pt x="78" y="0"/>
                </a:lnTo>
                <a:lnTo>
                  <a:pt x="76" y="0"/>
                </a:lnTo>
                <a:lnTo>
                  <a:pt x="74" y="0"/>
                </a:lnTo>
                <a:lnTo>
                  <a:pt x="70" y="0"/>
                </a:lnTo>
                <a:lnTo>
                  <a:pt x="65" y="0"/>
                </a:lnTo>
                <a:lnTo>
                  <a:pt x="61" y="0"/>
                </a:lnTo>
                <a:lnTo>
                  <a:pt x="56" y="0"/>
                </a:lnTo>
                <a:lnTo>
                  <a:pt x="50" y="1"/>
                </a:lnTo>
                <a:lnTo>
                  <a:pt x="43" y="1"/>
                </a:lnTo>
                <a:lnTo>
                  <a:pt x="37" y="1"/>
                </a:lnTo>
                <a:lnTo>
                  <a:pt x="30" y="2"/>
                </a:lnTo>
                <a:lnTo>
                  <a:pt x="25" y="3"/>
                </a:lnTo>
                <a:lnTo>
                  <a:pt x="18" y="4"/>
                </a:lnTo>
                <a:lnTo>
                  <a:pt x="12" y="5"/>
                </a:lnTo>
                <a:lnTo>
                  <a:pt x="6" y="7"/>
                </a:lnTo>
                <a:lnTo>
                  <a:pt x="0" y="8"/>
                </a:lnTo>
                <a:lnTo>
                  <a:pt x="0" y="1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1" name="Freeform 203"/>
          <p:cNvSpPr>
            <a:spLocks/>
          </p:cNvSpPr>
          <p:nvPr/>
        </p:nvSpPr>
        <p:spPr bwMode="auto">
          <a:xfrm>
            <a:off x="2655888" y="2649538"/>
            <a:ext cx="207962" cy="93662"/>
          </a:xfrm>
          <a:custGeom>
            <a:avLst/>
            <a:gdLst>
              <a:gd name="T0" fmla="*/ 2147483646 w 131"/>
              <a:gd name="T1" fmla="*/ 2147483646 h 44"/>
              <a:gd name="T2" fmla="*/ 2147483646 w 131"/>
              <a:gd name="T3" fmla="*/ 2147483646 h 44"/>
              <a:gd name="T4" fmla="*/ 2147483646 w 131"/>
              <a:gd name="T5" fmla="*/ 2147483646 h 44"/>
              <a:gd name="T6" fmla="*/ 2147483646 w 131"/>
              <a:gd name="T7" fmla="*/ 2147483646 h 44"/>
              <a:gd name="T8" fmla="*/ 2147483646 w 131"/>
              <a:gd name="T9" fmla="*/ 2147483646 h 44"/>
              <a:gd name="T10" fmla="*/ 2147483646 w 131"/>
              <a:gd name="T11" fmla="*/ 2147483646 h 44"/>
              <a:gd name="T12" fmla="*/ 2147483646 w 131"/>
              <a:gd name="T13" fmla="*/ 2147483646 h 44"/>
              <a:gd name="T14" fmla="*/ 2147483646 w 131"/>
              <a:gd name="T15" fmla="*/ 2147483646 h 44"/>
              <a:gd name="T16" fmla="*/ 2147483646 w 131"/>
              <a:gd name="T17" fmla="*/ 2147483646 h 44"/>
              <a:gd name="T18" fmla="*/ 2147483646 w 131"/>
              <a:gd name="T19" fmla="*/ 2147483646 h 44"/>
              <a:gd name="T20" fmla="*/ 2147483646 w 131"/>
              <a:gd name="T21" fmla="*/ 2147483646 h 44"/>
              <a:gd name="T22" fmla="*/ 2147483646 w 131"/>
              <a:gd name="T23" fmla="*/ 2147483646 h 44"/>
              <a:gd name="T24" fmla="*/ 2147483646 w 131"/>
              <a:gd name="T25" fmla="*/ 2147483646 h 44"/>
              <a:gd name="T26" fmla="*/ 2147483646 w 131"/>
              <a:gd name="T27" fmla="*/ 2147483646 h 44"/>
              <a:gd name="T28" fmla="*/ 2147483646 w 131"/>
              <a:gd name="T29" fmla="*/ 2147483646 h 44"/>
              <a:gd name="T30" fmla="*/ 2147483646 w 131"/>
              <a:gd name="T31" fmla="*/ 2147483646 h 44"/>
              <a:gd name="T32" fmla="*/ 2147483646 w 131"/>
              <a:gd name="T33" fmla="*/ 2147483646 h 44"/>
              <a:gd name="T34" fmla="*/ 0 w 131"/>
              <a:gd name="T35" fmla="*/ 2147483646 h 44"/>
              <a:gd name="T36" fmla="*/ 2147483646 w 131"/>
              <a:gd name="T37" fmla="*/ 0 h 44"/>
              <a:gd name="T38" fmla="*/ 2147483646 w 131"/>
              <a:gd name="T39" fmla="*/ 2147483646 h 44"/>
              <a:gd name="T40" fmla="*/ 2147483646 w 131"/>
              <a:gd name="T41" fmla="*/ 2147483646 h 44"/>
              <a:gd name="T42" fmla="*/ 2147483646 w 131"/>
              <a:gd name="T43" fmla="*/ 2147483646 h 44"/>
              <a:gd name="T44" fmla="*/ 2147483646 w 131"/>
              <a:gd name="T45" fmla="*/ 2147483646 h 44"/>
              <a:gd name="T46" fmla="*/ 2147483646 w 131"/>
              <a:gd name="T47" fmla="*/ 2147483646 h 44"/>
              <a:gd name="T48" fmla="*/ 2147483646 w 131"/>
              <a:gd name="T49" fmla="*/ 2147483646 h 44"/>
              <a:gd name="T50" fmla="*/ 2147483646 w 131"/>
              <a:gd name="T51" fmla="*/ 2147483646 h 44"/>
              <a:gd name="T52" fmla="*/ 2147483646 w 131"/>
              <a:gd name="T53" fmla="*/ 2147483646 h 44"/>
              <a:gd name="T54" fmla="*/ 2147483646 w 131"/>
              <a:gd name="T55" fmla="*/ 2147483646 h 44"/>
              <a:gd name="T56" fmla="*/ 2147483646 w 131"/>
              <a:gd name="T57" fmla="*/ 2147483646 h 44"/>
              <a:gd name="T58" fmla="*/ 2147483646 w 131"/>
              <a:gd name="T59" fmla="*/ 2147483646 h 44"/>
              <a:gd name="T60" fmla="*/ 2147483646 w 131"/>
              <a:gd name="T61" fmla="*/ 2147483646 h 44"/>
              <a:gd name="T62" fmla="*/ 2147483646 w 131"/>
              <a:gd name="T63" fmla="*/ 2147483646 h 44"/>
              <a:gd name="T64" fmla="*/ 2147483646 w 131"/>
              <a:gd name="T65" fmla="*/ 2147483646 h 44"/>
              <a:gd name="T66" fmla="*/ 2147483646 w 131"/>
              <a:gd name="T67" fmla="*/ 2147483646 h 44"/>
              <a:gd name="T68" fmla="*/ 2147483646 w 131"/>
              <a:gd name="T69" fmla="*/ 2147483646 h 44"/>
              <a:gd name="T70" fmla="*/ 2147483646 w 131"/>
              <a:gd name="T71" fmla="*/ 2147483646 h 44"/>
              <a:gd name="T72" fmla="*/ 2147483646 w 131"/>
              <a:gd name="T73" fmla="*/ 2147483646 h 44"/>
              <a:gd name="T74" fmla="*/ 2147483646 w 131"/>
              <a:gd name="T75" fmla="*/ 2147483646 h 44"/>
              <a:gd name="T76" fmla="*/ 2147483646 w 131"/>
              <a:gd name="T77" fmla="*/ 2147483646 h 4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1"/>
              <a:gd name="T118" fmla="*/ 0 h 44"/>
              <a:gd name="T119" fmla="*/ 131 w 131"/>
              <a:gd name="T120" fmla="*/ 44 h 4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1" h="44">
                <a:moveTo>
                  <a:pt x="54" y="43"/>
                </a:moveTo>
                <a:lnTo>
                  <a:pt x="56" y="42"/>
                </a:lnTo>
                <a:lnTo>
                  <a:pt x="57" y="42"/>
                </a:lnTo>
                <a:lnTo>
                  <a:pt x="59" y="41"/>
                </a:lnTo>
                <a:lnTo>
                  <a:pt x="60" y="41"/>
                </a:lnTo>
                <a:lnTo>
                  <a:pt x="63" y="40"/>
                </a:lnTo>
                <a:lnTo>
                  <a:pt x="65" y="39"/>
                </a:lnTo>
                <a:lnTo>
                  <a:pt x="67" y="37"/>
                </a:lnTo>
                <a:lnTo>
                  <a:pt x="71" y="36"/>
                </a:lnTo>
                <a:lnTo>
                  <a:pt x="73" y="34"/>
                </a:lnTo>
                <a:lnTo>
                  <a:pt x="75" y="33"/>
                </a:lnTo>
                <a:lnTo>
                  <a:pt x="78" y="30"/>
                </a:lnTo>
                <a:lnTo>
                  <a:pt x="80" y="29"/>
                </a:lnTo>
                <a:lnTo>
                  <a:pt x="81" y="27"/>
                </a:lnTo>
                <a:lnTo>
                  <a:pt x="84" y="26"/>
                </a:lnTo>
                <a:lnTo>
                  <a:pt x="85" y="23"/>
                </a:lnTo>
                <a:lnTo>
                  <a:pt x="0" y="2"/>
                </a:lnTo>
                <a:lnTo>
                  <a:pt x="5" y="0"/>
                </a:lnTo>
                <a:lnTo>
                  <a:pt x="131" y="32"/>
                </a:lnTo>
                <a:lnTo>
                  <a:pt x="126" y="34"/>
                </a:lnTo>
                <a:lnTo>
                  <a:pt x="89" y="25"/>
                </a:lnTo>
                <a:lnTo>
                  <a:pt x="89" y="26"/>
                </a:lnTo>
                <a:lnTo>
                  <a:pt x="88" y="26"/>
                </a:lnTo>
                <a:lnTo>
                  <a:pt x="88" y="27"/>
                </a:lnTo>
                <a:lnTo>
                  <a:pt x="87" y="28"/>
                </a:lnTo>
                <a:lnTo>
                  <a:pt x="86" y="29"/>
                </a:lnTo>
                <a:lnTo>
                  <a:pt x="85" y="30"/>
                </a:lnTo>
                <a:lnTo>
                  <a:pt x="82" y="32"/>
                </a:lnTo>
                <a:lnTo>
                  <a:pt x="80" y="33"/>
                </a:lnTo>
                <a:lnTo>
                  <a:pt x="78" y="34"/>
                </a:lnTo>
                <a:lnTo>
                  <a:pt x="75" y="36"/>
                </a:lnTo>
                <a:lnTo>
                  <a:pt x="72" y="37"/>
                </a:lnTo>
                <a:lnTo>
                  <a:pt x="70" y="40"/>
                </a:lnTo>
                <a:lnTo>
                  <a:pt x="65" y="41"/>
                </a:lnTo>
                <a:lnTo>
                  <a:pt x="61" y="42"/>
                </a:lnTo>
                <a:lnTo>
                  <a:pt x="57" y="44"/>
                </a:lnTo>
                <a:lnTo>
                  <a:pt x="54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2" name="Freeform 204"/>
          <p:cNvSpPr>
            <a:spLocks/>
          </p:cNvSpPr>
          <p:nvPr/>
        </p:nvSpPr>
        <p:spPr bwMode="auto">
          <a:xfrm>
            <a:off x="2611438" y="2674938"/>
            <a:ext cx="214312" cy="82550"/>
          </a:xfrm>
          <a:custGeom>
            <a:avLst/>
            <a:gdLst>
              <a:gd name="T0" fmla="*/ 0 w 135"/>
              <a:gd name="T1" fmla="*/ 0 h 39"/>
              <a:gd name="T2" fmla="*/ 2147483646 w 135"/>
              <a:gd name="T3" fmla="*/ 2147483646 h 39"/>
              <a:gd name="T4" fmla="*/ 2147483646 w 135"/>
              <a:gd name="T5" fmla="*/ 2147483646 h 39"/>
              <a:gd name="T6" fmla="*/ 2147483646 w 135"/>
              <a:gd name="T7" fmla="*/ 0 h 39"/>
              <a:gd name="T8" fmla="*/ 0 w 135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39"/>
              <a:gd name="T17" fmla="*/ 135 w 13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39">
                <a:moveTo>
                  <a:pt x="0" y="0"/>
                </a:moveTo>
                <a:lnTo>
                  <a:pt x="131" y="39"/>
                </a:lnTo>
                <a:lnTo>
                  <a:pt x="135" y="39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" name="Freeform 205"/>
          <p:cNvSpPr>
            <a:spLocks/>
          </p:cNvSpPr>
          <p:nvPr/>
        </p:nvSpPr>
        <p:spPr bwMode="auto">
          <a:xfrm>
            <a:off x="2647950" y="2662238"/>
            <a:ext cx="209550" cy="76200"/>
          </a:xfrm>
          <a:custGeom>
            <a:avLst/>
            <a:gdLst>
              <a:gd name="T0" fmla="*/ 0 w 132"/>
              <a:gd name="T1" fmla="*/ 0 h 36"/>
              <a:gd name="T2" fmla="*/ 2147483646 w 132"/>
              <a:gd name="T3" fmla="*/ 2147483646 h 36"/>
              <a:gd name="T4" fmla="*/ 2147483646 w 132"/>
              <a:gd name="T5" fmla="*/ 2147483646 h 36"/>
              <a:gd name="T6" fmla="*/ 2147483646 w 132"/>
              <a:gd name="T7" fmla="*/ 0 h 36"/>
              <a:gd name="T8" fmla="*/ 0 w 13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6"/>
              <a:gd name="T17" fmla="*/ 132 w 13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6">
                <a:moveTo>
                  <a:pt x="0" y="0"/>
                </a:moveTo>
                <a:lnTo>
                  <a:pt x="129" y="36"/>
                </a:lnTo>
                <a:lnTo>
                  <a:pt x="132" y="35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" name="Freeform 206"/>
          <p:cNvSpPr>
            <a:spLocks/>
          </p:cNvSpPr>
          <p:nvPr/>
        </p:nvSpPr>
        <p:spPr bwMode="auto">
          <a:xfrm>
            <a:off x="2630488" y="2667000"/>
            <a:ext cx="211137" cy="82550"/>
          </a:xfrm>
          <a:custGeom>
            <a:avLst/>
            <a:gdLst>
              <a:gd name="T0" fmla="*/ 0 w 133"/>
              <a:gd name="T1" fmla="*/ 0 h 39"/>
              <a:gd name="T2" fmla="*/ 2147483646 w 133"/>
              <a:gd name="T3" fmla="*/ 2147483646 h 39"/>
              <a:gd name="T4" fmla="*/ 2147483646 w 133"/>
              <a:gd name="T5" fmla="*/ 2147483646 h 39"/>
              <a:gd name="T6" fmla="*/ 2147483646 w 133"/>
              <a:gd name="T7" fmla="*/ 0 h 39"/>
              <a:gd name="T8" fmla="*/ 0 w 133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39"/>
              <a:gd name="T17" fmla="*/ 133 w 133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39">
                <a:moveTo>
                  <a:pt x="0" y="0"/>
                </a:moveTo>
                <a:lnTo>
                  <a:pt x="131" y="39"/>
                </a:lnTo>
                <a:lnTo>
                  <a:pt x="133" y="39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" name="Line 207"/>
          <p:cNvSpPr>
            <a:spLocks noChangeShapeType="1"/>
          </p:cNvSpPr>
          <p:nvPr/>
        </p:nvSpPr>
        <p:spPr bwMode="auto">
          <a:xfrm>
            <a:off x="3165475" y="33226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" name="Freeform 208"/>
          <p:cNvSpPr>
            <a:spLocks/>
          </p:cNvSpPr>
          <p:nvPr/>
        </p:nvSpPr>
        <p:spPr bwMode="auto">
          <a:xfrm>
            <a:off x="6478588" y="2500313"/>
            <a:ext cx="1901825" cy="1514475"/>
          </a:xfrm>
          <a:custGeom>
            <a:avLst/>
            <a:gdLst>
              <a:gd name="T0" fmla="*/ 2147483646 w 1198"/>
              <a:gd name="T1" fmla="*/ 2147483646 h 719"/>
              <a:gd name="T2" fmla="*/ 2147483646 w 1198"/>
              <a:gd name="T3" fmla="*/ 0 h 719"/>
              <a:gd name="T4" fmla="*/ 2147483646 w 1198"/>
              <a:gd name="T5" fmla="*/ 2147483646 h 719"/>
              <a:gd name="T6" fmla="*/ 2147483646 w 1198"/>
              <a:gd name="T7" fmla="*/ 2147483646 h 719"/>
              <a:gd name="T8" fmla="*/ 2147483646 w 1198"/>
              <a:gd name="T9" fmla="*/ 2147483646 h 719"/>
              <a:gd name="T10" fmla="*/ 2147483646 w 1198"/>
              <a:gd name="T11" fmla="*/ 2147483646 h 719"/>
              <a:gd name="T12" fmla="*/ 2147483646 w 1198"/>
              <a:gd name="T13" fmla="*/ 2147483646 h 719"/>
              <a:gd name="T14" fmla="*/ 2147483646 w 1198"/>
              <a:gd name="T15" fmla="*/ 2147483646 h 719"/>
              <a:gd name="T16" fmla="*/ 2147483646 w 1198"/>
              <a:gd name="T17" fmla="*/ 2147483646 h 719"/>
              <a:gd name="T18" fmla="*/ 2147483646 w 1198"/>
              <a:gd name="T19" fmla="*/ 2147483646 h 719"/>
              <a:gd name="T20" fmla="*/ 2147483646 w 1198"/>
              <a:gd name="T21" fmla="*/ 2147483646 h 719"/>
              <a:gd name="T22" fmla="*/ 2147483646 w 1198"/>
              <a:gd name="T23" fmla="*/ 2147483646 h 719"/>
              <a:gd name="T24" fmla="*/ 2147483646 w 1198"/>
              <a:gd name="T25" fmla="*/ 2147483646 h 719"/>
              <a:gd name="T26" fmla="*/ 2147483646 w 1198"/>
              <a:gd name="T27" fmla="*/ 2147483646 h 719"/>
              <a:gd name="T28" fmla="*/ 2147483646 w 1198"/>
              <a:gd name="T29" fmla="*/ 2147483646 h 719"/>
              <a:gd name="T30" fmla="*/ 2147483646 w 1198"/>
              <a:gd name="T31" fmla="*/ 2147483646 h 719"/>
              <a:gd name="T32" fmla="*/ 2147483646 w 1198"/>
              <a:gd name="T33" fmla="*/ 2147483646 h 719"/>
              <a:gd name="T34" fmla="*/ 2147483646 w 1198"/>
              <a:gd name="T35" fmla="*/ 2147483646 h 719"/>
              <a:gd name="T36" fmla="*/ 2147483646 w 1198"/>
              <a:gd name="T37" fmla="*/ 2147483646 h 719"/>
              <a:gd name="T38" fmla="*/ 2147483646 w 1198"/>
              <a:gd name="T39" fmla="*/ 2147483646 h 719"/>
              <a:gd name="T40" fmla="*/ 2147483646 w 1198"/>
              <a:gd name="T41" fmla="*/ 2147483646 h 719"/>
              <a:gd name="T42" fmla="*/ 2147483646 w 1198"/>
              <a:gd name="T43" fmla="*/ 2147483646 h 719"/>
              <a:gd name="T44" fmla="*/ 0 w 1198"/>
              <a:gd name="T45" fmla="*/ 2147483646 h 719"/>
              <a:gd name="T46" fmla="*/ 2147483646 w 1198"/>
              <a:gd name="T47" fmla="*/ 2147483646 h 719"/>
              <a:gd name="T48" fmla="*/ 2147483646 w 1198"/>
              <a:gd name="T49" fmla="*/ 2147483646 h 719"/>
              <a:gd name="T50" fmla="*/ 2147483646 w 1198"/>
              <a:gd name="T51" fmla="*/ 2147483646 h 719"/>
              <a:gd name="T52" fmla="*/ 2147483646 w 1198"/>
              <a:gd name="T53" fmla="*/ 2147483646 h 719"/>
              <a:gd name="T54" fmla="*/ 2147483646 w 1198"/>
              <a:gd name="T55" fmla="*/ 2147483646 h 719"/>
              <a:gd name="T56" fmla="*/ 2147483646 w 1198"/>
              <a:gd name="T57" fmla="*/ 2147483646 h 719"/>
              <a:gd name="T58" fmla="*/ 2147483646 w 1198"/>
              <a:gd name="T59" fmla="*/ 2147483646 h 719"/>
              <a:gd name="T60" fmla="*/ 2147483646 w 1198"/>
              <a:gd name="T61" fmla="*/ 2147483646 h 719"/>
              <a:gd name="T62" fmla="*/ 2147483646 w 1198"/>
              <a:gd name="T63" fmla="*/ 2147483646 h 719"/>
              <a:gd name="T64" fmla="*/ 2147483646 w 1198"/>
              <a:gd name="T65" fmla="*/ 2147483646 h 719"/>
              <a:gd name="T66" fmla="*/ 2147483646 w 1198"/>
              <a:gd name="T67" fmla="*/ 2147483646 h 719"/>
              <a:gd name="T68" fmla="*/ 2147483646 w 1198"/>
              <a:gd name="T69" fmla="*/ 2147483646 h 719"/>
              <a:gd name="T70" fmla="*/ 2147483646 w 1198"/>
              <a:gd name="T71" fmla="*/ 2147483646 h 719"/>
              <a:gd name="T72" fmla="*/ 2147483646 w 1198"/>
              <a:gd name="T73" fmla="*/ 2147483646 h 719"/>
              <a:gd name="T74" fmla="*/ 2147483646 w 1198"/>
              <a:gd name="T75" fmla="*/ 2147483646 h 719"/>
              <a:gd name="T76" fmla="*/ 2147483646 w 1198"/>
              <a:gd name="T77" fmla="*/ 2147483646 h 719"/>
              <a:gd name="T78" fmla="*/ 2147483646 w 1198"/>
              <a:gd name="T79" fmla="*/ 2147483646 h 719"/>
              <a:gd name="T80" fmla="*/ 2147483646 w 1198"/>
              <a:gd name="T81" fmla="*/ 2147483646 h 719"/>
              <a:gd name="T82" fmla="*/ 2147483646 w 1198"/>
              <a:gd name="T83" fmla="*/ 2147483646 h 719"/>
              <a:gd name="T84" fmla="*/ 2147483646 w 1198"/>
              <a:gd name="T85" fmla="*/ 2147483646 h 719"/>
              <a:gd name="T86" fmla="*/ 2147483646 w 1198"/>
              <a:gd name="T87" fmla="*/ 2147483646 h 719"/>
              <a:gd name="T88" fmla="*/ 2147483646 w 1198"/>
              <a:gd name="T89" fmla="*/ 2147483646 h 719"/>
              <a:gd name="T90" fmla="*/ 2147483646 w 1198"/>
              <a:gd name="T91" fmla="*/ 2147483646 h 719"/>
              <a:gd name="T92" fmla="*/ 2147483646 w 1198"/>
              <a:gd name="T93" fmla="*/ 2147483646 h 719"/>
              <a:gd name="T94" fmla="*/ 2147483646 w 1198"/>
              <a:gd name="T95" fmla="*/ 2147483646 h 719"/>
              <a:gd name="T96" fmla="*/ 2147483646 w 1198"/>
              <a:gd name="T97" fmla="*/ 2147483646 h 719"/>
              <a:gd name="T98" fmla="*/ 2147483646 w 1198"/>
              <a:gd name="T99" fmla="*/ 2147483646 h 719"/>
              <a:gd name="T100" fmla="*/ 2147483646 w 1198"/>
              <a:gd name="T101" fmla="*/ 2147483646 h 719"/>
              <a:gd name="T102" fmla="*/ 2147483646 w 1198"/>
              <a:gd name="T103" fmla="*/ 2147483646 h 719"/>
              <a:gd name="T104" fmla="*/ 2147483646 w 1198"/>
              <a:gd name="T105" fmla="*/ 2147483646 h 719"/>
              <a:gd name="T106" fmla="*/ 2147483646 w 1198"/>
              <a:gd name="T107" fmla="*/ 2147483646 h 719"/>
              <a:gd name="T108" fmla="*/ 2147483646 w 1198"/>
              <a:gd name="T109" fmla="*/ 2147483646 h 719"/>
              <a:gd name="T110" fmla="*/ 2147483646 w 1198"/>
              <a:gd name="T111" fmla="*/ 2147483646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1600" dirty="0">
                <a:latin typeface="+mn-lt"/>
              </a:rPr>
              <a:t>External Network</a:t>
            </a:r>
          </a:p>
        </p:txBody>
      </p:sp>
      <p:sp>
        <p:nvSpPr>
          <p:cNvPr id="17617" name="Line 209"/>
          <p:cNvSpPr>
            <a:spLocks noChangeShapeType="1"/>
          </p:cNvSpPr>
          <p:nvPr/>
        </p:nvSpPr>
        <p:spPr bwMode="auto">
          <a:xfrm flipV="1">
            <a:off x="4227513" y="3298825"/>
            <a:ext cx="261937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618" name="Group 210"/>
          <p:cNvGrpSpPr>
            <a:grpSpLocks/>
          </p:cNvGrpSpPr>
          <p:nvPr/>
        </p:nvGrpSpPr>
        <p:grpSpPr bwMode="auto">
          <a:xfrm>
            <a:off x="4433888" y="2587625"/>
            <a:ext cx="441325" cy="1452563"/>
            <a:chOff x="2550" y="2912"/>
            <a:chExt cx="278" cy="690"/>
          </a:xfrm>
        </p:grpSpPr>
        <p:sp>
          <p:nvSpPr>
            <p:cNvPr id="17668" name="Freeform 211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69" name="Rectangle 212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70" name="Freeform 213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71" name="Rectangle 214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72" name="Rectangle 215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73" name="Rectangle 216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74" name="Rectangle 217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75" name="Rectangle 218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76" name="Rectangle 219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77" name="Rectangle 220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78" name="Rectangle 221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79" name="Rectangle 222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80" name="Rectangle 223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81" name="Rectangle 224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82" name="Rectangle 225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83" name="Rectangle 226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84" name="Rectangle 227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85" name="Rectangle 228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86" name="Rectangle 229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87" name="Rectangle 230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88" name="Rectangle 231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89" name="Rectangle 232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90" name="Rectangle 233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91" name="Rectangle 234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92" name="Rectangle 235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93" name="Rectangle 236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94" name="Rectangle 237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95" name="Rectangle 238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96" name="Rectangle 239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97" name="Rectangle 240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98" name="Rectangle 241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699" name="Rectangle 242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700" name="Rectangle 243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701" name="Rectangle 244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702" name="Rectangle 245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703" name="Rectangle 246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704" name="Rectangle 247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705" name="Rectangle 248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706" name="Freeform 249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7" name="Freeform 250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8" name="Freeform 251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09" name="Freeform 252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0" name="Freeform 253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1" name="Freeform 254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2" name="Freeform 255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3" name="Freeform 256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4" name="Freeform 257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5" name="Freeform 258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6" name="Freeform 259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" name="Freeform 260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8" name="Freeform 261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9" name="Freeform 262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0" name="Freeform 263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1" name="Freeform 264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2" name="Freeform 265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3" name="Freeform 266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4" name="Freeform 267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5" name="Freeform 268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6" name="Freeform 269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7" name="Freeform 270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8" name="Freeform 271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9" name="Freeform 272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0" name="Freeform 273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1" name="Freeform 274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2" name="Freeform 275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3" name="Freeform 276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4" name="Freeform 277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5" name="Freeform 278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6" name="Freeform 279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7" name="Freeform 280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8" name="Freeform 281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39" name="Freeform 282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0" name="Freeform 283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1" name="Freeform 284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2" name="Freeform 285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3" name="Freeform 286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4" name="Freeform 287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5" name="Freeform 288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6" name="Freeform 289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7" name="Freeform 290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8" name="Freeform 291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49" name="Freeform 292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0" name="Freeform 293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1" name="Freeform 294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2" name="Freeform 295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3" name="Freeform 296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4" name="Freeform 297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5" name="Freeform 298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6" name="Freeform 299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7" name="Freeform 300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8" name="Freeform 301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59" name="Freeform 302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0" name="Freeform 303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1" name="Freeform 304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2" name="Freeform 305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3" name="Freeform 306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4" name="Freeform 307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5" name="Freeform 308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6" name="Freeform 309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7" name="Freeform 310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8" name="Freeform 311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69" name="Freeform 312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0" name="Freeform 313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1" name="Freeform 314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2" name="Freeform 315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3" name="Freeform 316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4" name="Rectangle 317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775" name="Freeform 318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6" name="Freeform 319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77" name="Freeform 320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19" name="Group 342"/>
          <p:cNvGrpSpPr>
            <a:grpSpLocks/>
          </p:cNvGrpSpPr>
          <p:nvPr/>
        </p:nvGrpSpPr>
        <p:grpSpPr bwMode="auto">
          <a:xfrm>
            <a:off x="3535363" y="3629025"/>
            <a:ext cx="495300" cy="622300"/>
            <a:chOff x="2870" y="1518"/>
            <a:chExt cx="292" cy="320"/>
          </a:xfrm>
        </p:grpSpPr>
        <p:graphicFrame>
          <p:nvGraphicFramePr>
            <p:cNvPr id="17666" name="Object 34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3" name="Clip" r:id="rId3" imgW="826829" imgH="840406" progId="MS_ClipArt_Gallery.2">
                    <p:embed/>
                  </p:oleObj>
                </mc:Choice>
                <mc:Fallback>
                  <p:oleObj name="Clip" r:id="rId3" imgW="826829" imgH="840406" progId="MS_ClipArt_Gallery.2">
                    <p:embed/>
                    <p:pic>
                      <p:nvPicPr>
                        <p:cNvPr id="0" name="Object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67" name="Object 34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4" name="Clip" r:id="rId5" imgW="1268295" imgH="1199426" progId="MS_ClipArt_Gallery.2">
                    <p:embed/>
                  </p:oleObj>
                </mc:Choice>
                <mc:Fallback>
                  <p:oleObj name="Clip" r:id="rId5" imgW="1268295" imgH="1199426" progId="MS_ClipArt_Gallery.2">
                    <p:embed/>
                    <p:pic>
                      <p:nvPicPr>
                        <p:cNvPr id="0" name="Object 3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20" name="Group 345"/>
          <p:cNvGrpSpPr>
            <a:grpSpLocks/>
          </p:cNvGrpSpPr>
          <p:nvPr/>
        </p:nvGrpSpPr>
        <p:grpSpPr bwMode="auto">
          <a:xfrm>
            <a:off x="3333750" y="1960563"/>
            <a:ext cx="495300" cy="622300"/>
            <a:chOff x="2870" y="1518"/>
            <a:chExt cx="292" cy="320"/>
          </a:xfrm>
        </p:grpSpPr>
        <p:graphicFrame>
          <p:nvGraphicFramePr>
            <p:cNvPr id="17664" name="Object 3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5" name="Clip" r:id="rId7" imgW="826829" imgH="840406" progId="MS_ClipArt_Gallery.2">
                    <p:embed/>
                  </p:oleObj>
                </mc:Choice>
                <mc:Fallback>
                  <p:oleObj name="Clip" r:id="rId7" imgW="826829" imgH="840406" progId="MS_ClipArt_Gallery.2">
                    <p:embed/>
                    <p:pic>
                      <p:nvPicPr>
                        <p:cNvPr id="0" name="Object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65" name="Object 3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6" name="Clip" r:id="rId8" imgW="1268295" imgH="1199426" progId="MS_ClipArt_Gallery.2">
                    <p:embed/>
                  </p:oleObj>
                </mc:Choice>
                <mc:Fallback>
                  <p:oleObj name="Clip" r:id="rId8" imgW="1268295" imgH="1199426" progId="MS_ClipArt_Gallery.2">
                    <p:embed/>
                    <p:pic>
                      <p:nvPicPr>
                        <p:cNvPr id="0" name="Object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21" name="Group 348"/>
          <p:cNvGrpSpPr>
            <a:grpSpLocks/>
          </p:cNvGrpSpPr>
          <p:nvPr/>
        </p:nvGrpSpPr>
        <p:grpSpPr bwMode="auto">
          <a:xfrm>
            <a:off x="5684838" y="1674813"/>
            <a:ext cx="495300" cy="622300"/>
            <a:chOff x="2870" y="1518"/>
            <a:chExt cx="292" cy="320"/>
          </a:xfrm>
        </p:grpSpPr>
        <p:graphicFrame>
          <p:nvGraphicFramePr>
            <p:cNvPr id="17662" name="Object 3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7" name="Clip" r:id="rId9" imgW="826829" imgH="840406" progId="MS_ClipArt_Gallery.2">
                    <p:embed/>
                  </p:oleObj>
                </mc:Choice>
                <mc:Fallback>
                  <p:oleObj name="Clip" r:id="rId9" imgW="826829" imgH="840406" progId="MS_ClipArt_Gallery.2">
                    <p:embed/>
                    <p:pic>
                      <p:nvPicPr>
                        <p:cNvPr id="0" name="Object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63" name="Object 3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8" name="Clip" r:id="rId10" imgW="1268295" imgH="1199426" progId="MS_ClipArt_Gallery.2">
                    <p:embed/>
                  </p:oleObj>
                </mc:Choice>
                <mc:Fallback>
                  <p:oleObj name="Clip" r:id="rId10" imgW="1268295" imgH="1199426" progId="MS_ClipArt_Gallery.2">
                    <p:embed/>
                    <p:pic>
                      <p:nvPicPr>
                        <p:cNvPr id="0" name="Object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622" name="Picture 351" descr="Ev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1628775"/>
            <a:ext cx="6127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623" name="Group 353"/>
          <p:cNvGrpSpPr>
            <a:grpSpLocks/>
          </p:cNvGrpSpPr>
          <p:nvPr/>
        </p:nvGrpSpPr>
        <p:grpSpPr bwMode="auto">
          <a:xfrm>
            <a:off x="5011738" y="3211513"/>
            <a:ext cx="569912" cy="285750"/>
            <a:chOff x="533" y="321"/>
            <a:chExt cx="359" cy="180"/>
          </a:xfrm>
        </p:grpSpPr>
        <p:grpSp>
          <p:nvGrpSpPr>
            <p:cNvPr id="17647" name="Group 354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7649" name="Oval 355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7650" name="Line 356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51" name="Line 357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52" name="Rectangle 358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7653" name="Oval 359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17654" name="Group 360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7659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60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61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655" name="Group 364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7656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7" name="Line 3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8" name="Line 3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7648" name="Line 368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24" name="Group 369"/>
          <p:cNvGrpSpPr>
            <a:grpSpLocks/>
          </p:cNvGrpSpPr>
          <p:nvPr/>
        </p:nvGrpSpPr>
        <p:grpSpPr bwMode="auto">
          <a:xfrm>
            <a:off x="4902200" y="2452688"/>
            <a:ext cx="782638" cy="571500"/>
            <a:chOff x="1160" y="2192"/>
            <a:chExt cx="589" cy="440"/>
          </a:xfrm>
        </p:grpSpPr>
        <p:pic>
          <p:nvPicPr>
            <p:cNvPr id="17629" name="Picture 370" descr="31u_bnrz[1]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349" y="2458"/>
              <a:ext cx="2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30" name="AutoShape 371"/>
            <p:cNvSpPr>
              <a:spLocks noChangeAspect="1" noChangeArrowheads="1" noTextEdit="1"/>
            </p:cNvSpPr>
            <p:nvPr/>
          </p:nvSpPr>
          <p:spPr bwMode="auto">
            <a:xfrm>
              <a:off x="1160" y="2192"/>
              <a:ext cx="58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1" name="Freeform 372"/>
            <p:cNvSpPr>
              <a:spLocks/>
            </p:cNvSpPr>
            <p:nvPr/>
          </p:nvSpPr>
          <p:spPr bwMode="auto">
            <a:xfrm>
              <a:off x="1283" y="2231"/>
              <a:ext cx="83" cy="102"/>
            </a:xfrm>
            <a:custGeom>
              <a:avLst/>
              <a:gdLst>
                <a:gd name="T0" fmla="*/ 0 w 247"/>
                <a:gd name="T1" fmla="*/ 1 h 203"/>
                <a:gd name="T2" fmla="*/ 0 w 247"/>
                <a:gd name="T3" fmla="*/ 1 h 203"/>
                <a:gd name="T4" fmla="*/ 0 w 247"/>
                <a:gd name="T5" fmla="*/ 1 h 203"/>
                <a:gd name="T6" fmla="*/ 0 w 247"/>
                <a:gd name="T7" fmla="*/ 1 h 203"/>
                <a:gd name="T8" fmla="*/ 0 w 247"/>
                <a:gd name="T9" fmla="*/ 1 h 203"/>
                <a:gd name="T10" fmla="*/ 0 w 247"/>
                <a:gd name="T11" fmla="*/ 1 h 203"/>
                <a:gd name="T12" fmla="*/ 0 w 247"/>
                <a:gd name="T13" fmla="*/ 1 h 203"/>
                <a:gd name="T14" fmla="*/ 0 w 247"/>
                <a:gd name="T15" fmla="*/ 1 h 203"/>
                <a:gd name="T16" fmla="*/ 0 w 247"/>
                <a:gd name="T17" fmla="*/ 1 h 203"/>
                <a:gd name="T18" fmla="*/ 0 w 247"/>
                <a:gd name="T19" fmla="*/ 1 h 203"/>
                <a:gd name="T20" fmla="*/ 0 w 247"/>
                <a:gd name="T21" fmla="*/ 1 h 203"/>
                <a:gd name="T22" fmla="*/ 0 w 247"/>
                <a:gd name="T23" fmla="*/ 1 h 203"/>
                <a:gd name="T24" fmla="*/ 0 w 247"/>
                <a:gd name="T25" fmla="*/ 1 h 203"/>
                <a:gd name="T26" fmla="*/ 0 w 247"/>
                <a:gd name="T27" fmla="*/ 1 h 203"/>
                <a:gd name="T28" fmla="*/ 0 w 247"/>
                <a:gd name="T29" fmla="*/ 1 h 203"/>
                <a:gd name="T30" fmla="*/ 0 w 247"/>
                <a:gd name="T31" fmla="*/ 1 h 203"/>
                <a:gd name="T32" fmla="*/ 0 w 247"/>
                <a:gd name="T33" fmla="*/ 1 h 203"/>
                <a:gd name="T34" fmla="*/ 0 w 247"/>
                <a:gd name="T35" fmla="*/ 1 h 203"/>
                <a:gd name="T36" fmla="*/ 0 w 247"/>
                <a:gd name="T37" fmla="*/ 1 h 203"/>
                <a:gd name="T38" fmla="*/ 0 w 247"/>
                <a:gd name="T39" fmla="*/ 1 h 203"/>
                <a:gd name="T40" fmla="*/ 0 w 247"/>
                <a:gd name="T41" fmla="*/ 1 h 203"/>
                <a:gd name="T42" fmla="*/ 0 w 247"/>
                <a:gd name="T43" fmla="*/ 1 h 203"/>
                <a:gd name="T44" fmla="*/ 0 w 247"/>
                <a:gd name="T45" fmla="*/ 1 h 203"/>
                <a:gd name="T46" fmla="*/ 0 w 247"/>
                <a:gd name="T47" fmla="*/ 1 h 203"/>
                <a:gd name="T48" fmla="*/ 0 w 247"/>
                <a:gd name="T49" fmla="*/ 1 h 203"/>
                <a:gd name="T50" fmla="*/ 0 w 247"/>
                <a:gd name="T51" fmla="*/ 1 h 203"/>
                <a:gd name="T52" fmla="*/ 0 w 247"/>
                <a:gd name="T53" fmla="*/ 1 h 203"/>
                <a:gd name="T54" fmla="*/ 0 w 247"/>
                <a:gd name="T55" fmla="*/ 1 h 203"/>
                <a:gd name="T56" fmla="*/ 0 w 247"/>
                <a:gd name="T57" fmla="*/ 1 h 203"/>
                <a:gd name="T58" fmla="*/ 0 w 247"/>
                <a:gd name="T59" fmla="*/ 1 h 203"/>
                <a:gd name="T60" fmla="*/ 0 w 247"/>
                <a:gd name="T61" fmla="*/ 1 h 203"/>
                <a:gd name="T62" fmla="*/ 0 w 247"/>
                <a:gd name="T63" fmla="*/ 1 h 203"/>
                <a:gd name="T64" fmla="*/ 0 w 247"/>
                <a:gd name="T65" fmla="*/ 1 h 203"/>
                <a:gd name="T66" fmla="*/ 0 w 247"/>
                <a:gd name="T67" fmla="*/ 1 h 203"/>
                <a:gd name="T68" fmla="*/ 0 w 247"/>
                <a:gd name="T69" fmla="*/ 1 h 203"/>
                <a:gd name="T70" fmla="*/ 0 w 247"/>
                <a:gd name="T71" fmla="*/ 1 h 203"/>
                <a:gd name="T72" fmla="*/ 0 w 247"/>
                <a:gd name="T73" fmla="*/ 1 h 203"/>
                <a:gd name="T74" fmla="*/ 0 w 247"/>
                <a:gd name="T75" fmla="*/ 1 h 203"/>
                <a:gd name="T76" fmla="*/ 0 w 247"/>
                <a:gd name="T77" fmla="*/ 1 h 203"/>
                <a:gd name="T78" fmla="*/ 0 w 247"/>
                <a:gd name="T79" fmla="*/ 1 h 203"/>
                <a:gd name="T80" fmla="*/ 0 w 247"/>
                <a:gd name="T81" fmla="*/ 1 h 203"/>
                <a:gd name="T82" fmla="*/ 0 w 247"/>
                <a:gd name="T83" fmla="*/ 1 h 203"/>
                <a:gd name="T84" fmla="*/ 0 w 247"/>
                <a:gd name="T85" fmla="*/ 0 h 203"/>
                <a:gd name="T86" fmla="*/ 0 w 247"/>
                <a:gd name="T87" fmla="*/ 1 h 203"/>
                <a:gd name="T88" fmla="*/ 0 w 247"/>
                <a:gd name="T89" fmla="*/ 1 h 203"/>
                <a:gd name="T90" fmla="*/ 0 w 247"/>
                <a:gd name="T91" fmla="*/ 1 h 203"/>
                <a:gd name="T92" fmla="*/ 0 w 247"/>
                <a:gd name="T93" fmla="*/ 1 h 203"/>
                <a:gd name="T94" fmla="*/ 0 w 247"/>
                <a:gd name="T95" fmla="*/ 1 h 203"/>
                <a:gd name="T96" fmla="*/ 0 w 247"/>
                <a:gd name="T97" fmla="*/ 1 h 2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7"/>
                <a:gd name="T148" fmla="*/ 0 h 203"/>
                <a:gd name="T149" fmla="*/ 247 w 247"/>
                <a:gd name="T150" fmla="*/ 203 h 20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2" name="Freeform 373"/>
            <p:cNvSpPr>
              <a:spLocks/>
            </p:cNvSpPr>
            <p:nvPr/>
          </p:nvSpPr>
          <p:spPr bwMode="auto">
            <a:xfrm>
              <a:off x="1424" y="2230"/>
              <a:ext cx="52" cy="79"/>
            </a:xfrm>
            <a:custGeom>
              <a:avLst/>
              <a:gdLst>
                <a:gd name="T0" fmla="*/ 0 w 158"/>
                <a:gd name="T1" fmla="*/ 1 h 158"/>
                <a:gd name="T2" fmla="*/ 0 w 158"/>
                <a:gd name="T3" fmla="*/ 1 h 158"/>
                <a:gd name="T4" fmla="*/ 0 w 158"/>
                <a:gd name="T5" fmla="*/ 1 h 158"/>
                <a:gd name="T6" fmla="*/ 0 w 158"/>
                <a:gd name="T7" fmla="*/ 1 h 158"/>
                <a:gd name="T8" fmla="*/ 0 w 158"/>
                <a:gd name="T9" fmla="*/ 1 h 158"/>
                <a:gd name="T10" fmla="*/ 0 w 158"/>
                <a:gd name="T11" fmla="*/ 1 h 158"/>
                <a:gd name="T12" fmla="*/ 0 w 158"/>
                <a:gd name="T13" fmla="*/ 1 h 158"/>
                <a:gd name="T14" fmla="*/ 0 w 158"/>
                <a:gd name="T15" fmla="*/ 1 h 158"/>
                <a:gd name="T16" fmla="*/ 0 w 158"/>
                <a:gd name="T17" fmla="*/ 1 h 158"/>
                <a:gd name="T18" fmla="*/ 0 w 158"/>
                <a:gd name="T19" fmla="*/ 1 h 158"/>
                <a:gd name="T20" fmla="*/ 0 w 158"/>
                <a:gd name="T21" fmla="*/ 1 h 158"/>
                <a:gd name="T22" fmla="*/ 0 w 158"/>
                <a:gd name="T23" fmla="*/ 1 h 158"/>
                <a:gd name="T24" fmla="*/ 0 w 158"/>
                <a:gd name="T25" fmla="*/ 1 h 158"/>
                <a:gd name="T26" fmla="*/ 0 w 158"/>
                <a:gd name="T27" fmla="*/ 1 h 158"/>
                <a:gd name="T28" fmla="*/ 0 w 158"/>
                <a:gd name="T29" fmla="*/ 1 h 158"/>
                <a:gd name="T30" fmla="*/ 0 w 158"/>
                <a:gd name="T31" fmla="*/ 1 h 158"/>
                <a:gd name="T32" fmla="*/ 0 w 158"/>
                <a:gd name="T33" fmla="*/ 1 h 158"/>
                <a:gd name="T34" fmla="*/ 0 w 158"/>
                <a:gd name="T35" fmla="*/ 1 h 158"/>
                <a:gd name="T36" fmla="*/ 0 w 158"/>
                <a:gd name="T37" fmla="*/ 1 h 158"/>
                <a:gd name="T38" fmla="*/ 0 w 158"/>
                <a:gd name="T39" fmla="*/ 1 h 158"/>
                <a:gd name="T40" fmla="*/ 0 w 158"/>
                <a:gd name="T41" fmla="*/ 1 h 158"/>
                <a:gd name="T42" fmla="*/ 0 w 158"/>
                <a:gd name="T43" fmla="*/ 1 h 158"/>
                <a:gd name="T44" fmla="*/ 0 w 158"/>
                <a:gd name="T45" fmla="*/ 1 h 158"/>
                <a:gd name="T46" fmla="*/ 0 w 158"/>
                <a:gd name="T47" fmla="*/ 1 h 158"/>
                <a:gd name="T48" fmla="*/ 0 w 158"/>
                <a:gd name="T49" fmla="*/ 1 h 158"/>
                <a:gd name="T50" fmla="*/ 0 w 158"/>
                <a:gd name="T51" fmla="*/ 1 h 158"/>
                <a:gd name="T52" fmla="*/ 0 w 158"/>
                <a:gd name="T53" fmla="*/ 1 h 158"/>
                <a:gd name="T54" fmla="*/ 0 w 158"/>
                <a:gd name="T55" fmla="*/ 1 h 158"/>
                <a:gd name="T56" fmla="*/ 0 w 158"/>
                <a:gd name="T57" fmla="*/ 1 h 158"/>
                <a:gd name="T58" fmla="*/ 0 w 158"/>
                <a:gd name="T59" fmla="*/ 1 h 158"/>
                <a:gd name="T60" fmla="*/ 0 w 158"/>
                <a:gd name="T61" fmla="*/ 0 h 158"/>
                <a:gd name="T62" fmla="*/ 0 w 158"/>
                <a:gd name="T63" fmla="*/ 0 h 158"/>
                <a:gd name="T64" fmla="*/ 0 w 158"/>
                <a:gd name="T65" fmla="*/ 1 h 158"/>
                <a:gd name="T66" fmla="*/ 0 w 158"/>
                <a:gd name="T67" fmla="*/ 1 h 158"/>
                <a:gd name="T68" fmla="*/ 0 w 158"/>
                <a:gd name="T69" fmla="*/ 1 h 158"/>
                <a:gd name="T70" fmla="*/ 0 w 158"/>
                <a:gd name="T71" fmla="*/ 1 h 158"/>
                <a:gd name="T72" fmla="*/ 0 w 158"/>
                <a:gd name="T73" fmla="*/ 1 h 158"/>
                <a:gd name="T74" fmla="*/ 0 w 158"/>
                <a:gd name="T75" fmla="*/ 1 h 158"/>
                <a:gd name="T76" fmla="*/ 0 w 158"/>
                <a:gd name="T77" fmla="*/ 1 h 158"/>
                <a:gd name="T78" fmla="*/ 0 w 158"/>
                <a:gd name="T79" fmla="*/ 1 h 158"/>
                <a:gd name="T80" fmla="*/ 0 w 158"/>
                <a:gd name="T81" fmla="*/ 1 h 15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8"/>
                <a:gd name="T124" fmla="*/ 0 h 158"/>
                <a:gd name="T125" fmla="*/ 158 w 158"/>
                <a:gd name="T126" fmla="*/ 158 h 15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3" name="Freeform 374"/>
            <p:cNvSpPr>
              <a:spLocks/>
            </p:cNvSpPr>
            <p:nvPr/>
          </p:nvSpPr>
          <p:spPr bwMode="auto">
            <a:xfrm>
              <a:off x="1232" y="2211"/>
              <a:ext cx="133" cy="166"/>
            </a:xfrm>
            <a:custGeom>
              <a:avLst/>
              <a:gdLst>
                <a:gd name="T0" fmla="*/ 0 w 399"/>
                <a:gd name="T1" fmla="*/ 1 h 331"/>
                <a:gd name="T2" fmla="*/ 0 w 399"/>
                <a:gd name="T3" fmla="*/ 1 h 331"/>
                <a:gd name="T4" fmla="*/ 0 w 399"/>
                <a:gd name="T5" fmla="*/ 1 h 331"/>
                <a:gd name="T6" fmla="*/ 0 w 399"/>
                <a:gd name="T7" fmla="*/ 1 h 331"/>
                <a:gd name="T8" fmla="*/ 0 w 399"/>
                <a:gd name="T9" fmla="*/ 1 h 331"/>
                <a:gd name="T10" fmla="*/ 0 w 399"/>
                <a:gd name="T11" fmla="*/ 1 h 331"/>
                <a:gd name="T12" fmla="*/ 0 w 399"/>
                <a:gd name="T13" fmla="*/ 2 h 331"/>
                <a:gd name="T14" fmla="*/ 0 w 399"/>
                <a:gd name="T15" fmla="*/ 2 h 331"/>
                <a:gd name="T16" fmla="*/ 0 w 399"/>
                <a:gd name="T17" fmla="*/ 2 h 331"/>
                <a:gd name="T18" fmla="*/ 0 w 399"/>
                <a:gd name="T19" fmla="*/ 2 h 331"/>
                <a:gd name="T20" fmla="*/ 0 w 399"/>
                <a:gd name="T21" fmla="*/ 2 h 331"/>
                <a:gd name="T22" fmla="*/ 0 w 399"/>
                <a:gd name="T23" fmla="*/ 2 h 331"/>
                <a:gd name="T24" fmla="*/ 0 w 399"/>
                <a:gd name="T25" fmla="*/ 2 h 331"/>
                <a:gd name="T26" fmla="*/ 0 w 399"/>
                <a:gd name="T27" fmla="*/ 2 h 331"/>
                <a:gd name="T28" fmla="*/ 0 w 399"/>
                <a:gd name="T29" fmla="*/ 2 h 331"/>
                <a:gd name="T30" fmla="*/ 0 w 399"/>
                <a:gd name="T31" fmla="*/ 2 h 331"/>
                <a:gd name="T32" fmla="*/ 0 w 399"/>
                <a:gd name="T33" fmla="*/ 2 h 331"/>
                <a:gd name="T34" fmla="*/ 0 w 399"/>
                <a:gd name="T35" fmla="*/ 2 h 331"/>
                <a:gd name="T36" fmla="*/ 0 w 399"/>
                <a:gd name="T37" fmla="*/ 2 h 331"/>
                <a:gd name="T38" fmla="*/ 0 w 399"/>
                <a:gd name="T39" fmla="*/ 2 h 331"/>
                <a:gd name="T40" fmla="*/ 0 w 399"/>
                <a:gd name="T41" fmla="*/ 2 h 331"/>
                <a:gd name="T42" fmla="*/ 0 w 399"/>
                <a:gd name="T43" fmla="*/ 2 h 331"/>
                <a:gd name="T44" fmla="*/ 0 w 399"/>
                <a:gd name="T45" fmla="*/ 2 h 331"/>
                <a:gd name="T46" fmla="*/ 0 w 399"/>
                <a:gd name="T47" fmla="*/ 2 h 331"/>
                <a:gd name="T48" fmla="*/ 0 w 399"/>
                <a:gd name="T49" fmla="*/ 2 h 331"/>
                <a:gd name="T50" fmla="*/ 0 w 399"/>
                <a:gd name="T51" fmla="*/ 2 h 331"/>
                <a:gd name="T52" fmla="*/ 0 w 399"/>
                <a:gd name="T53" fmla="*/ 2 h 331"/>
                <a:gd name="T54" fmla="*/ 0 w 399"/>
                <a:gd name="T55" fmla="*/ 2 h 331"/>
                <a:gd name="T56" fmla="*/ 0 w 399"/>
                <a:gd name="T57" fmla="*/ 1 h 331"/>
                <a:gd name="T58" fmla="*/ 0 w 399"/>
                <a:gd name="T59" fmla="*/ 1 h 331"/>
                <a:gd name="T60" fmla="*/ 0 w 399"/>
                <a:gd name="T61" fmla="*/ 1 h 331"/>
                <a:gd name="T62" fmla="*/ 0 w 399"/>
                <a:gd name="T63" fmla="*/ 1 h 331"/>
                <a:gd name="T64" fmla="*/ 0 w 399"/>
                <a:gd name="T65" fmla="*/ 1 h 331"/>
                <a:gd name="T66" fmla="*/ 0 w 399"/>
                <a:gd name="T67" fmla="*/ 1 h 331"/>
                <a:gd name="T68" fmla="*/ 0 w 399"/>
                <a:gd name="T69" fmla="*/ 1 h 331"/>
                <a:gd name="T70" fmla="*/ 0 w 399"/>
                <a:gd name="T71" fmla="*/ 1 h 331"/>
                <a:gd name="T72" fmla="*/ 0 w 399"/>
                <a:gd name="T73" fmla="*/ 1 h 331"/>
                <a:gd name="T74" fmla="*/ 0 w 399"/>
                <a:gd name="T75" fmla="*/ 1 h 331"/>
                <a:gd name="T76" fmla="*/ 0 w 399"/>
                <a:gd name="T77" fmla="*/ 1 h 331"/>
                <a:gd name="T78" fmla="*/ 0 w 399"/>
                <a:gd name="T79" fmla="*/ 1 h 331"/>
                <a:gd name="T80" fmla="*/ 0 w 399"/>
                <a:gd name="T81" fmla="*/ 0 h 331"/>
                <a:gd name="T82" fmla="*/ 0 w 399"/>
                <a:gd name="T83" fmla="*/ 1 h 331"/>
                <a:gd name="T84" fmla="*/ 0 w 399"/>
                <a:gd name="T85" fmla="*/ 1 h 331"/>
                <a:gd name="T86" fmla="*/ 0 w 399"/>
                <a:gd name="T87" fmla="*/ 1 h 33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9"/>
                <a:gd name="T133" fmla="*/ 0 h 331"/>
                <a:gd name="T134" fmla="*/ 399 w 399"/>
                <a:gd name="T135" fmla="*/ 331 h 33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4" name="Freeform 375"/>
            <p:cNvSpPr>
              <a:spLocks/>
            </p:cNvSpPr>
            <p:nvPr/>
          </p:nvSpPr>
          <p:spPr bwMode="auto">
            <a:xfrm>
              <a:off x="1419" y="2206"/>
              <a:ext cx="116" cy="110"/>
            </a:xfrm>
            <a:custGeom>
              <a:avLst/>
              <a:gdLst>
                <a:gd name="T0" fmla="*/ 0 w 350"/>
                <a:gd name="T1" fmla="*/ 0 h 221"/>
                <a:gd name="T2" fmla="*/ 0 w 350"/>
                <a:gd name="T3" fmla="*/ 0 h 221"/>
                <a:gd name="T4" fmla="*/ 0 w 350"/>
                <a:gd name="T5" fmla="*/ 0 h 221"/>
                <a:gd name="T6" fmla="*/ 0 w 350"/>
                <a:gd name="T7" fmla="*/ 0 h 221"/>
                <a:gd name="T8" fmla="*/ 0 w 350"/>
                <a:gd name="T9" fmla="*/ 0 h 221"/>
                <a:gd name="T10" fmla="*/ 0 w 350"/>
                <a:gd name="T11" fmla="*/ 0 h 221"/>
                <a:gd name="T12" fmla="*/ 0 w 350"/>
                <a:gd name="T13" fmla="*/ 0 h 221"/>
                <a:gd name="T14" fmla="*/ 0 w 350"/>
                <a:gd name="T15" fmla="*/ 0 h 221"/>
                <a:gd name="T16" fmla="*/ 0 w 350"/>
                <a:gd name="T17" fmla="*/ 0 h 221"/>
                <a:gd name="T18" fmla="*/ 0 w 350"/>
                <a:gd name="T19" fmla="*/ 0 h 221"/>
                <a:gd name="T20" fmla="*/ 0 w 350"/>
                <a:gd name="T21" fmla="*/ 0 h 221"/>
                <a:gd name="T22" fmla="*/ 0 w 350"/>
                <a:gd name="T23" fmla="*/ 0 h 221"/>
                <a:gd name="T24" fmla="*/ 0 w 350"/>
                <a:gd name="T25" fmla="*/ 0 h 221"/>
                <a:gd name="T26" fmla="*/ 0 w 350"/>
                <a:gd name="T27" fmla="*/ 0 h 221"/>
                <a:gd name="T28" fmla="*/ 0 w 350"/>
                <a:gd name="T29" fmla="*/ 0 h 221"/>
                <a:gd name="T30" fmla="*/ 0 w 350"/>
                <a:gd name="T31" fmla="*/ 0 h 221"/>
                <a:gd name="T32" fmla="*/ 0 w 350"/>
                <a:gd name="T33" fmla="*/ 0 h 221"/>
                <a:gd name="T34" fmla="*/ 0 w 350"/>
                <a:gd name="T35" fmla="*/ 0 h 221"/>
                <a:gd name="T36" fmla="*/ 0 w 350"/>
                <a:gd name="T37" fmla="*/ 0 h 221"/>
                <a:gd name="T38" fmla="*/ 0 w 350"/>
                <a:gd name="T39" fmla="*/ 0 h 221"/>
                <a:gd name="T40" fmla="*/ 0 w 350"/>
                <a:gd name="T41" fmla="*/ 0 h 221"/>
                <a:gd name="T42" fmla="*/ 0 w 350"/>
                <a:gd name="T43" fmla="*/ 0 h 221"/>
                <a:gd name="T44" fmla="*/ 0 w 350"/>
                <a:gd name="T45" fmla="*/ 0 h 221"/>
                <a:gd name="T46" fmla="*/ 0 w 350"/>
                <a:gd name="T47" fmla="*/ 0 h 221"/>
                <a:gd name="T48" fmla="*/ 0 w 350"/>
                <a:gd name="T49" fmla="*/ 0 h 221"/>
                <a:gd name="T50" fmla="*/ 0 w 350"/>
                <a:gd name="T51" fmla="*/ 0 h 221"/>
                <a:gd name="T52" fmla="*/ 0 w 350"/>
                <a:gd name="T53" fmla="*/ 0 h 221"/>
                <a:gd name="T54" fmla="*/ 0 w 350"/>
                <a:gd name="T55" fmla="*/ 0 h 221"/>
                <a:gd name="T56" fmla="*/ 0 w 350"/>
                <a:gd name="T57" fmla="*/ 0 h 221"/>
                <a:gd name="T58" fmla="*/ 0 w 350"/>
                <a:gd name="T59" fmla="*/ 0 h 221"/>
                <a:gd name="T60" fmla="*/ 0 w 350"/>
                <a:gd name="T61" fmla="*/ 0 h 221"/>
                <a:gd name="T62" fmla="*/ 0 w 350"/>
                <a:gd name="T63" fmla="*/ 0 h 221"/>
                <a:gd name="T64" fmla="*/ 0 w 350"/>
                <a:gd name="T65" fmla="*/ 0 h 221"/>
                <a:gd name="T66" fmla="*/ 0 w 350"/>
                <a:gd name="T67" fmla="*/ 0 h 221"/>
                <a:gd name="T68" fmla="*/ 0 w 350"/>
                <a:gd name="T69" fmla="*/ 0 h 221"/>
                <a:gd name="T70" fmla="*/ 0 w 350"/>
                <a:gd name="T71" fmla="*/ 0 h 221"/>
                <a:gd name="T72" fmla="*/ 0 w 350"/>
                <a:gd name="T73" fmla="*/ 0 h 221"/>
                <a:gd name="T74" fmla="*/ 0 w 350"/>
                <a:gd name="T75" fmla="*/ 0 h 221"/>
                <a:gd name="T76" fmla="*/ 0 w 350"/>
                <a:gd name="T77" fmla="*/ 0 h 221"/>
                <a:gd name="T78" fmla="*/ 0 w 350"/>
                <a:gd name="T79" fmla="*/ 0 h 221"/>
                <a:gd name="T80" fmla="*/ 0 w 350"/>
                <a:gd name="T81" fmla="*/ 0 h 221"/>
                <a:gd name="T82" fmla="*/ 0 w 350"/>
                <a:gd name="T83" fmla="*/ 0 h 221"/>
                <a:gd name="T84" fmla="*/ 0 w 350"/>
                <a:gd name="T85" fmla="*/ 0 h 221"/>
                <a:gd name="T86" fmla="*/ 0 w 350"/>
                <a:gd name="T87" fmla="*/ 0 h 221"/>
                <a:gd name="T88" fmla="*/ 0 w 350"/>
                <a:gd name="T89" fmla="*/ 0 h 221"/>
                <a:gd name="T90" fmla="*/ 0 w 350"/>
                <a:gd name="T91" fmla="*/ 0 h 221"/>
                <a:gd name="T92" fmla="*/ 0 w 350"/>
                <a:gd name="T93" fmla="*/ 0 h 221"/>
                <a:gd name="T94" fmla="*/ 0 w 350"/>
                <a:gd name="T95" fmla="*/ 0 h 221"/>
                <a:gd name="T96" fmla="*/ 0 w 350"/>
                <a:gd name="T97" fmla="*/ 0 h 221"/>
                <a:gd name="T98" fmla="*/ 0 w 350"/>
                <a:gd name="T99" fmla="*/ 0 h 221"/>
                <a:gd name="T100" fmla="*/ 0 w 350"/>
                <a:gd name="T101" fmla="*/ 0 h 221"/>
                <a:gd name="T102" fmla="*/ 0 w 350"/>
                <a:gd name="T103" fmla="*/ 0 h 221"/>
                <a:gd name="T104" fmla="*/ 0 w 350"/>
                <a:gd name="T105" fmla="*/ 0 h 221"/>
                <a:gd name="T106" fmla="*/ 0 w 350"/>
                <a:gd name="T107" fmla="*/ 0 h 221"/>
                <a:gd name="T108" fmla="*/ 0 w 350"/>
                <a:gd name="T109" fmla="*/ 0 h 221"/>
                <a:gd name="T110" fmla="*/ 0 w 350"/>
                <a:gd name="T111" fmla="*/ 0 h 221"/>
                <a:gd name="T112" fmla="*/ 0 w 350"/>
                <a:gd name="T113" fmla="*/ 0 h 221"/>
                <a:gd name="T114" fmla="*/ 0 w 350"/>
                <a:gd name="T115" fmla="*/ 0 h 221"/>
                <a:gd name="T116" fmla="*/ 0 w 350"/>
                <a:gd name="T117" fmla="*/ 0 h 221"/>
                <a:gd name="T118" fmla="*/ 0 w 350"/>
                <a:gd name="T119" fmla="*/ 0 h 221"/>
                <a:gd name="T120" fmla="*/ 0 w 350"/>
                <a:gd name="T121" fmla="*/ 0 h 2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50"/>
                <a:gd name="T184" fmla="*/ 0 h 221"/>
                <a:gd name="T185" fmla="*/ 350 w 350"/>
                <a:gd name="T186" fmla="*/ 221 h 22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5" name="Freeform 376"/>
            <p:cNvSpPr>
              <a:spLocks/>
            </p:cNvSpPr>
            <p:nvPr/>
          </p:nvSpPr>
          <p:spPr bwMode="auto">
            <a:xfrm>
              <a:off x="1181" y="2256"/>
              <a:ext cx="48" cy="105"/>
            </a:xfrm>
            <a:custGeom>
              <a:avLst/>
              <a:gdLst>
                <a:gd name="T0" fmla="*/ 0 w 142"/>
                <a:gd name="T1" fmla="*/ 1 h 208"/>
                <a:gd name="T2" fmla="*/ 0 w 142"/>
                <a:gd name="T3" fmla="*/ 1 h 208"/>
                <a:gd name="T4" fmla="*/ 0 w 142"/>
                <a:gd name="T5" fmla="*/ 1 h 208"/>
                <a:gd name="T6" fmla="*/ 0 w 142"/>
                <a:gd name="T7" fmla="*/ 1 h 208"/>
                <a:gd name="T8" fmla="*/ 0 w 142"/>
                <a:gd name="T9" fmla="*/ 1 h 208"/>
                <a:gd name="T10" fmla="*/ 0 w 142"/>
                <a:gd name="T11" fmla="*/ 1 h 208"/>
                <a:gd name="T12" fmla="*/ 0 w 142"/>
                <a:gd name="T13" fmla="*/ 1 h 208"/>
                <a:gd name="T14" fmla="*/ 0 w 142"/>
                <a:gd name="T15" fmla="*/ 1 h 208"/>
                <a:gd name="T16" fmla="*/ 0 w 142"/>
                <a:gd name="T17" fmla="*/ 1 h 208"/>
                <a:gd name="T18" fmla="*/ 0 w 142"/>
                <a:gd name="T19" fmla="*/ 1 h 208"/>
                <a:gd name="T20" fmla="*/ 0 w 142"/>
                <a:gd name="T21" fmla="*/ 1 h 208"/>
                <a:gd name="T22" fmla="*/ 0 w 142"/>
                <a:gd name="T23" fmla="*/ 1 h 208"/>
                <a:gd name="T24" fmla="*/ 0 w 142"/>
                <a:gd name="T25" fmla="*/ 1 h 208"/>
                <a:gd name="T26" fmla="*/ 0 w 142"/>
                <a:gd name="T27" fmla="*/ 1 h 208"/>
                <a:gd name="T28" fmla="*/ 0 w 142"/>
                <a:gd name="T29" fmla="*/ 1 h 208"/>
                <a:gd name="T30" fmla="*/ 0 w 142"/>
                <a:gd name="T31" fmla="*/ 1 h 208"/>
                <a:gd name="T32" fmla="*/ 0 w 142"/>
                <a:gd name="T33" fmla="*/ 1 h 208"/>
                <a:gd name="T34" fmla="*/ 0 w 142"/>
                <a:gd name="T35" fmla="*/ 1 h 208"/>
                <a:gd name="T36" fmla="*/ 0 w 142"/>
                <a:gd name="T37" fmla="*/ 1 h 208"/>
                <a:gd name="T38" fmla="*/ 0 w 142"/>
                <a:gd name="T39" fmla="*/ 1 h 208"/>
                <a:gd name="T40" fmla="*/ 0 w 142"/>
                <a:gd name="T41" fmla="*/ 1 h 208"/>
                <a:gd name="T42" fmla="*/ 0 w 142"/>
                <a:gd name="T43" fmla="*/ 1 h 208"/>
                <a:gd name="T44" fmla="*/ 0 w 142"/>
                <a:gd name="T45" fmla="*/ 1 h 208"/>
                <a:gd name="T46" fmla="*/ 0 w 142"/>
                <a:gd name="T47" fmla="*/ 1 h 208"/>
                <a:gd name="T48" fmla="*/ 0 w 142"/>
                <a:gd name="T49" fmla="*/ 1 h 208"/>
                <a:gd name="T50" fmla="*/ 0 w 142"/>
                <a:gd name="T51" fmla="*/ 1 h 208"/>
                <a:gd name="T52" fmla="*/ 0 w 142"/>
                <a:gd name="T53" fmla="*/ 1 h 208"/>
                <a:gd name="T54" fmla="*/ 0 w 142"/>
                <a:gd name="T55" fmla="*/ 1 h 208"/>
                <a:gd name="T56" fmla="*/ 0 w 142"/>
                <a:gd name="T57" fmla="*/ 1 h 208"/>
                <a:gd name="T58" fmla="*/ 0 w 142"/>
                <a:gd name="T59" fmla="*/ 1 h 208"/>
                <a:gd name="T60" fmla="*/ 0 w 142"/>
                <a:gd name="T61" fmla="*/ 1 h 208"/>
                <a:gd name="T62" fmla="*/ 0 w 142"/>
                <a:gd name="T63" fmla="*/ 1 h 208"/>
                <a:gd name="T64" fmla="*/ 0 w 142"/>
                <a:gd name="T65" fmla="*/ 1 h 208"/>
                <a:gd name="T66" fmla="*/ 0 w 142"/>
                <a:gd name="T67" fmla="*/ 0 h 208"/>
                <a:gd name="T68" fmla="*/ 0 w 142"/>
                <a:gd name="T69" fmla="*/ 1 h 208"/>
                <a:gd name="T70" fmla="*/ 0 w 142"/>
                <a:gd name="T71" fmla="*/ 1 h 208"/>
                <a:gd name="T72" fmla="*/ 0 w 142"/>
                <a:gd name="T73" fmla="*/ 1 h 208"/>
                <a:gd name="T74" fmla="*/ 0 w 142"/>
                <a:gd name="T75" fmla="*/ 1 h 208"/>
                <a:gd name="T76" fmla="*/ 0 w 142"/>
                <a:gd name="T77" fmla="*/ 1 h 208"/>
                <a:gd name="T78" fmla="*/ 0 w 142"/>
                <a:gd name="T79" fmla="*/ 1 h 208"/>
                <a:gd name="T80" fmla="*/ 0 w 142"/>
                <a:gd name="T81" fmla="*/ 1 h 2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2"/>
                <a:gd name="T124" fmla="*/ 0 h 208"/>
                <a:gd name="T125" fmla="*/ 142 w 142"/>
                <a:gd name="T126" fmla="*/ 208 h 2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6" name="Freeform 377"/>
            <p:cNvSpPr>
              <a:spLocks/>
            </p:cNvSpPr>
            <p:nvPr/>
          </p:nvSpPr>
          <p:spPr bwMode="auto">
            <a:xfrm>
              <a:off x="1515" y="2198"/>
              <a:ext cx="101" cy="136"/>
            </a:xfrm>
            <a:custGeom>
              <a:avLst/>
              <a:gdLst>
                <a:gd name="T0" fmla="*/ 0 w 304"/>
                <a:gd name="T1" fmla="*/ 1 h 272"/>
                <a:gd name="T2" fmla="*/ 0 w 304"/>
                <a:gd name="T3" fmla="*/ 1 h 272"/>
                <a:gd name="T4" fmla="*/ 0 w 304"/>
                <a:gd name="T5" fmla="*/ 1 h 272"/>
                <a:gd name="T6" fmla="*/ 0 w 304"/>
                <a:gd name="T7" fmla="*/ 1 h 272"/>
                <a:gd name="T8" fmla="*/ 0 w 304"/>
                <a:gd name="T9" fmla="*/ 1 h 272"/>
                <a:gd name="T10" fmla="*/ 0 w 304"/>
                <a:gd name="T11" fmla="*/ 1 h 272"/>
                <a:gd name="T12" fmla="*/ 0 w 304"/>
                <a:gd name="T13" fmla="*/ 1 h 272"/>
                <a:gd name="T14" fmla="*/ 0 w 304"/>
                <a:gd name="T15" fmla="*/ 1 h 272"/>
                <a:gd name="T16" fmla="*/ 0 w 304"/>
                <a:gd name="T17" fmla="*/ 1 h 272"/>
                <a:gd name="T18" fmla="*/ 0 w 304"/>
                <a:gd name="T19" fmla="*/ 1 h 272"/>
                <a:gd name="T20" fmla="*/ 0 w 304"/>
                <a:gd name="T21" fmla="*/ 1 h 272"/>
                <a:gd name="T22" fmla="*/ 0 w 304"/>
                <a:gd name="T23" fmla="*/ 1 h 272"/>
                <a:gd name="T24" fmla="*/ 0 w 304"/>
                <a:gd name="T25" fmla="*/ 1 h 272"/>
                <a:gd name="T26" fmla="*/ 0 w 304"/>
                <a:gd name="T27" fmla="*/ 1 h 272"/>
                <a:gd name="T28" fmla="*/ 0 w 304"/>
                <a:gd name="T29" fmla="*/ 1 h 272"/>
                <a:gd name="T30" fmla="*/ 0 w 304"/>
                <a:gd name="T31" fmla="*/ 1 h 272"/>
                <a:gd name="T32" fmla="*/ 0 w 304"/>
                <a:gd name="T33" fmla="*/ 1 h 272"/>
                <a:gd name="T34" fmla="*/ 0 w 304"/>
                <a:gd name="T35" fmla="*/ 1 h 272"/>
                <a:gd name="T36" fmla="*/ 0 w 304"/>
                <a:gd name="T37" fmla="*/ 1 h 272"/>
                <a:gd name="T38" fmla="*/ 0 w 304"/>
                <a:gd name="T39" fmla="*/ 1 h 272"/>
                <a:gd name="T40" fmla="*/ 0 w 304"/>
                <a:gd name="T41" fmla="*/ 1 h 272"/>
                <a:gd name="T42" fmla="*/ 0 w 304"/>
                <a:gd name="T43" fmla="*/ 1 h 272"/>
                <a:gd name="T44" fmla="*/ 0 w 304"/>
                <a:gd name="T45" fmla="*/ 1 h 272"/>
                <a:gd name="T46" fmla="*/ 0 w 304"/>
                <a:gd name="T47" fmla="*/ 1 h 272"/>
                <a:gd name="T48" fmla="*/ 0 w 304"/>
                <a:gd name="T49" fmla="*/ 1 h 272"/>
                <a:gd name="T50" fmla="*/ 0 w 304"/>
                <a:gd name="T51" fmla="*/ 1 h 272"/>
                <a:gd name="T52" fmla="*/ 0 w 304"/>
                <a:gd name="T53" fmla="*/ 1 h 272"/>
                <a:gd name="T54" fmla="*/ 0 w 304"/>
                <a:gd name="T55" fmla="*/ 1 h 272"/>
                <a:gd name="T56" fmla="*/ 0 w 304"/>
                <a:gd name="T57" fmla="*/ 1 h 272"/>
                <a:gd name="T58" fmla="*/ 0 w 304"/>
                <a:gd name="T59" fmla="*/ 1 h 272"/>
                <a:gd name="T60" fmla="*/ 0 w 304"/>
                <a:gd name="T61" fmla="*/ 1 h 272"/>
                <a:gd name="T62" fmla="*/ 0 w 304"/>
                <a:gd name="T63" fmla="*/ 1 h 272"/>
                <a:gd name="T64" fmla="*/ 0 w 304"/>
                <a:gd name="T65" fmla="*/ 1 h 272"/>
                <a:gd name="T66" fmla="*/ 0 w 304"/>
                <a:gd name="T67" fmla="*/ 1 h 272"/>
                <a:gd name="T68" fmla="*/ 0 w 304"/>
                <a:gd name="T69" fmla="*/ 1 h 272"/>
                <a:gd name="T70" fmla="*/ 0 w 304"/>
                <a:gd name="T71" fmla="*/ 1 h 272"/>
                <a:gd name="T72" fmla="*/ 0 w 304"/>
                <a:gd name="T73" fmla="*/ 1 h 272"/>
                <a:gd name="T74" fmla="*/ 0 w 304"/>
                <a:gd name="T75" fmla="*/ 1 h 2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04"/>
                <a:gd name="T115" fmla="*/ 0 h 272"/>
                <a:gd name="T116" fmla="*/ 304 w 304"/>
                <a:gd name="T117" fmla="*/ 272 h 2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7" name="Freeform 378"/>
            <p:cNvSpPr>
              <a:spLocks/>
            </p:cNvSpPr>
            <p:nvPr/>
          </p:nvSpPr>
          <p:spPr bwMode="auto">
            <a:xfrm>
              <a:off x="1403" y="2357"/>
              <a:ext cx="34" cy="82"/>
            </a:xfrm>
            <a:custGeom>
              <a:avLst/>
              <a:gdLst>
                <a:gd name="T0" fmla="*/ 0 w 103"/>
                <a:gd name="T1" fmla="*/ 1 h 164"/>
                <a:gd name="T2" fmla="*/ 0 w 103"/>
                <a:gd name="T3" fmla="*/ 1 h 164"/>
                <a:gd name="T4" fmla="*/ 0 w 103"/>
                <a:gd name="T5" fmla="*/ 1 h 164"/>
                <a:gd name="T6" fmla="*/ 0 w 103"/>
                <a:gd name="T7" fmla="*/ 1 h 164"/>
                <a:gd name="T8" fmla="*/ 0 w 103"/>
                <a:gd name="T9" fmla="*/ 0 h 164"/>
                <a:gd name="T10" fmla="*/ 0 w 103"/>
                <a:gd name="T11" fmla="*/ 1 h 164"/>
                <a:gd name="T12" fmla="*/ 0 w 103"/>
                <a:gd name="T13" fmla="*/ 1 h 164"/>
                <a:gd name="T14" fmla="*/ 0 w 103"/>
                <a:gd name="T15" fmla="*/ 1 h 164"/>
                <a:gd name="T16" fmla="*/ 0 w 103"/>
                <a:gd name="T17" fmla="*/ 1 h 164"/>
                <a:gd name="T18" fmla="*/ 0 w 103"/>
                <a:gd name="T19" fmla="*/ 1 h 164"/>
                <a:gd name="T20" fmla="*/ 0 w 103"/>
                <a:gd name="T21" fmla="*/ 1 h 164"/>
                <a:gd name="T22" fmla="*/ 0 w 103"/>
                <a:gd name="T23" fmla="*/ 1 h 164"/>
                <a:gd name="T24" fmla="*/ 0 w 103"/>
                <a:gd name="T25" fmla="*/ 1 h 164"/>
                <a:gd name="T26" fmla="*/ 0 w 103"/>
                <a:gd name="T27" fmla="*/ 1 h 164"/>
                <a:gd name="T28" fmla="*/ 0 w 103"/>
                <a:gd name="T29" fmla="*/ 1 h 164"/>
                <a:gd name="T30" fmla="*/ 0 w 103"/>
                <a:gd name="T31" fmla="*/ 1 h 164"/>
                <a:gd name="T32" fmla="*/ 0 w 103"/>
                <a:gd name="T33" fmla="*/ 1 h 164"/>
                <a:gd name="T34" fmla="*/ 0 w 103"/>
                <a:gd name="T35" fmla="*/ 1 h 164"/>
                <a:gd name="T36" fmla="*/ 0 w 103"/>
                <a:gd name="T37" fmla="*/ 1 h 164"/>
                <a:gd name="T38" fmla="*/ 0 w 103"/>
                <a:gd name="T39" fmla="*/ 1 h 164"/>
                <a:gd name="T40" fmla="*/ 0 w 103"/>
                <a:gd name="T41" fmla="*/ 1 h 164"/>
                <a:gd name="T42" fmla="*/ 0 w 103"/>
                <a:gd name="T43" fmla="*/ 1 h 164"/>
                <a:gd name="T44" fmla="*/ 0 w 103"/>
                <a:gd name="T45" fmla="*/ 1 h 164"/>
                <a:gd name="T46" fmla="*/ 0 w 103"/>
                <a:gd name="T47" fmla="*/ 1 h 164"/>
                <a:gd name="T48" fmla="*/ 0 w 103"/>
                <a:gd name="T49" fmla="*/ 1 h 1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3"/>
                <a:gd name="T76" fmla="*/ 0 h 164"/>
                <a:gd name="T77" fmla="*/ 103 w 103"/>
                <a:gd name="T78" fmla="*/ 164 h 1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8" name="Freeform 379"/>
            <p:cNvSpPr>
              <a:spLocks/>
            </p:cNvSpPr>
            <p:nvPr/>
          </p:nvSpPr>
          <p:spPr bwMode="auto">
            <a:xfrm>
              <a:off x="1388" y="2313"/>
              <a:ext cx="18" cy="42"/>
            </a:xfrm>
            <a:custGeom>
              <a:avLst/>
              <a:gdLst>
                <a:gd name="T0" fmla="*/ 0 w 54"/>
                <a:gd name="T1" fmla="*/ 1 h 82"/>
                <a:gd name="T2" fmla="*/ 0 w 54"/>
                <a:gd name="T3" fmla="*/ 1 h 82"/>
                <a:gd name="T4" fmla="*/ 0 w 54"/>
                <a:gd name="T5" fmla="*/ 1 h 82"/>
                <a:gd name="T6" fmla="*/ 0 w 54"/>
                <a:gd name="T7" fmla="*/ 0 h 82"/>
                <a:gd name="T8" fmla="*/ 0 w 54"/>
                <a:gd name="T9" fmla="*/ 0 h 82"/>
                <a:gd name="T10" fmla="*/ 0 w 54"/>
                <a:gd name="T11" fmla="*/ 1 h 82"/>
                <a:gd name="T12" fmla="*/ 0 w 54"/>
                <a:gd name="T13" fmla="*/ 1 h 82"/>
                <a:gd name="T14" fmla="*/ 0 w 54"/>
                <a:gd name="T15" fmla="*/ 1 h 82"/>
                <a:gd name="T16" fmla="*/ 0 w 54"/>
                <a:gd name="T17" fmla="*/ 1 h 82"/>
                <a:gd name="T18" fmla="*/ 0 w 54"/>
                <a:gd name="T19" fmla="*/ 1 h 82"/>
                <a:gd name="T20" fmla="*/ 0 w 54"/>
                <a:gd name="T21" fmla="*/ 1 h 82"/>
                <a:gd name="T22" fmla="*/ 0 w 54"/>
                <a:gd name="T23" fmla="*/ 1 h 82"/>
                <a:gd name="T24" fmla="*/ 0 w 54"/>
                <a:gd name="T25" fmla="*/ 1 h 82"/>
                <a:gd name="T26" fmla="*/ 0 w 54"/>
                <a:gd name="T27" fmla="*/ 1 h 82"/>
                <a:gd name="T28" fmla="*/ 0 w 54"/>
                <a:gd name="T29" fmla="*/ 1 h 82"/>
                <a:gd name="T30" fmla="*/ 0 w 54"/>
                <a:gd name="T31" fmla="*/ 1 h 82"/>
                <a:gd name="T32" fmla="*/ 0 w 54"/>
                <a:gd name="T33" fmla="*/ 1 h 82"/>
                <a:gd name="T34" fmla="*/ 0 w 54"/>
                <a:gd name="T35" fmla="*/ 1 h 82"/>
                <a:gd name="T36" fmla="*/ 0 w 54"/>
                <a:gd name="T37" fmla="*/ 1 h 82"/>
                <a:gd name="T38" fmla="*/ 0 w 54"/>
                <a:gd name="T39" fmla="*/ 1 h 82"/>
                <a:gd name="T40" fmla="*/ 0 w 54"/>
                <a:gd name="T41" fmla="*/ 1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4"/>
                <a:gd name="T64" fmla="*/ 0 h 82"/>
                <a:gd name="T65" fmla="*/ 54 w 54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9" name="Freeform 380"/>
            <p:cNvSpPr>
              <a:spLocks/>
            </p:cNvSpPr>
            <p:nvPr/>
          </p:nvSpPr>
          <p:spPr bwMode="auto">
            <a:xfrm>
              <a:off x="1373" y="2283"/>
              <a:ext cx="16" cy="24"/>
            </a:xfrm>
            <a:custGeom>
              <a:avLst/>
              <a:gdLst>
                <a:gd name="T0" fmla="*/ 0 w 46"/>
                <a:gd name="T1" fmla="*/ 1 h 47"/>
                <a:gd name="T2" fmla="*/ 0 w 46"/>
                <a:gd name="T3" fmla="*/ 1 h 47"/>
                <a:gd name="T4" fmla="*/ 0 w 46"/>
                <a:gd name="T5" fmla="*/ 1 h 47"/>
                <a:gd name="T6" fmla="*/ 0 w 46"/>
                <a:gd name="T7" fmla="*/ 1 h 47"/>
                <a:gd name="T8" fmla="*/ 0 w 46"/>
                <a:gd name="T9" fmla="*/ 1 h 47"/>
                <a:gd name="T10" fmla="*/ 0 w 46"/>
                <a:gd name="T11" fmla="*/ 1 h 47"/>
                <a:gd name="T12" fmla="*/ 0 w 46"/>
                <a:gd name="T13" fmla="*/ 1 h 47"/>
                <a:gd name="T14" fmla="*/ 0 w 46"/>
                <a:gd name="T15" fmla="*/ 0 h 47"/>
                <a:gd name="T16" fmla="*/ 0 w 46"/>
                <a:gd name="T17" fmla="*/ 0 h 47"/>
                <a:gd name="T18" fmla="*/ 0 w 46"/>
                <a:gd name="T19" fmla="*/ 1 h 47"/>
                <a:gd name="T20" fmla="*/ 0 w 46"/>
                <a:gd name="T21" fmla="*/ 1 h 47"/>
                <a:gd name="T22" fmla="*/ 0 w 46"/>
                <a:gd name="T23" fmla="*/ 1 h 47"/>
                <a:gd name="T24" fmla="*/ 0 w 46"/>
                <a:gd name="T25" fmla="*/ 1 h 47"/>
                <a:gd name="T26" fmla="*/ 0 w 46"/>
                <a:gd name="T27" fmla="*/ 1 h 47"/>
                <a:gd name="T28" fmla="*/ 0 w 46"/>
                <a:gd name="T29" fmla="*/ 1 h 47"/>
                <a:gd name="T30" fmla="*/ 0 w 46"/>
                <a:gd name="T31" fmla="*/ 1 h 47"/>
                <a:gd name="T32" fmla="*/ 0 w 46"/>
                <a:gd name="T33" fmla="*/ 1 h 47"/>
                <a:gd name="T34" fmla="*/ 0 w 46"/>
                <a:gd name="T35" fmla="*/ 1 h 47"/>
                <a:gd name="T36" fmla="*/ 0 w 46"/>
                <a:gd name="T37" fmla="*/ 1 h 47"/>
                <a:gd name="T38" fmla="*/ 0 w 46"/>
                <a:gd name="T39" fmla="*/ 1 h 47"/>
                <a:gd name="T40" fmla="*/ 0 w 46"/>
                <a:gd name="T41" fmla="*/ 1 h 47"/>
                <a:gd name="T42" fmla="*/ 0 w 46"/>
                <a:gd name="T43" fmla="*/ 1 h 47"/>
                <a:gd name="T44" fmla="*/ 0 w 46"/>
                <a:gd name="T45" fmla="*/ 1 h 47"/>
                <a:gd name="T46" fmla="*/ 0 w 46"/>
                <a:gd name="T47" fmla="*/ 1 h 47"/>
                <a:gd name="T48" fmla="*/ 0 w 46"/>
                <a:gd name="T49" fmla="*/ 1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"/>
                <a:gd name="T76" fmla="*/ 0 h 47"/>
                <a:gd name="T77" fmla="*/ 46 w 46"/>
                <a:gd name="T78" fmla="*/ 47 h 4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0" name="Freeform 381"/>
            <p:cNvSpPr>
              <a:spLocks/>
            </p:cNvSpPr>
            <p:nvPr/>
          </p:nvSpPr>
          <p:spPr bwMode="auto">
            <a:xfrm>
              <a:off x="1360" y="2263"/>
              <a:ext cx="21" cy="16"/>
            </a:xfrm>
            <a:custGeom>
              <a:avLst/>
              <a:gdLst>
                <a:gd name="T0" fmla="*/ 0 w 63"/>
                <a:gd name="T1" fmla="*/ 1 h 31"/>
                <a:gd name="T2" fmla="*/ 0 w 63"/>
                <a:gd name="T3" fmla="*/ 1 h 31"/>
                <a:gd name="T4" fmla="*/ 0 w 63"/>
                <a:gd name="T5" fmla="*/ 1 h 31"/>
                <a:gd name="T6" fmla="*/ 0 w 63"/>
                <a:gd name="T7" fmla="*/ 1 h 31"/>
                <a:gd name="T8" fmla="*/ 0 w 63"/>
                <a:gd name="T9" fmla="*/ 1 h 31"/>
                <a:gd name="T10" fmla="*/ 0 w 63"/>
                <a:gd name="T11" fmla="*/ 1 h 31"/>
                <a:gd name="T12" fmla="*/ 0 w 63"/>
                <a:gd name="T13" fmla="*/ 1 h 31"/>
                <a:gd name="T14" fmla="*/ 0 w 63"/>
                <a:gd name="T15" fmla="*/ 0 h 31"/>
                <a:gd name="T16" fmla="*/ 0 w 63"/>
                <a:gd name="T17" fmla="*/ 0 h 31"/>
                <a:gd name="T18" fmla="*/ 0 w 63"/>
                <a:gd name="T19" fmla="*/ 0 h 31"/>
                <a:gd name="T20" fmla="*/ 0 w 63"/>
                <a:gd name="T21" fmla="*/ 1 h 31"/>
                <a:gd name="T22" fmla="*/ 0 w 63"/>
                <a:gd name="T23" fmla="*/ 1 h 31"/>
                <a:gd name="T24" fmla="*/ 0 w 63"/>
                <a:gd name="T25" fmla="*/ 1 h 31"/>
                <a:gd name="T26" fmla="*/ 0 w 63"/>
                <a:gd name="T27" fmla="*/ 1 h 31"/>
                <a:gd name="T28" fmla="*/ 0 w 63"/>
                <a:gd name="T29" fmla="*/ 1 h 31"/>
                <a:gd name="T30" fmla="*/ 0 w 63"/>
                <a:gd name="T31" fmla="*/ 1 h 31"/>
                <a:gd name="T32" fmla="*/ 0 w 63"/>
                <a:gd name="T33" fmla="*/ 1 h 31"/>
                <a:gd name="T34" fmla="*/ 0 w 63"/>
                <a:gd name="T35" fmla="*/ 1 h 31"/>
                <a:gd name="T36" fmla="*/ 0 w 63"/>
                <a:gd name="T37" fmla="*/ 1 h 31"/>
                <a:gd name="T38" fmla="*/ 0 w 63"/>
                <a:gd name="T39" fmla="*/ 1 h 31"/>
                <a:gd name="T40" fmla="*/ 0 w 63"/>
                <a:gd name="T41" fmla="*/ 1 h 31"/>
                <a:gd name="T42" fmla="*/ 0 w 63"/>
                <a:gd name="T43" fmla="*/ 1 h 31"/>
                <a:gd name="T44" fmla="*/ 0 w 63"/>
                <a:gd name="T45" fmla="*/ 1 h 31"/>
                <a:gd name="T46" fmla="*/ 0 w 63"/>
                <a:gd name="T47" fmla="*/ 1 h 31"/>
                <a:gd name="T48" fmla="*/ 0 w 63"/>
                <a:gd name="T49" fmla="*/ 1 h 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"/>
                <a:gd name="T76" fmla="*/ 0 h 31"/>
                <a:gd name="T77" fmla="*/ 63 w 63"/>
                <a:gd name="T78" fmla="*/ 31 h 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1" name="Freeform 382"/>
            <p:cNvSpPr>
              <a:spLocks/>
            </p:cNvSpPr>
            <p:nvPr/>
          </p:nvSpPr>
          <p:spPr bwMode="auto">
            <a:xfrm>
              <a:off x="1261" y="2237"/>
              <a:ext cx="81" cy="103"/>
            </a:xfrm>
            <a:custGeom>
              <a:avLst/>
              <a:gdLst>
                <a:gd name="T0" fmla="*/ 0 w 245"/>
                <a:gd name="T1" fmla="*/ 1 h 206"/>
                <a:gd name="T2" fmla="*/ 0 w 245"/>
                <a:gd name="T3" fmla="*/ 1 h 206"/>
                <a:gd name="T4" fmla="*/ 0 w 245"/>
                <a:gd name="T5" fmla="*/ 1 h 206"/>
                <a:gd name="T6" fmla="*/ 0 w 245"/>
                <a:gd name="T7" fmla="*/ 1 h 206"/>
                <a:gd name="T8" fmla="*/ 0 w 245"/>
                <a:gd name="T9" fmla="*/ 1 h 206"/>
                <a:gd name="T10" fmla="*/ 0 w 245"/>
                <a:gd name="T11" fmla="*/ 1 h 206"/>
                <a:gd name="T12" fmla="*/ 0 w 245"/>
                <a:gd name="T13" fmla="*/ 1 h 206"/>
                <a:gd name="T14" fmla="*/ 0 w 245"/>
                <a:gd name="T15" fmla="*/ 1 h 206"/>
                <a:gd name="T16" fmla="*/ 0 w 245"/>
                <a:gd name="T17" fmla="*/ 1 h 206"/>
                <a:gd name="T18" fmla="*/ 0 w 245"/>
                <a:gd name="T19" fmla="*/ 1 h 206"/>
                <a:gd name="T20" fmla="*/ 0 w 245"/>
                <a:gd name="T21" fmla="*/ 1 h 206"/>
                <a:gd name="T22" fmla="*/ 0 w 245"/>
                <a:gd name="T23" fmla="*/ 1 h 206"/>
                <a:gd name="T24" fmla="*/ 0 w 245"/>
                <a:gd name="T25" fmla="*/ 1 h 206"/>
                <a:gd name="T26" fmla="*/ 0 w 245"/>
                <a:gd name="T27" fmla="*/ 1 h 206"/>
                <a:gd name="T28" fmla="*/ 0 w 245"/>
                <a:gd name="T29" fmla="*/ 1 h 206"/>
                <a:gd name="T30" fmla="*/ 0 w 245"/>
                <a:gd name="T31" fmla="*/ 1 h 206"/>
                <a:gd name="T32" fmla="*/ 0 w 245"/>
                <a:gd name="T33" fmla="*/ 1 h 206"/>
                <a:gd name="T34" fmla="*/ 0 w 245"/>
                <a:gd name="T35" fmla="*/ 1 h 206"/>
                <a:gd name="T36" fmla="*/ 0 w 245"/>
                <a:gd name="T37" fmla="*/ 1 h 206"/>
                <a:gd name="T38" fmla="*/ 0 w 245"/>
                <a:gd name="T39" fmla="*/ 1 h 206"/>
                <a:gd name="T40" fmla="*/ 0 w 245"/>
                <a:gd name="T41" fmla="*/ 1 h 206"/>
                <a:gd name="T42" fmla="*/ 0 w 245"/>
                <a:gd name="T43" fmla="*/ 1 h 206"/>
                <a:gd name="T44" fmla="*/ 0 w 245"/>
                <a:gd name="T45" fmla="*/ 1 h 206"/>
                <a:gd name="T46" fmla="*/ 0 w 245"/>
                <a:gd name="T47" fmla="*/ 1 h 206"/>
                <a:gd name="T48" fmla="*/ 0 w 245"/>
                <a:gd name="T49" fmla="*/ 1 h 206"/>
                <a:gd name="T50" fmla="*/ 0 w 245"/>
                <a:gd name="T51" fmla="*/ 1 h 206"/>
                <a:gd name="T52" fmla="*/ 0 w 245"/>
                <a:gd name="T53" fmla="*/ 1 h 206"/>
                <a:gd name="T54" fmla="*/ 0 w 245"/>
                <a:gd name="T55" fmla="*/ 1 h 206"/>
                <a:gd name="T56" fmla="*/ 0 w 245"/>
                <a:gd name="T57" fmla="*/ 1 h 206"/>
                <a:gd name="T58" fmla="*/ 0 w 245"/>
                <a:gd name="T59" fmla="*/ 1 h 206"/>
                <a:gd name="T60" fmla="*/ 0 w 245"/>
                <a:gd name="T61" fmla="*/ 1 h 206"/>
                <a:gd name="T62" fmla="*/ 0 w 245"/>
                <a:gd name="T63" fmla="*/ 1 h 206"/>
                <a:gd name="T64" fmla="*/ 0 w 245"/>
                <a:gd name="T65" fmla="*/ 1 h 206"/>
                <a:gd name="T66" fmla="*/ 0 w 245"/>
                <a:gd name="T67" fmla="*/ 1 h 206"/>
                <a:gd name="T68" fmla="*/ 0 w 245"/>
                <a:gd name="T69" fmla="*/ 1 h 206"/>
                <a:gd name="T70" fmla="*/ 0 w 245"/>
                <a:gd name="T71" fmla="*/ 1 h 206"/>
                <a:gd name="T72" fmla="*/ 0 w 245"/>
                <a:gd name="T73" fmla="*/ 1 h 206"/>
                <a:gd name="T74" fmla="*/ 0 w 245"/>
                <a:gd name="T75" fmla="*/ 1 h 206"/>
                <a:gd name="T76" fmla="*/ 0 w 245"/>
                <a:gd name="T77" fmla="*/ 1 h 206"/>
                <a:gd name="T78" fmla="*/ 0 w 245"/>
                <a:gd name="T79" fmla="*/ 1 h 206"/>
                <a:gd name="T80" fmla="*/ 0 w 245"/>
                <a:gd name="T81" fmla="*/ 1 h 206"/>
                <a:gd name="T82" fmla="*/ 0 w 245"/>
                <a:gd name="T83" fmla="*/ 1 h 206"/>
                <a:gd name="T84" fmla="*/ 0 w 245"/>
                <a:gd name="T85" fmla="*/ 1 h 206"/>
                <a:gd name="T86" fmla="*/ 0 w 245"/>
                <a:gd name="T87" fmla="*/ 1 h 206"/>
                <a:gd name="T88" fmla="*/ 0 w 245"/>
                <a:gd name="T89" fmla="*/ 1 h 206"/>
                <a:gd name="T90" fmla="*/ 0 w 245"/>
                <a:gd name="T91" fmla="*/ 1 h 206"/>
                <a:gd name="T92" fmla="*/ 0 w 245"/>
                <a:gd name="T93" fmla="*/ 1 h 206"/>
                <a:gd name="T94" fmla="*/ 0 w 245"/>
                <a:gd name="T95" fmla="*/ 1 h 206"/>
                <a:gd name="T96" fmla="*/ 0 w 245"/>
                <a:gd name="T97" fmla="*/ 1 h 206"/>
                <a:gd name="T98" fmla="*/ 0 w 245"/>
                <a:gd name="T99" fmla="*/ 1 h 206"/>
                <a:gd name="T100" fmla="*/ 0 w 245"/>
                <a:gd name="T101" fmla="*/ 1 h 206"/>
                <a:gd name="T102" fmla="*/ 0 w 245"/>
                <a:gd name="T103" fmla="*/ 1 h 206"/>
                <a:gd name="T104" fmla="*/ 0 w 245"/>
                <a:gd name="T105" fmla="*/ 1 h 206"/>
                <a:gd name="T106" fmla="*/ 0 w 245"/>
                <a:gd name="T107" fmla="*/ 1 h 206"/>
                <a:gd name="T108" fmla="*/ 0 w 245"/>
                <a:gd name="T109" fmla="*/ 0 h 206"/>
                <a:gd name="T110" fmla="*/ 0 w 245"/>
                <a:gd name="T111" fmla="*/ 1 h 206"/>
                <a:gd name="T112" fmla="*/ 0 w 245"/>
                <a:gd name="T113" fmla="*/ 1 h 206"/>
                <a:gd name="T114" fmla="*/ 0 w 245"/>
                <a:gd name="T115" fmla="*/ 1 h 206"/>
                <a:gd name="T116" fmla="*/ 0 w 245"/>
                <a:gd name="T117" fmla="*/ 1 h 206"/>
                <a:gd name="T118" fmla="*/ 0 w 245"/>
                <a:gd name="T119" fmla="*/ 1 h 206"/>
                <a:gd name="T120" fmla="*/ 0 w 245"/>
                <a:gd name="T121" fmla="*/ 1 h 2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5"/>
                <a:gd name="T184" fmla="*/ 0 h 206"/>
                <a:gd name="T185" fmla="*/ 245 w 245"/>
                <a:gd name="T186" fmla="*/ 206 h 2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2" name="Freeform 383"/>
            <p:cNvSpPr>
              <a:spLocks/>
            </p:cNvSpPr>
            <p:nvPr/>
          </p:nvSpPr>
          <p:spPr bwMode="auto">
            <a:xfrm>
              <a:off x="1401" y="2236"/>
              <a:ext cx="53" cy="80"/>
            </a:xfrm>
            <a:custGeom>
              <a:avLst/>
              <a:gdLst>
                <a:gd name="T0" fmla="*/ 0 w 159"/>
                <a:gd name="T1" fmla="*/ 1 h 160"/>
                <a:gd name="T2" fmla="*/ 0 w 159"/>
                <a:gd name="T3" fmla="*/ 1 h 160"/>
                <a:gd name="T4" fmla="*/ 0 w 159"/>
                <a:gd name="T5" fmla="*/ 1 h 160"/>
                <a:gd name="T6" fmla="*/ 0 w 159"/>
                <a:gd name="T7" fmla="*/ 1 h 160"/>
                <a:gd name="T8" fmla="*/ 0 w 159"/>
                <a:gd name="T9" fmla="*/ 1 h 160"/>
                <a:gd name="T10" fmla="*/ 0 w 159"/>
                <a:gd name="T11" fmla="*/ 1 h 160"/>
                <a:gd name="T12" fmla="*/ 0 w 159"/>
                <a:gd name="T13" fmla="*/ 1 h 160"/>
                <a:gd name="T14" fmla="*/ 0 w 159"/>
                <a:gd name="T15" fmla="*/ 1 h 160"/>
                <a:gd name="T16" fmla="*/ 0 w 159"/>
                <a:gd name="T17" fmla="*/ 1 h 160"/>
                <a:gd name="T18" fmla="*/ 0 w 159"/>
                <a:gd name="T19" fmla="*/ 1 h 160"/>
                <a:gd name="T20" fmla="*/ 0 w 159"/>
                <a:gd name="T21" fmla="*/ 1 h 160"/>
                <a:gd name="T22" fmla="*/ 0 w 159"/>
                <a:gd name="T23" fmla="*/ 1 h 160"/>
                <a:gd name="T24" fmla="*/ 0 w 159"/>
                <a:gd name="T25" fmla="*/ 1 h 160"/>
                <a:gd name="T26" fmla="*/ 0 w 159"/>
                <a:gd name="T27" fmla="*/ 1 h 160"/>
                <a:gd name="T28" fmla="*/ 0 w 159"/>
                <a:gd name="T29" fmla="*/ 1 h 160"/>
                <a:gd name="T30" fmla="*/ 0 w 159"/>
                <a:gd name="T31" fmla="*/ 1 h 160"/>
                <a:gd name="T32" fmla="*/ 0 w 159"/>
                <a:gd name="T33" fmla="*/ 1 h 160"/>
                <a:gd name="T34" fmla="*/ 0 w 159"/>
                <a:gd name="T35" fmla="*/ 1 h 160"/>
                <a:gd name="T36" fmla="*/ 0 w 159"/>
                <a:gd name="T37" fmla="*/ 1 h 160"/>
                <a:gd name="T38" fmla="*/ 0 w 159"/>
                <a:gd name="T39" fmla="*/ 1 h 160"/>
                <a:gd name="T40" fmla="*/ 0 w 159"/>
                <a:gd name="T41" fmla="*/ 1 h 160"/>
                <a:gd name="T42" fmla="*/ 0 w 159"/>
                <a:gd name="T43" fmla="*/ 1 h 160"/>
                <a:gd name="T44" fmla="*/ 0 w 159"/>
                <a:gd name="T45" fmla="*/ 1 h 160"/>
                <a:gd name="T46" fmla="*/ 0 w 159"/>
                <a:gd name="T47" fmla="*/ 1 h 160"/>
                <a:gd name="T48" fmla="*/ 0 w 159"/>
                <a:gd name="T49" fmla="*/ 1 h 160"/>
                <a:gd name="T50" fmla="*/ 0 w 159"/>
                <a:gd name="T51" fmla="*/ 1 h 160"/>
                <a:gd name="T52" fmla="*/ 0 w 159"/>
                <a:gd name="T53" fmla="*/ 1 h 160"/>
                <a:gd name="T54" fmla="*/ 0 w 159"/>
                <a:gd name="T55" fmla="*/ 1 h 160"/>
                <a:gd name="T56" fmla="*/ 0 w 159"/>
                <a:gd name="T57" fmla="*/ 1 h 160"/>
                <a:gd name="T58" fmla="*/ 0 w 159"/>
                <a:gd name="T59" fmla="*/ 1 h 160"/>
                <a:gd name="T60" fmla="*/ 0 w 159"/>
                <a:gd name="T61" fmla="*/ 0 h 160"/>
                <a:gd name="T62" fmla="*/ 0 w 159"/>
                <a:gd name="T63" fmla="*/ 1 h 160"/>
                <a:gd name="T64" fmla="*/ 0 w 159"/>
                <a:gd name="T65" fmla="*/ 1 h 160"/>
                <a:gd name="T66" fmla="*/ 0 w 159"/>
                <a:gd name="T67" fmla="*/ 1 h 160"/>
                <a:gd name="T68" fmla="*/ 0 w 159"/>
                <a:gd name="T69" fmla="*/ 1 h 160"/>
                <a:gd name="T70" fmla="*/ 0 w 159"/>
                <a:gd name="T71" fmla="*/ 1 h 160"/>
                <a:gd name="T72" fmla="*/ 0 w 159"/>
                <a:gd name="T73" fmla="*/ 1 h 160"/>
                <a:gd name="T74" fmla="*/ 0 w 159"/>
                <a:gd name="T75" fmla="*/ 1 h 160"/>
                <a:gd name="T76" fmla="*/ 0 w 159"/>
                <a:gd name="T77" fmla="*/ 1 h 160"/>
                <a:gd name="T78" fmla="*/ 0 w 159"/>
                <a:gd name="T79" fmla="*/ 1 h 160"/>
                <a:gd name="T80" fmla="*/ 0 w 159"/>
                <a:gd name="T81" fmla="*/ 1 h 1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9"/>
                <a:gd name="T124" fmla="*/ 0 h 160"/>
                <a:gd name="T125" fmla="*/ 159 w 159"/>
                <a:gd name="T126" fmla="*/ 160 h 1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3" name="Freeform 384"/>
            <p:cNvSpPr>
              <a:spLocks/>
            </p:cNvSpPr>
            <p:nvPr/>
          </p:nvSpPr>
          <p:spPr bwMode="auto">
            <a:xfrm>
              <a:off x="1208" y="2218"/>
              <a:ext cx="133" cy="166"/>
            </a:xfrm>
            <a:custGeom>
              <a:avLst/>
              <a:gdLst>
                <a:gd name="T0" fmla="*/ 0 w 399"/>
                <a:gd name="T1" fmla="*/ 1 h 332"/>
                <a:gd name="T2" fmla="*/ 0 w 399"/>
                <a:gd name="T3" fmla="*/ 1 h 332"/>
                <a:gd name="T4" fmla="*/ 0 w 399"/>
                <a:gd name="T5" fmla="*/ 1 h 332"/>
                <a:gd name="T6" fmla="*/ 0 w 399"/>
                <a:gd name="T7" fmla="*/ 1 h 332"/>
                <a:gd name="T8" fmla="*/ 0 w 399"/>
                <a:gd name="T9" fmla="*/ 1 h 332"/>
                <a:gd name="T10" fmla="*/ 0 w 399"/>
                <a:gd name="T11" fmla="*/ 1 h 332"/>
                <a:gd name="T12" fmla="*/ 0 w 399"/>
                <a:gd name="T13" fmla="*/ 2 h 332"/>
                <a:gd name="T14" fmla="*/ 0 w 399"/>
                <a:gd name="T15" fmla="*/ 2 h 332"/>
                <a:gd name="T16" fmla="*/ 0 w 399"/>
                <a:gd name="T17" fmla="*/ 2 h 332"/>
                <a:gd name="T18" fmla="*/ 0 w 399"/>
                <a:gd name="T19" fmla="*/ 2 h 332"/>
                <a:gd name="T20" fmla="*/ 0 w 399"/>
                <a:gd name="T21" fmla="*/ 2 h 332"/>
                <a:gd name="T22" fmla="*/ 0 w 399"/>
                <a:gd name="T23" fmla="*/ 2 h 332"/>
                <a:gd name="T24" fmla="*/ 0 w 399"/>
                <a:gd name="T25" fmla="*/ 2 h 332"/>
                <a:gd name="T26" fmla="*/ 0 w 399"/>
                <a:gd name="T27" fmla="*/ 2 h 332"/>
                <a:gd name="T28" fmla="*/ 0 w 399"/>
                <a:gd name="T29" fmla="*/ 2 h 332"/>
                <a:gd name="T30" fmla="*/ 0 w 399"/>
                <a:gd name="T31" fmla="*/ 2 h 332"/>
                <a:gd name="T32" fmla="*/ 0 w 399"/>
                <a:gd name="T33" fmla="*/ 2 h 332"/>
                <a:gd name="T34" fmla="*/ 0 w 399"/>
                <a:gd name="T35" fmla="*/ 2 h 332"/>
                <a:gd name="T36" fmla="*/ 0 w 399"/>
                <a:gd name="T37" fmla="*/ 2 h 332"/>
                <a:gd name="T38" fmla="*/ 0 w 399"/>
                <a:gd name="T39" fmla="*/ 2 h 332"/>
                <a:gd name="T40" fmla="*/ 0 w 399"/>
                <a:gd name="T41" fmla="*/ 2 h 332"/>
                <a:gd name="T42" fmla="*/ 0 w 399"/>
                <a:gd name="T43" fmla="*/ 2 h 332"/>
                <a:gd name="T44" fmla="*/ 0 w 399"/>
                <a:gd name="T45" fmla="*/ 2 h 332"/>
                <a:gd name="T46" fmla="*/ 0 w 399"/>
                <a:gd name="T47" fmla="*/ 2 h 332"/>
                <a:gd name="T48" fmla="*/ 0 w 399"/>
                <a:gd name="T49" fmla="*/ 2 h 332"/>
                <a:gd name="T50" fmla="*/ 0 w 399"/>
                <a:gd name="T51" fmla="*/ 2 h 332"/>
                <a:gd name="T52" fmla="*/ 0 w 399"/>
                <a:gd name="T53" fmla="*/ 2 h 332"/>
                <a:gd name="T54" fmla="*/ 0 w 399"/>
                <a:gd name="T55" fmla="*/ 2 h 332"/>
                <a:gd name="T56" fmla="*/ 0 w 399"/>
                <a:gd name="T57" fmla="*/ 1 h 332"/>
                <a:gd name="T58" fmla="*/ 0 w 399"/>
                <a:gd name="T59" fmla="*/ 1 h 332"/>
                <a:gd name="T60" fmla="*/ 0 w 399"/>
                <a:gd name="T61" fmla="*/ 1 h 332"/>
                <a:gd name="T62" fmla="*/ 0 w 399"/>
                <a:gd name="T63" fmla="*/ 1 h 332"/>
                <a:gd name="T64" fmla="*/ 0 w 399"/>
                <a:gd name="T65" fmla="*/ 1 h 332"/>
                <a:gd name="T66" fmla="*/ 0 w 399"/>
                <a:gd name="T67" fmla="*/ 1 h 332"/>
                <a:gd name="T68" fmla="*/ 0 w 399"/>
                <a:gd name="T69" fmla="*/ 1 h 332"/>
                <a:gd name="T70" fmla="*/ 0 w 399"/>
                <a:gd name="T71" fmla="*/ 1 h 332"/>
                <a:gd name="T72" fmla="*/ 0 w 399"/>
                <a:gd name="T73" fmla="*/ 1 h 332"/>
                <a:gd name="T74" fmla="*/ 0 w 399"/>
                <a:gd name="T75" fmla="*/ 1 h 332"/>
                <a:gd name="T76" fmla="*/ 0 w 399"/>
                <a:gd name="T77" fmla="*/ 1 h 332"/>
                <a:gd name="T78" fmla="*/ 0 w 399"/>
                <a:gd name="T79" fmla="*/ 1 h 332"/>
                <a:gd name="T80" fmla="*/ 0 w 399"/>
                <a:gd name="T81" fmla="*/ 0 h 332"/>
                <a:gd name="T82" fmla="*/ 0 w 399"/>
                <a:gd name="T83" fmla="*/ 1 h 332"/>
                <a:gd name="T84" fmla="*/ 0 w 399"/>
                <a:gd name="T85" fmla="*/ 1 h 332"/>
                <a:gd name="T86" fmla="*/ 0 w 399"/>
                <a:gd name="T87" fmla="*/ 1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9"/>
                <a:gd name="T133" fmla="*/ 0 h 332"/>
                <a:gd name="T134" fmla="*/ 399 w 399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4" name="Freeform 385"/>
            <p:cNvSpPr>
              <a:spLocks/>
            </p:cNvSpPr>
            <p:nvPr/>
          </p:nvSpPr>
          <p:spPr bwMode="auto">
            <a:xfrm>
              <a:off x="1396" y="2213"/>
              <a:ext cx="116" cy="110"/>
            </a:xfrm>
            <a:custGeom>
              <a:avLst/>
              <a:gdLst>
                <a:gd name="T0" fmla="*/ 0 w 348"/>
                <a:gd name="T1" fmla="*/ 0 h 222"/>
                <a:gd name="T2" fmla="*/ 0 w 348"/>
                <a:gd name="T3" fmla="*/ 0 h 222"/>
                <a:gd name="T4" fmla="*/ 0 w 348"/>
                <a:gd name="T5" fmla="*/ 0 h 222"/>
                <a:gd name="T6" fmla="*/ 0 w 348"/>
                <a:gd name="T7" fmla="*/ 0 h 222"/>
                <a:gd name="T8" fmla="*/ 0 w 348"/>
                <a:gd name="T9" fmla="*/ 0 h 222"/>
                <a:gd name="T10" fmla="*/ 0 w 348"/>
                <a:gd name="T11" fmla="*/ 0 h 222"/>
                <a:gd name="T12" fmla="*/ 0 w 348"/>
                <a:gd name="T13" fmla="*/ 0 h 222"/>
                <a:gd name="T14" fmla="*/ 0 w 348"/>
                <a:gd name="T15" fmla="*/ 0 h 222"/>
                <a:gd name="T16" fmla="*/ 0 w 348"/>
                <a:gd name="T17" fmla="*/ 0 h 222"/>
                <a:gd name="T18" fmla="*/ 0 w 348"/>
                <a:gd name="T19" fmla="*/ 0 h 222"/>
                <a:gd name="T20" fmla="*/ 0 w 348"/>
                <a:gd name="T21" fmla="*/ 0 h 222"/>
                <a:gd name="T22" fmla="*/ 0 w 348"/>
                <a:gd name="T23" fmla="*/ 0 h 222"/>
                <a:gd name="T24" fmla="*/ 0 w 348"/>
                <a:gd name="T25" fmla="*/ 0 h 222"/>
                <a:gd name="T26" fmla="*/ 0 w 348"/>
                <a:gd name="T27" fmla="*/ 0 h 222"/>
                <a:gd name="T28" fmla="*/ 0 w 348"/>
                <a:gd name="T29" fmla="*/ 0 h 222"/>
                <a:gd name="T30" fmla="*/ 0 w 348"/>
                <a:gd name="T31" fmla="*/ 0 h 222"/>
                <a:gd name="T32" fmla="*/ 0 w 348"/>
                <a:gd name="T33" fmla="*/ 0 h 222"/>
                <a:gd name="T34" fmla="*/ 0 w 348"/>
                <a:gd name="T35" fmla="*/ 0 h 222"/>
                <a:gd name="T36" fmla="*/ 0 w 348"/>
                <a:gd name="T37" fmla="*/ 0 h 222"/>
                <a:gd name="T38" fmla="*/ 0 w 348"/>
                <a:gd name="T39" fmla="*/ 0 h 222"/>
                <a:gd name="T40" fmla="*/ 0 w 348"/>
                <a:gd name="T41" fmla="*/ 0 h 222"/>
                <a:gd name="T42" fmla="*/ 0 w 348"/>
                <a:gd name="T43" fmla="*/ 0 h 222"/>
                <a:gd name="T44" fmla="*/ 0 w 348"/>
                <a:gd name="T45" fmla="*/ 0 h 222"/>
                <a:gd name="T46" fmla="*/ 0 w 348"/>
                <a:gd name="T47" fmla="*/ 0 h 222"/>
                <a:gd name="T48" fmla="*/ 0 w 348"/>
                <a:gd name="T49" fmla="*/ 0 h 222"/>
                <a:gd name="T50" fmla="*/ 0 w 348"/>
                <a:gd name="T51" fmla="*/ 0 h 222"/>
                <a:gd name="T52" fmla="*/ 0 w 348"/>
                <a:gd name="T53" fmla="*/ 0 h 222"/>
                <a:gd name="T54" fmla="*/ 0 w 348"/>
                <a:gd name="T55" fmla="*/ 0 h 222"/>
                <a:gd name="T56" fmla="*/ 0 w 348"/>
                <a:gd name="T57" fmla="*/ 0 h 222"/>
                <a:gd name="T58" fmla="*/ 0 w 348"/>
                <a:gd name="T59" fmla="*/ 0 h 222"/>
                <a:gd name="T60" fmla="*/ 0 w 348"/>
                <a:gd name="T61" fmla="*/ 0 h 222"/>
                <a:gd name="T62" fmla="*/ 0 w 348"/>
                <a:gd name="T63" fmla="*/ 0 h 222"/>
                <a:gd name="T64" fmla="*/ 0 w 348"/>
                <a:gd name="T65" fmla="*/ 0 h 222"/>
                <a:gd name="T66" fmla="*/ 0 w 348"/>
                <a:gd name="T67" fmla="*/ 0 h 222"/>
                <a:gd name="T68" fmla="*/ 0 w 348"/>
                <a:gd name="T69" fmla="*/ 0 h 222"/>
                <a:gd name="T70" fmla="*/ 0 w 348"/>
                <a:gd name="T71" fmla="*/ 0 h 222"/>
                <a:gd name="T72" fmla="*/ 0 w 348"/>
                <a:gd name="T73" fmla="*/ 0 h 222"/>
                <a:gd name="T74" fmla="*/ 0 w 348"/>
                <a:gd name="T75" fmla="*/ 0 h 222"/>
                <a:gd name="T76" fmla="*/ 0 w 348"/>
                <a:gd name="T77" fmla="*/ 0 h 222"/>
                <a:gd name="T78" fmla="*/ 0 w 348"/>
                <a:gd name="T79" fmla="*/ 0 h 222"/>
                <a:gd name="T80" fmla="*/ 0 w 348"/>
                <a:gd name="T81" fmla="*/ 0 h 222"/>
                <a:gd name="T82" fmla="*/ 0 w 348"/>
                <a:gd name="T83" fmla="*/ 0 h 222"/>
                <a:gd name="T84" fmla="*/ 0 w 348"/>
                <a:gd name="T85" fmla="*/ 0 h 222"/>
                <a:gd name="T86" fmla="*/ 0 w 348"/>
                <a:gd name="T87" fmla="*/ 0 h 222"/>
                <a:gd name="T88" fmla="*/ 0 w 348"/>
                <a:gd name="T89" fmla="*/ 0 h 222"/>
                <a:gd name="T90" fmla="*/ 0 w 348"/>
                <a:gd name="T91" fmla="*/ 0 h 222"/>
                <a:gd name="T92" fmla="*/ 0 w 348"/>
                <a:gd name="T93" fmla="*/ 0 h 222"/>
                <a:gd name="T94" fmla="*/ 0 w 348"/>
                <a:gd name="T95" fmla="*/ 0 h 222"/>
                <a:gd name="T96" fmla="*/ 0 w 348"/>
                <a:gd name="T97" fmla="*/ 0 h 222"/>
                <a:gd name="T98" fmla="*/ 0 w 348"/>
                <a:gd name="T99" fmla="*/ 0 h 222"/>
                <a:gd name="T100" fmla="*/ 0 w 348"/>
                <a:gd name="T101" fmla="*/ 0 h 222"/>
                <a:gd name="T102" fmla="*/ 0 w 348"/>
                <a:gd name="T103" fmla="*/ 0 h 222"/>
                <a:gd name="T104" fmla="*/ 0 w 348"/>
                <a:gd name="T105" fmla="*/ 0 h 222"/>
                <a:gd name="T106" fmla="*/ 0 w 348"/>
                <a:gd name="T107" fmla="*/ 0 h 222"/>
                <a:gd name="T108" fmla="*/ 0 w 348"/>
                <a:gd name="T109" fmla="*/ 0 h 222"/>
                <a:gd name="T110" fmla="*/ 0 w 348"/>
                <a:gd name="T111" fmla="*/ 0 h 222"/>
                <a:gd name="T112" fmla="*/ 0 w 348"/>
                <a:gd name="T113" fmla="*/ 0 h 222"/>
                <a:gd name="T114" fmla="*/ 0 w 348"/>
                <a:gd name="T115" fmla="*/ 0 h 222"/>
                <a:gd name="T116" fmla="*/ 0 w 348"/>
                <a:gd name="T117" fmla="*/ 0 h 222"/>
                <a:gd name="T118" fmla="*/ 0 w 348"/>
                <a:gd name="T119" fmla="*/ 0 h 222"/>
                <a:gd name="T120" fmla="*/ 0 w 348"/>
                <a:gd name="T121" fmla="*/ 0 h 22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8"/>
                <a:gd name="T184" fmla="*/ 0 h 222"/>
                <a:gd name="T185" fmla="*/ 348 w 348"/>
                <a:gd name="T186" fmla="*/ 222 h 22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5" name="Freeform 386"/>
            <p:cNvSpPr>
              <a:spLocks/>
            </p:cNvSpPr>
            <p:nvPr/>
          </p:nvSpPr>
          <p:spPr bwMode="auto">
            <a:xfrm>
              <a:off x="1162" y="2273"/>
              <a:ext cx="48" cy="103"/>
            </a:xfrm>
            <a:custGeom>
              <a:avLst/>
              <a:gdLst>
                <a:gd name="T0" fmla="*/ 0 w 142"/>
                <a:gd name="T1" fmla="*/ 0 h 207"/>
                <a:gd name="T2" fmla="*/ 0 w 142"/>
                <a:gd name="T3" fmla="*/ 0 h 207"/>
                <a:gd name="T4" fmla="*/ 0 w 142"/>
                <a:gd name="T5" fmla="*/ 0 h 207"/>
                <a:gd name="T6" fmla="*/ 0 w 142"/>
                <a:gd name="T7" fmla="*/ 0 h 207"/>
                <a:gd name="T8" fmla="*/ 0 w 142"/>
                <a:gd name="T9" fmla="*/ 0 h 207"/>
                <a:gd name="T10" fmla="*/ 0 w 142"/>
                <a:gd name="T11" fmla="*/ 0 h 207"/>
                <a:gd name="T12" fmla="*/ 0 w 142"/>
                <a:gd name="T13" fmla="*/ 0 h 207"/>
                <a:gd name="T14" fmla="*/ 0 w 142"/>
                <a:gd name="T15" fmla="*/ 0 h 207"/>
                <a:gd name="T16" fmla="*/ 0 w 142"/>
                <a:gd name="T17" fmla="*/ 0 h 207"/>
                <a:gd name="T18" fmla="*/ 0 w 142"/>
                <a:gd name="T19" fmla="*/ 0 h 207"/>
                <a:gd name="T20" fmla="*/ 0 w 142"/>
                <a:gd name="T21" fmla="*/ 0 h 207"/>
                <a:gd name="T22" fmla="*/ 0 w 142"/>
                <a:gd name="T23" fmla="*/ 0 h 207"/>
                <a:gd name="T24" fmla="*/ 0 w 142"/>
                <a:gd name="T25" fmla="*/ 0 h 207"/>
                <a:gd name="T26" fmla="*/ 0 w 142"/>
                <a:gd name="T27" fmla="*/ 0 h 207"/>
                <a:gd name="T28" fmla="*/ 0 w 142"/>
                <a:gd name="T29" fmla="*/ 0 h 207"/>
                <a:gd name="T30" fmla="*/ 0 w 142"/>
                <a:gd name="T31" fmla="*/ 0 h 207"/>
                <a:gd name="T32" fmla="*/ 0 w 142"/>
                <a:gd name="T33" fmla="*/ 0 h 207"/>
                <a:gd name="T34" fmla="*/ 0 w 142"/>
                <a:gd name="T35" fmla="*/ 0 h 207"/>
                <a:gd name="T36" fmla="*/ 0 w 142"/>
                <a:gd name="T37" fmla="*/ 0 h 207"/>
                <a:gd name="T38" fmla="*/ 0 w 142"/>
                <a:gd name="T39" fmla="*/ 0 h 207"/>
                <a:gd name="T40" fmla="*/ 0 w 142"/>
                <a:gd name="T41" fmla="*/ 0 h 207"/>
                <a:gd name="T42" fmla="*/ 0 w 142"/>
                <a:gd name="T43" fmla="*/ 0 h 207"/>
                <a:gd name="T44" fmla="*/ 0 w 142"/>
                <a:gd name="T45" fmla="*/ 0 h 207"/>
                <a:gd name="T46" fmla="*/ 0 w 142"/>
                <a:gd name="T47" fmla="*/ 0 h 207"/>
                <a:gd name="T48" fmla="*/ 0 w 142"/>
                <a:gd name="T49" fmla="*/ 0 h 207"/>
                <a:gd name="T50" fmla="*/ 0 w 142"/>
                <a:gd name="T51" fmla="*/ 0 h 207"/>
                <a:gd name="T52" fmla="*/ 0 w 142"/>
                <a:gd name="T53" fmla="*/ 0 h 207"/>
                <a:gd name="T54" fmla="*/ 0 w 142"/>
                <a:gd name="T55" fmla="*/ 0 h 207"/>
                <a:gd name="T56" fmla="*/ 0 w 142"/>
                <a:gd name="T57" fmla="*/ 0 h 207"/>
                <a:gd name="T58" fmla="*/ 0 w 142"/>
                <a:gd name="T59" fmla="*/ 0 h 207"/>
                <a:gd name="T60" fmla="*/ 0 w 142"/>
                <a:gd name="T61" fmla="*/ 0 h 207"/>
                <a:gd name="T62" fmla="*/ 0 w 142"/>
                <a:gd name="T63" fmla="*/ 0 h 207"/>
                <a:gd name="T64" fmla="*/ 0 w 142"/>
                <a:gd name="T65" fmla="*/ 0 h 207"/>
                <a:gd name="T66" fmla="*/ 0 w 142"/>
                <a:gd name="T67" fmla="*/ 0 h 207"/>
                <a:gd name="T68" fmla="*/ 0 w 142"/>
                <a:gd name="T69" fmla="*/ 0 h 207"/>
                <a:gd name="T70" fmla="*/ 0 w 142"/>
                <a:gd name="T71" fmla="*/ 0 h 207"/>
                <a:gd name="T72" fmla="*/ 0 w 142"/>
                <a:gd name="T73" fmla="*/ 0 h 207"/>
                <a:gd name="T74" fmla="*/ 0 w 142"/>
                <a:gd name="T75" fmla="*/ 0 h 207"/>
                <a:gd name="T76" fmla="*/ 0 w 142"/>
                <a:gd name="T77" fmla="*/ 0 h 207"/>
                <a:gd name="T78" fmla="*/ 0 w 142"/>
                <a:gd name="T79" fmla="*/ 0 h 207"/>
                <a:gd name="T80" fmla="*/ 0 w 142"/>
                <a:gd name="T81" fmla="*/ 0 h 20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2"/>
                <a:gd name="T124" fmla="*/ 0 h 207"/>
                <a:gd name="T125" fmla="*/ 142 w 142"/>
                <a:gd name="T126" fmla="*/ 207 h 20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6" name="Freeform 387"/>
            <p:cNvSpPr>
              <a:spLocks/>
            </p:cNvSpPr>
            <p:nvPr/>
          </p:nvSpPr>
          <p:spPr bwMode="auto">
            <a:xfrm>
              <a:off x="1492" y="2206"/>
              <a:ext cx="101" cy="135"/>
            </a:xfrm>
            <a:custGeom>
              <a:avLst/>
              <a:gdLst>
                <a:gd name="T0" fmla="*/ 0 w 303"/>
                <a:gd name="T1" fmla="*/ 0 h 272"/>
                <a:gd name="T2" fmla="*/ 0 w 303"/>
                <a:gd name="T3" fmla="*/ 0 h 272"/>
                <a:gd name="T4" fmla="*/ 0 w 303"/>
                <a:gd name="T5" fmla="*/ 0 h 272"/>
                <a:gd name="T6" fmla="*/ 0 w 303"/>
                <a:gd name="T7" fmla="*/ 0 h 272"/>
                <a:gd name="T8" fmla="*/ 0 w 303"/>
                <a:gd name="T9" fmla="*/ 0 h 272"/>
                <a:gd name="T10" fmla="*/ 0 w 303"/>
                <a:gd name="T11" fmla="*/ 0 h 272"/>
                <a:gd name="T12" fmla="*/ 0 w 303"/>
                <a:gd name="T13" fmla="*/ 0 h 272"/>
                <a:gd name="T14" fmla="*/ 0 w 303"/>
                <a:gd name="T15" fmla="*/ 0 h 272"/>
                <a:gd name="T16" fmla="*/ 0 w 303"/>
                <a:gd name="T17" fmla="*/ 0 h 272"/>
                <a:gd name="T18" fmla="*/ 0 w 303"/>
                <a:gd name="T19" fmla="*/ 0 h 272"/>
                <a:gd name="T20" fmla="*/ 0 w 303"/>
                <a:gd name="T21" fmla="*/ 1 h 272"/>
                <a:gd name="T22" fmla="*/ 0 w 303"/>
                <a:gd name="T23" fmla="*/ 1 h 272"/>
                <a:gd name="T24" fmla="*/ 0 w 303"/>
                <a:gd name="T25" fmla="*/ 1 h 272"/>
                <a:gd name="T26" fmla="*/ 0 w 303"/>
                <a:gd name="T27" fmla="*/ 1 h 272"/>
                <a:gd name="T28" fmla="*/ 0 w 303"/>
                <a:gd name="T29" fmla="*/ 0 h 272"/>
                <a:gd name="T30" fmla="*/ 0 w 303"/>
                <a:gd name="T31" fmla="*/ 0 h 272"/>
                <a:gd name="T32" fmla="*/ 0 w 303"/>
                <a:gd name="T33" fmla="*/ 0 h 272"/>
                <a:gd name="T34" fmla="*/ 0 w 303"/>
                <a:gd name="T35" fmla="*/ 0 h 272"/>
                <a:gd name="T36" fmla="*/ 0 w 303"/>
                <a:gd name="T37" fmla="*/ 0 h 272"/>
                <a:gd name="T38" fmla="*/ 0 w 303"/>
                <a:gd name="T39" fmla="*/ 0 h 272"/>
                <a:gd name="T40" fmla="*/ 0 w 303"/>
                <a:gd name="T41" fmla="*/ 0 h 272"/>
                <a:gd name="T42" fmla="*/ 0 w 303"/>
                <a:gd name="T43" fmla="*/ 0 h 272"/>
                <a:gd name="T44" fmla="*/ 0 w 303"/>
                <a:gd name="T45" fmla="*/ 0 h 272"/>
                <a:gd name="T46" fmla="*/ 0 w 303"/>
                <a:gd name="T47" fmla="*/ 0 h 272"/>
                <a:gd name="T48" fmla="*/ 0 w 303"/>
                <a:gd name="T49" fmla="*/ 0 h 272"/>
                <a:gd name="T50" fmla="*/ 0 w 303"/>
                <a:gd name="T51" fmla="*/ 0 h 272"/>
                <a:gd name="T52" fmla="*/ 0 w 303"/>
                <a:gd name="T53" fmla="*/ 0 h 272"/>
                <a:gd name="T54" fmla="*/ 0 w 303"/>
                <a:gd name="T55" fmla="*/ 0 h 272"/>
                <a:gd name="T56" fmla="*/ 0 w 303"/>
                <a:gd name="T57" fmla="*/ 0 h 272"/>
                <a:gd name="T58" fmla="*/ 0 w 303"/>
                <a:gd name="T59" fmla="*/ 0 h 272"/>
                <a:gd name="T60" fmla="*/ 0 w 303"/>
                <a:gd name="T61" fmla="*/ 0 h 272"/>
                <a:gd name="T62" fmla="*/ 0 w 303"/>
                <a:gd name="T63" fmla="*/ 0 h 272"/>
                <a:gd name="T64" fmla="*/ 0 w 303"/>
                <a:gd name="T65" fmla="*/ 0 h 272"/>
                <a:gd name="T66" fmla="*/ 0 w 303"/>
                <a:gd name="T67" fmla="*/ 0 h 272"/>
                <a:gd name="T68" fmla="*/ 0 w 303"/>
                <a:gd name="T69" fmla="*/ 0 h 272"/>
                <a:gd name="T70" fmla="*/ 0 w 303"/>
                <a:gd name="T71" fmla="*/ 0 h 272"/>
                <a:gd name="T72" fmla="*/ 0 w 303"/>
                <a:gd name="T73" fmla="*/ 0 h 272"/>
                <a:gd name="T74" fmla="*/ 0 w 303"/>
                <a:gd name="T75" fmla="*/ 0 h 2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03"/>
                <a:gd name="T115" fmla="*/ 0 h 272"/>
                <a:gd name="T116" fmla="*/ 303 w 303"/>
                <a:gd name="T117" fmla="*/ 272 h 2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625" name="Line 389"/>
          <p:cNvSpPr>
            <a:spLocks noChangeShapeType="1"/>
          </p:cNvSpPr>
          <p:nvPr/>
        </p:nvSpPr>
        <p:spPr bwMode="auto">
          <a:xfrm>
            <a:off x="4800600" y="3359150"/>
            <a:ext cx="176213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26" name="Line 390"/>
          <p:cNvSpPr>
            <a:spLocks noChangeShapeType="1"/>
          </p:cNvSpPr>
          <p:nvPr/>
        </p:nvSpPr>
        <p:spPr bwMode="auto">
          <a:xfrm>
            <a:off x="5292725" y="3000375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27" name="Line 391"/>
          <p:cNvSpPr>
            <a:spLocks noChangeShapeType="1"/>
          </p:cNvSpPr>
          <p:nvPr/>
        </p:nvSpPr>
        <p:spPr bwMode="auto">
          <a:xfrm>
            <a:off x="5581650" y="3343275"/>
            <a:ext cx="8969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60" name="Freeform 392"/>
          <p:cNvSpPr>
            <a:spLocks/>
          </p:cNvSpPr>
          <p:nvPr/>
        </p:nvSpPr>
        <p:spPr bwMode="auto">
          <a:xfrm>
            <a:off x="3935413" y="1990725"/>
            <a:ext cx="1814512" cy="301625"/>
          </a:xfrm>
          <a:custGeom>
            <a:avLst/>
            <a:gdLst>
              <a:gd name="T0" fmla="*/ 0 w 1041"/>
              <a:gd name="T1" fmla="*/ 2147483646 h 277"/>
              <a:gd name="T2" fmla="*/ 2147483646 w 1041"/>
              <a:gd name="T3" fmla="*/ 2147483646 h 277"/>
              <a:gd name="T4" fmla="*/ 2147483646 w 1041"/>
              <a:gd name="T5" fmla="*/ 2147483646 h 277"/>
              <a:gd name="T6" fmla="*/ 2147483646 w 1041"/>
              <a:gd name="T7" fmla="*/ 2147483646 h 277"/>
              <a:gd name="T8" fmla="*/ 0 60000 65536"/>
              <a:gd name="T9" fmla="*/ 0 60000 65536"/>
              <a:gd name="T10" fmla="*/ 0 60000 65536"/>
              <a:gd name="T11" fmla="*/ 0 60000 65536"/>
              <a:gd name="T12" fmla="*/ 0 w 1041"/>
              <a:gd name="T13" fmla="*/ 0 h 277"/>
              <a:gd name="T14" fmla="*/ 1041 w 1041"/>
              <a:gd name="T15" fmla="*/ 277 h 2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1" h="277">
                <a:moveTo>
                  <a:pt x="0" y="277"/>
                </a:moveTo>
                <a:cubicBezTo>
                  <a:pt x="84" y="215"/>
                  <a:pt x="169" y="154"/>
                  <a:pt x="300" y="111"/>
                </a:cubicBezTo>
                <a:cubicBezTo>
                  <a:pt x="431" y="68"/>
                  <a:pt x="666" y="32"/>
                  <a:pt x="789" y="16"/>
                </a:cubicBezTo>
                <a:cubicBezTo>
                  <a:pt x="912" y="0"/>
                  <a:pt x="999" y="16"/>
                  <a:pt x="1041" y="16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43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3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76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Firewalled Networks with Wi-Fi 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697413"/>
            <a:ext cx="7772400" cy="15509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2400">
                <a:cs typeface="Arial" pitchFamily="34" charset="0"/>
              </a:rPr>
              <a:t>Crypto at link layer between wireless hosts and AP</a:t>
            </a:r>
          </a:p>
          <a:p>
            <a:pPr marL="0" lvl="1" indent="0" eaLnBrk="1" hangingPunct="1">
              <a:lnSpc>
                <a:spcPct val="90000"/>
              </a:lnSpc>
            </a:pPr>
            <a:r>
              <a:rPr lang="en-US" altLang="en-US" sz="2000">
                <a:cs typeface="Arial" pitchFamily="34" charset="0"/>
              </a:rPr>
              <a:t>Crypto provides authentication and confidentiality by implementing WEP/WPA/WPA2</a:t>
            </a:r>
          </a:p>
          <a:p>
            <a:pPr marL="0" lvl="1" indent="0" eaLnBrk="1" hangingPunct="1">
              <a:lnSpc>
                <a:spcPct val="90000"/>
              </a:lnSpc>
            </a:pPr>
            <a:r>
              <a:rPr lang="en-US" altLang="en-US" sz="2000">
                <a:cs typeface="Arial" pitchFamily="34" charset="0"/>
              </a:rPr>
              <a:t>Trudy doesn’t hear anything</a:t>
            </a:r>
          </a:p>
          <a:p>
            <a:pPr marL="0" lvl="1" indent="0" eaLnBrk="1" hangingPunct="1">
              <a:lnSpc>
                <a:spcPct val="90000"/>
              </a:lnSpc>
            </a:pPr>
            <a:r>
              <a:rPr lang="en-US" altLang="en-US" sz="2000">
                <a:cs typeface="Arial" pitchFamily="34" charset="0"/>
              </a:rPr>
              <a:t>Trudy can not port scan</a:t>
            </a:r>
          </a:p>
          <a:p>
            <a:pPr marL="0" lvl="1" indent="0" eaLnBrk="1" hangingPunct="1">
              <a:lnSpc>
                <a:spcPct val="90000"/>
              </a:lnSpc>
            </a:pPr>
            <a:r>
              <a:rPr lang="en-US" altLang="en-US" sz="2000">
                <a:cs typeface="Arial" pitchFamily="34" charset="0"/>
              </a:rPr>
              <a:t>Wireless hosts can access internal services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>
              <a:cs typeface="Arial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5DC62D0B-816F-4579-B10E-456F1211B026}" type="slidenum">
              <a:rPr lang="en-US" altLang="en-US" sz="800"/>
              <a:pPr/>
              <a:t>14</a:t>
            </a:fld>
            <a:endParaRPr lang="en-US" altLang="en-US" sz="800"/>
          </a:p>
        </p:txBody>
      </p:sp>
      <p:sp>
        <p:nvSpPr>
          <p:cNvPr id="18437" name="Freeform 4"/>
          <p:cNvSpPr>
            <a:spLocks/>
          </p:cNvSpPr>
          <p:nvPr/>
        </p:nvSpPr>
        <p:spPr bwMode="auto">
          <a:xfrm>
            <a:off x="1235075" y="1290638"/>
            <a:ext cx="4449763" cy="3314700"/>
          </a:xfrm>
          <a:custGeom>
            <a:avLst/>
            <a:gdLst>
              <a:gd name="T0" fmla="*/ 2147483646 w 1672"/>
              <a:gd name="T1" fmla="*/ 2147483646 h 977"/>
              <a:gd name="T2" fmla="*/ 2147483646 w 1672"/>
              <a:gd name="T3" fmla="*/ 2147483646 h 977"/>
              <a:gd name="T4" fmla="*/ 2147483646 w 1672"/>
              <a:gd name="T5" fmla="*/ 2147483646 h 977"/>
              <a:gd name="T6" fmla="*/ 2147483646 w 1672"/>
              <a:gd name="T7" fmla="*/ 2147483646 h 977"/>
              <a:gd name="T8" fmla="*/ 2147483646 w 1672"/>
              <a:gd name="T9" fmla="*/ 2147483646 h 977"/>
              <a:gd name="T10" fmla="*/ 2147483646 w 1672"/>
              <a:gd name="T11" fmla="*/ 2147483646 h 977"/>
              <a:gd name="T12" fmla="*/ 2147483646 w 1672"/>
              <a:gd name="T13" fmla="*/ 2147483646 h 977"/>
              <a:gd name="T14" fmla="*/ 2147483646 w 1672"/>
              <a:gd name="T15" fmla="*/ 2147483646 h 977"/>
              <a:gd name="T16" fmla="*/ 2147483646 w 1672"/>
              <a:gd name="T17" fmla="*/ 2147483646 h 977"/>
              <a:gd name="T18" fmla="*/ 2147483646 w 1672"/>
              <a:gd name="T19" fmla="*/ 2147483646 h 977"/>
              <a:gd name="T20" fmla="*/ 2147483646 w 1672"/>
              <a:gd name="T21" fmla="*/ 2147483646 h 977"/>
              <a:gd name="T22" fmla="*/ 2147483646 w 1672"/>
              <a:gd name="T23" fmla="*/ 2147483646 h 977"/>
              <a:gd name="T24" fmla="*/ 2147483646 w 1672"/>
              <a:gd name="T25" fmla="*/ 2147483646 h 977"/>
              <a:gd name="T26" fmla="*/ 2147483646 w 1672"/>
              <a:gd name="T27" fmla="*/ 2147483646 h 977"/>
              <a:gd name="T28" fmla="*/ 2147483646 w 1672"/>
              <a:gd name="T29" fmla="*/ 2147483646 h 977"/>
              <a:gd name="T30" fmla="*/ 2147483646 w 1672"/>
              <a:gd name="T31" fmla="*/ 2147483646 h 977"/>
              <a:gd name="T32" fmla="*/ 2147483646 w 1672"/>
              <a:gd name="T33" fmla="*/ 2147483646 h 977"/>
              <a:gd name="T34" fmla="*/ 2147483646 w 1672"/>
              <a:gd name="T35" fmla="*/ 2147483646 h 977"/>
              <a:gd name="T36" fmla="*/ 2147483646 w 1672"/>
              <a:gd name="T37" fmla="*/ 2147483646 h 977"/>
              <a:gd name="T38" fmla="*/ 2147483646 w 1672"/>
              <a:gd name="T39" fmla="*/ 2147483646 h 977"/>
              <a:gd name="T40" fmla="*/ 2147483646 w 1672"/>
              <a:gd name="T41" fmla="*/ 2147483646 h 977"/>
              <a:gd name="T42" fmla="*/ 2147483646 w 1672"/>
              <a:gd name="T43" fmla="*/ 2147483646 h 977"/>
              <a:gd name="T44" fmla="*/ 2147483646 w 1672"/>
              <a:gd name="T45" fmla="*/ 2147483646 h 977"/>
              <a:gd name="T46" fmla="*/ 2147483646 w 1672"/>
              <a:gd name="T47" fmla="*/ 2147483646 h 977"/>
              <a:gd name="T48" fmla="*/ 2147483646 w 1672"/>
              <a:gd name="T49" fmla="*/ 2147483646 h 977"/>
              <a:gd name="T50" fmla="*/ 2147483646 w 1672"/>
              <a:gd name="T51" fmla="*/ 2147483646 h 977"/>
              <a:gd name="T52" fmla="*/ 2147483646 w 1672"/>
              <a:gd name="T53" fmla="*/ 2147483646 h 977"/>
              <a:gd name="T54" fmla="*/ 2147483646 w 1672"/>
              <a:gd name="T55" fmla="*/ 2147483646 h 977"/>
              <a:gd name="T56" fmla="*/ 2147483646 w 1672"/>
              <a:gd name="T57" fmla="*/ 2147483646 h 977"/>
              <a:gd name="T58" fmla="*/ 2147483646 w 1672"/>
              <a:gd name="T59" fmla="*/ 2147483646 h 977"/>
              <a:gd name="T60" fmla="*/ 2147483646 w 1672"/>
              <a:gd name="T61" fmla="*/ 2147483646 h 977"/>
              <a:gd name="T62" fmla="*/ 2147483646 w 1672"/>
              <a:gd name="T63" fmla="*/ 2147483646 h 977"/>
              <a:gd name="T64" fmla="*/ 2147483646 w 1672"/>
              <a:gd name="T65" fmla="*/ 2147483646 h 977"/>
              <a:gd name="T66" fmla="*/ 2147483646 w 1672"/>
              <a:gd name="T67" fmla="*/ 2147483646 h 977"/>
              <a:gd name="T68" fmla="*/ 2147483646 w 1672"/>
              <a:gd name="T69" fmla="*/ 2147483646 h 977"/>
              <a:gd name="T70" fmla="*/ 2147483646 w 1672"/>
              <a:gd name="T71" fmla="*/ 2147483646 h 977"/>
              <a:gd name="T72" fmla="*/ 2147483646 w 1672"/>
              <a:gd name="T73" fmla="*/ 2147483646 h 977"/>
              <a:gd name="T74" fmla="*/ 2147483646 w 1672"/>
              <a:gd name="T75" fmla="*/ 2147483646 h 977"/>
              <a:gd name="T76" fmla="*/ 2147483646 w 1672"/>
              <a:gd name="T77" fmla="*/ 2147483646 h 977"/>
              <a:gd name="T78" fmla="*/ 2147483646 w 1672"/>
              <a:gd name="T79" fmla="*/ 2147483646 h 977"/>
              <a:gd name="T80" fmla="*/ 2147483646 w 1672"/>
              <a:gd name="T81" fmla="*/ 2147483646 h 977"/>
              <a:gd name="T82" fmla="*/ 2147483646 w 1672"/>
              <a:gd name="T83" fmla="*/ 2147483646 h 977"/>
              <a:gd name="T84" fmla="*/ 2147483646 w 1672"/>
              <a:gd name="T85" fmla="*/ 2147483646 h 977"/>
              <a:gd name="T86" fmla="*/ 2147483646 w 1672"/>
              <a:gd name="T87" fmla="*/ 2147483646 h 977"/>
              <a:gd name="T88" fmla="*/ 0 w 1672"/>
              <a:gd name="T89" fmla="*/ 2147483646 h 977"/>
              <a:gd name="T90" fmla="*/ 2147483646 w 1672"/>
              <a:gd name="T91" fmla="*/ 2147483646 h 977"/>
              <a:gd name="T92" fmla="*/ 2147483646 w 1672"/>
              <a:gd name="T93" fmla="*/ 2147483646 h 977"/>
              <a:gd name="T94" fmla="*/ 0 w 1672"/>
              <a:gd name="T95" fmla="*/ 2147483646 h 977"/>
              <a:gd name="T96" fmla="*/ 2147483646 w 1672"/>
              <a:gd name="T97" fmla="*/ 2147483646 h 977"/>
              <a:gd name="T98" fmla="*/ 2147483646 w 1672"/>
              <a:gd name="T99" fmla="*/ 2147483646 h 977"/>
              <a:gd name="T100" fmla="*/ 2147483646 w 1672"/>
              <a:gd name="T101" fmla="*/ 2147483646 h 977"/>
              <a:gd name="T102" fmla="*/ 2147483646 w 1672"/>
              <a:gd name="T103" fmla="*/ 2147483646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Freeform 5"/>
          <p:cNvSpPr>
            <a:spLocks/>
          </p:cNvSpPr>
          <p:nvPr/>
        </p:nvSpPr>
        <p:spPr bwMode="auto">
          <a:xfrm>
            <a:off x="2760663" y="3878263"/>
            <a:ext cx="177800" cy="152400"/>
          </a:xfrm>
          <a:custGeom>
            <a:avLst/>
            <a:gdLst>
              <a:gd name="T0" fmla="*/ 2147483646 w 112"/>
              <a:gd name="T1" fmla="*/ 0 h 72"/>
              <a:gd name="T2" fmla="*/ 0 w 112"/>
              <a:gd name="T3" fmla="*/ 2147483646 h 72"/>
              <a:gd name="T4" fmla="*/ 2147483646 w 112"/>
              <a:gd name="T5" fmla="*/ 2147483646 h 72"/>
              <a:gd name="T6" fmla="*/ 2147483646 w 112"/>
              <a:gd name="T7" fmla="*/ 0 h 72"/>
              <a:gd name="T8" fmla="*/ 2147483646 w 112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72"/>
              <a:gd name="T17" fmla="*/ 112 w 112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72">
                <a:moveTo>
                  <a:pt x="43" y="0"/>
                </a:moveTo>
                <a:lnTo>
                  <a:pt x="0" y="72"/>
                </a:lnTo>
                <a:lnTo>
                  <a:pt x="69" y="72"/>
                </a:lnTo>
                <a:lnTo>
                  <a:pt x="112" y="0"/>
                </a:lnTo>
                <a:lnTo>
                  <a:pt x="43" y="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851150" y="3387725"/>
            <a:ext cx="82550" cy="496888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2762250" y="3529013"/>
            <a:ext cx="112713" cy="496887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762250" y="3529013"/>
            <a:ext cx="112713" cy="49688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2" name="Freeform 9"/>
          <p:cNvSpPr>
            <a:spLocks/>
          </p:cNvSpPr>
          <p:nvPr/>
        </p:nvSpPr>
        <p:spPr bwMode="auto">
          <a:xfrm>
            <a:off x="2760663" y="3381375"/>
            <a:ext cx="177800" cy="150813"/>
          </a:xfrm>
          <a:custGeom>
            <a:avLst/>
            <a:gdLst>
              <a:gd name="T0" fmla="*/ 2147483646 w 112"/>
              <a:gd name="T1" fmla="*/ 0 h 72"/>
              <a:gd name="T2" fmla="*/ 0 w 112"/>
              <a:gd name="T3" fmla="*/ 2147483646 h 72"/>
              <a:gd name="T4" fmla="*/ 2147483646 w 112"/>
              <a:gd name="T5" fmla="*/ 2147483646 h 72"/>
              <a:gd name="T6" fmla="*/ 2147483646 w 112"/>
              <a:gd name="T7" fmla="*/ 0 h 72"/>
              <a:gd name="T8" fmla="*/ 2147483646 w 112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72"/>
              <a:gd name="T17" fmla="*/ 112 w 112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72">
                <a:moveTo>
                  <a:pt x="43" y="0"/>
                </a:moveTo>
                <a:lnTo>
                  <a:pt x="0" y="72"/>
                </a:lnTo>
                <a:lnTo>
                  <a:pt x="69" y="72"/>
                </a:lnTo>
                <a:lnTo>
                  <a:pt x="112" y="0"/>
                </a:lnTo>
                <a:lnTo>
                  <a:pt x="43" y="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Freeform 10"/>
          <p:cNvSpPr>
            <a:spLocks/>
          </p:cNvSpPr>
          <p:nvPr/>
        </p:nvSpPr>
        <p:spPr bwMode="auto">
          <a:xfrm>
            <a:off x="2760663" y="3381375"/>
            <a:ext cx="177800" cy="150813"/>
          </a:xfrm>
          <a:custGeom>
            <a:avLst/>
            <a:gdLst>
              <a:gd name="T0" fmla="*/ 2147483646 w 112"/>
              <a:gd name="T1" fmla="*/ 0 h 72"/>
              <a:gd name="T2" fmla="*/ 0 w 112"/>
              <a:gd name="T3" fmla="*/ 2147483646 h 72"/>
              <a:gd name="T4" fmla="*/ 2147483646 w 112"/>
              <a:gd name="T5" fmla="*/ 2147483646 h 72"/>
              <a:gd name="T6" fmla="*/ 2147483646 w 112"/>
              <a:gd name="T7" fmla="*/ 0 h 72"/>
              <a:gd name="T8" fmla="*/ 2147483646 w 112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72"/>
              <a:gd name="T17" fmla="*/ 112 w 112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72">
                <a:moveTo>
                  <a:pt x="43" y="0"/>
                </a:moveTo>
                <a:lnTo>
                  <a:pt x="0" y="72"/>
                </a:lnTo>
                <a:lnTo>
                  <a:pt x="69" y="72"/>
                </a:lnTo>
                <a:lnTo>
                  <a:pt x="112" y="0"/>
                </a:lnTo>
                <a:lnTo>
                  <a:pt x="43" y="0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2938463" y="3394075"/>
            <a:ext cx="1587" cy="4841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H="1">
            <a:off x="2874963" y="3878263"/>
            <a:ext cx="63500" cy="147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2778125" y="3594100"/>
            <a:ext cx="73025" cy="284163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2778125" y="3594100"/>
            <a:ext cx="73025" cy="284163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2789238" y="3679825"/>
            <a:ext cx="55562" cy="10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9" name="Freeform 16"/>
          <p:cNvSpPr>
            <a:spLocks/>
          </p:cNvSpPr>
          <p:nvPr/>
        </p:nvSpPr>
        <p:spPr bwMode="auto">
          <a:xfrm>
            <a:off x="1643063" y="3389313"/>
            <a:ext cx="395287" cy="438150"/>
          </a:xfrm>
          <a:custGeom>
            <a:avLst/>
            <a:gdLst>
              <a:gd name="T0" fmla="*/ 2147483646 w 249"/>
              <a:gd name="T1" fmla="*/ 2147483646 h 208"/>
              <a:gd name="T2" fmla="*/ 2147483646 w 249"/>
              <a:gd name="T3" fmla="*/ 2147483646 h 208"/>
              <a:gd name="T4" fmla="*/ 2147483646 w 249"/>
              <a:gd name="T5" fmla="*/ 2147483646 h 208"/>
              <a:gd name="T6" fmla="*/ 2147483646 w 249"/>
              <a:gd name="T7" fmla="*/ 2147483646 h 208"/>
              <a:gd name="T8" fmla="*/ 2147483646 w 249"/>
              <a:gd name="T9" fmla="*/ 2147483646 h 208"/>
              <a:gd name="T10" fmla="*/ 2147483646 w 249"/>
              <a:gd name="T11" fmla="*/ 2147483646 h 208"/>
              <a:gd name="T12" fmla="*/ 2147483646 w 249"/>
              <a:gd name="T13" fmla="*/ 2147483646 h 208"/>
              <a:gd name="T14" fmla="*/ 2147483646 w 249"/>
              <a:gd name="T15" fmla="*/ 2147483646 h 208"/>
              <a:gd name="T16" fmla="*/ 2147483646 w 249"/>
              <a:gd name="T17" fmla="*/ 2147483646 h 208"/>
              <a:gd name="T18" fmla="*/ 2147483646 w 249"/>
              <a:gd name="T19" fmla="*/ 2147483646 h 208"/>
              <a:gd name="T20" fmla="*/ 2147483646 w 249"/>
              <a:gd name="T21" fmla="*/ 2147483646 h 208"/>
              <a:gd name="T22" fmla="*/ 2147483646 w 249"/>
              <a:gd name="T23" fmla="*/ 2147483646 h 208"/>
              <a:gd name="T24" fmla="*/ 2147483646 w 249"/>
              <a:gd name="T25" fmla="*/ 2147483646 h 208"/>
              <a:gd name="T26" fmla="*/ 2147483646 w 249"/>
              <a:gd name="T27" fmla="*/ 0 h 208"/>
              <a:gd name="T28" fmla="*/ 2147483646 w 249"/>
              <a:gd name="T29" fmla="*/ 0 h 208"/>
              <a:gd name="T30" fmla="*/ 2147483646 w 249"/>
              <a:gd name="T31" fmla="*/ 0 h 208"/>
              <a:gd name="T32" fmla="*/ 2147483646 w 249"/>
              <a:gd name="T33" fmla="*/ 0 h 208"/>
              <a:gd name="T34" fmla="*/ 2147483646 w 249"/>
              <a:gd name="T35" fmla="*/ 2147483646 h 208"/>
              <a:gd name="T36" fmla="*/ 2147483646 w 249"/>
              <a:gd name="T37" fmla="*/ 2147483646 h 208"/>
              <a:gd name="T38" fmla="*/ 2147483646 w 249"/>
              <a:gd name="T39" fmla="*/ 2147483646 h 208"/>
              <a:gd name="T40" fmla="*/ 2147483646 w 249"/>
              <a:gd name="T41" fmla="*/ 2147483646 h 208"/>
              <a:gd name="T42" fmla="*/ 2147483646 w 249"/>
              <a:gd name="T43" fmla="*/ 2147483646 h 208"/>
              <a:gd name="T44" fmla="*/ 2147483646 w 249"/>
              <a:gd name="T45" fmla="*/ 2147483646 h 208"/>
              <a:gd name="T46" fmla="*/ 2147483646 w 249"/>
              <a:gd name="T47" fmla="*/ 2147483646 h 208"/>
              <a:gd name="T48" fmla="*/ 2147483646 w 249"/>
              <a:gd name="T49" fmla="*/ 2147483646 h 208"/>
              <a:gd name="T50" fmla="*/ 2147483646 w 249"/>
              <a:gd name="T51" fmla="*/ 2147483646 h 208"/>
              <a:gd name="T52" fmla="*/ 2147483646 w 249"/>
              <a:gd name="T53" fmla="*/ 2147483646 h 208"/>
              <a:gd name="T54" fmla="*/ 2147483646 w 249"/>
              <a:gd name="T55" fmla="*/ 2147483646 h 208"/>
              <a:gd name="T56" fmla="*/ 0 w 249"/>
              <a:gd name="T57" fmla="*/ 2147483646 h 208"/>
              <a:gd name="T58" fmla="*/ 2147483646 w 249"/>
              <a:gd name="T59" fmla="*/ 2147483646 h 208"/>
              <a:gd name="T60" fmla="*/ 2147483646 w 249"/>
              <a:gd name="T61" fmla="*/ 2147483646 h 208"/>
              <a:gd name="T62" fmla="*/ 2147483646 w 249"/>
              <a:gd name="T63" fmla="*/ 2147483646 h 208"/>
              <a:gd name="T64" fmla="*/ 2147483646 w 249"/>
              <a:gd name="T65" fmla="*/ 2147483646 h 208"/>
              <a:gd name="T66" fmla="*/ 2147483646 w 249"/>
              <a:gd name="T67" fmla="*/ 2147483646 h 208"/>
              <a:gd name="T68" fmla="*/ 2147483646 w 249"/>
              <a:gd name="T69" fmla="*/ 2147483646 h 208"/>
              <a:gd name="T70" fmla="*/ 2147483646 w 249"/>
              <a:gd name="T71" fmla="*/ 2147483646 h 208"/>
              <a:gd name="T72" fmla="*/ 2147483646 w 249"/>
              <a:gd name="T73" fmla="*/ 2147483646 h 208"/>
              <a:gd name="T74" fmla="*/ 2147483646 w 249"/>
              <a:gd name="T75" fmla="*/ 2147483646 h 208"/>
              <a:gd name="T76" fmla="*/ 2147483646 w 249"/>
              <a:gd name="T77" fmla="*/ 2147483646 h 20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49"/>
              <a:gd name="T118" fmla="*/ 0 h 208"/>
              <a:gd name="T119" fmla="*/ 249 w 249"/>
              <a:gd name="T120" fmla="*/ 208 h 20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49" h="208">
                <a:moveTo>
                  <a:pt x="68" y="27"/>
                </a:moveTo>
                <a:lnTo>
                  <a:pt x="70" y="14"/>
                </a:lnTo>
                <a:lnTo>
                  <a:pt x="72" y="14"/>
                </a:lnTo>
                <a:lnTo>
                  <a:pt x="73" y="14"/>
                </a:lnTo>
                <a:lnTo>
                  <a:pt x="74" y="13"/>
                </a:lnTo>
                <a:lnTo>
                  <a:pt x="75" y="13"/>
                </a:lnTo>
                <a:lnTo>
                  <a:pt x="76" y="13"/>
                </a:lnTo>
                <a:lnTo>
                  <a:pt x="79" y="12"/>
                </a:lnTo>
                <a:lnTo>
                  <a:pt x="81" y="12"/>
                </a:lnTo>
                <a:lnTo>
                  <a:pt x="83" y="10"/>
                </a:lnTo>
                <a:lnTo>
                  <a:pt x="86" y="9"/>
                </a:lnTo>
                <a:lnTo>
                  <a:pt x="88" y="9"/>
                </a:lnTo>
                <a:lnTo>
                  <a:pt x="91" y="8"/>
                </a:lnTo>
                <a:lnTo>
                  <a:pt x="95" y="8"/>
                </a:lnTo>
                <a:lnTo>
                  <a:pt x="98" y="7"/>
                </a:lnTo>
                <a:lnTo>
                  <a:pt x="103" y="6"/>
                </a:lnTo>
                <a:lnTo>
                  <a:pt x="107" y="6"/>
                </a:lnTo>
                <a:lnTo>
                  <a:pt x="111" y="5"/>
                </a:lnTo>
                <a:lnTo>
                  <a:pt x="116" y="5"/>
                </a:lnTo>
                <a:lnTo>
                  <a:pt x="121" y="3"/>
                </a:lnTo>
                <a:lnTo>
                  <a:pt x="126" y="2"/>
                </a:lnTo>
                <a:lnTo>
                  <a:pt x="132" y="2"/>
                </a:lnTo>
                <a:lnTo>
                  <a:pt x="137" y="1"/>
                </a:lnTo>
                <a:lnTo>
                  <a:pt x="144" y="1"/>
                </a:lnTo>
                <a:lnTo>
                  <a:pt x="150" y="1"/>
                </a:lnTo>
                <a:lnTo>
                  <a:pt x="157" y="0"/>
                </a:lnTo>
                <a:lnTo>
                  <a:pt x="163" y="0"/>
                </a:lnTo>
                <a:lnTo>
                  <a:pt x="170" y="0"/>
                </a:lnTo>
                <a:lnTo>
                  <a:pt x="178" y="0"/>
                </a:lnTo>
                <a:lnTo>
                  <a:pt x="185" y="0"/>
                </a:lnTo>
                <a:lnTo>
                  <a:pt x="193" y="0"/>
                </a:lnTo>
                <a:lnTo>
                  <a:pt x="201" y="0"/>
                </a:lnTo>
                <a:lnTo>
                  <a:pt x="210" y="5"/>
                </a:lnTo>
                <a:lnTo>
                  <a:pt x="208" y="28"/>
                </a:lnTo>
                <a:lnTo>
                  <a:pt x="210" y="29"/>
                </a:lnTo>
                <a:lnTo>
                  <a:pt x="213" y="31"/>
                </a:lnTo>
                <a:lnTo>
                  <a:pt x="216" y="33"/>
                </a:lnTo>
                <a:lnTo>
                  <a:pt x="220" y="36"/>
                </a:lnTo>
                <a:lnTo>
                  <a:pt x="222" y="40"/>
                </a:lnTo>
                <a:lnTo>
                  <a:pt x="224" y="44"/>
                </a:lnTo>
                <a:lnTo>
                  <a:pt x="226" y="50"/>
                </a:lnTo>
                <a:lnTo>
                  <a:pt x="245" y="68"/>
                </a:lnTo>
                <a:lnTo>
                  <a:pt x="240" y="116"/>
                </a:lnTo>
                <a:lnTo>
                  <a:pt x="208" y="132"/>
                </a:lnTo>
                <a:lnTo>
                  <a:pt x="247" y="144"/>
                </a:lnTo>
                <a:lnTo>
                  <a:pt x="247" y="146"/>
                </a:lnTo>
                <a:lnTo>
                  <a:pt x="248" y="148"/>
                </a:lnTo>
                <a:lnTo>
                  <a:pt x="248" y="151"/>
                </a:lnTo>
                <a:lnTo>
                  <a:pt x="249" y="154"/>
                </a:lnTo>
                <a:lnTo>
                  <a:pt x="248" y="159"/>
                </a:lnTo>
                <a:lnTo>
                  <a:pt x="247" y="163"/>
                </a:lnTo>
                <a:lnTo>
                  <a:pt x="244" y="169"/>
                </a:lnTo>
                <a:lnTo>
                  <a:pt x="144" y="208"/>
                </a:lnTo>
                <a:lnTo>
                  <a:pt x="0" y="162"/>
                </a:lnTo>
                <a:lnTo>
                  <a:pt x="3" y="158"/>
                </a:lnTo>
                <a:lnTo>
                  <a:pt x="25" y="149"/>
                </a:lnTo>
                <a:lnTo>
                  <a:pt x="25" y="28"/>
                </a:lnTo>
                <a:lnTo>
                  <a:pt x="26" y="27"/>
                </a:lnTo>
                <a:lnTo>
                  <a:pt x="27" y="27"/>
                </a:lnTo>
                <a:lnTo>
                  <a:pt x="28" y="26"/>
                </a:lnTo>
                <a:lnTo>
                  <a:pt x="31" y="24"/>
                </a:lnTo>
                <a:lnTo>
                  <a:pt x="32" y="24"/>
                </a:lnTo>
                <a:lnTo>
                  <a:pt x="34" y="23"/>
                </a:lnTo>
                <a:lnTo>
                  <a:pt x="37" y="22"/>
                </a:lnTo>
                <a:lnTo>
                  <a:pt x="40" y="22"/>
                </a:lnTo>
                <a:lnTo>
                  <a:pt x="42" y="22"/>
                </a:lnTo>
                <a:lnTo>
                  <a:pt x="46" y="22"/>
                </a:lnTo>
                <a:lnTo>
                  <a:pt x="49" y="22"/>
                </a:lnTo>
                <a:lnTo>
                  <a:pt x="53" y="22"/>
                </a:lnTo>
                <a:lnTo>
                  <a:pt x="58" y="23"/>
                </a:lnTo>
                <a:lnTo>
                  <a:pt x="61" y="24"/>
                </a:lnTo>
                <a:lnTo>
                  <a:pt x="68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Freeform 17"/>
          <p:cNvSpPr>
            <a:spLocks/>
          </p:cNvSpPr>
          <p:nvPr/>
        </p:nvSpPr>
        <p:spPr bwMode="auto">
          <a:xfrm>
            <a:off x="1781175" y="3421063"/>
            <a:ext cx="125413" cy="192087"/>
          </a:xfrm>
          <a:custGeom>
            <a:avLst/>
            <a:gdLst>
              <a:gd name="T0" fmla="*/ 2147483646 w 79"/>
              <a:gd name="T1" fmla="*/ 2147483646 h 91"/>
              <a:gd name="T2" fmla="*/ 2147483646 w 79"/>
              <a:gd name="T3" fmla="*/ 2147483646 h 91"/>
              <a:gd name="T4" fmla="*/ 2147483646 w 79"/>
              <a:gd name="T5" fmla="*/ 2147483646 h 91"/>
              <a:gd name="T6" fmla="*/ 2147483646 w 79"/>
              <a:gd name="T7" fmla="*/ 2147483646 h 91"/>
              <a:gd name="T8" fmla="*/ 2147483646 w 79"/>
              <a:gd name="T9" fmla="*/ 2147483646 h 91"/>
              <a:gd name="T10" fmla="*/ 2147483646 w 79"/>
              <a:gd name="T11" fmla="*/ 2147483646 h 91"/>
              <a:gd name="T12" fmla="*/ 2147483646 w 79"/>
              <a:gd name="T13" fmla="*/ 2147483646 h 91"/>
              <a:gd name="T14" fmla="*/ 2147483646 w 79"/>
              <a:gd name="T15" fmla="*/ 2147483646 h 91"/>
              <a:gd name="T16" fmla="*/ 2147483646 w 79"/>
              <a:gd name="T17" fmla="*/ 0 h 91"/>
              <a:gd name="T18" fmla="*/ 2147483646 w 79"/>
              <a:gd name="T19" fmla="*/ 0 h 91"/>
              <a:gd name="T20" fmla="*/ 2147483646 w 79"/>
              <a:gd name="T21" fmla="*/ 0 h 91"/>
              <a:gd name="T22" fmla="*/ 2147483646 w 79"/>
              <a:gd name="T23" fmla="*/ 2147483646 h 91"/>
              <a:gd name="T24" fmla="*/ 2147483646 w 79"/>
              <a:gd name="T25" fmla="*/ 2147483646 h 91"/>
              <a:gd name="T26" fmla="*/ 2147483646 w 79"/>
              <a:gd name="T27" fmla="*/ 2147483646 h 91"/>
              <a:gd name="T28" fmla="*/ 2147483646 w 79"/>
              <a:gd name="T29" fmla="*/ 2147483646 h 91"/>
              <a:gd name="T30" fmla="*/ 2147483646 w 79"/>
              <a:gd name="T31" fmla="*/ 2147483646 h 91"/>
              <a:gd name="T32" fmla="*/ 2147483646 w 79"/>
              <a:gd name="T33" fmla="*/ 2147483646 h 91"/>
              <a:gd name="T34" fmla="*/ 2147483646 w 79"/>
              <a:gd name="T35" fmla="*/ 2147483646 h 91"/>
              <a:gd name="T36" fmla="*/ 2147483646 w 79"/>
              <a:gd name="T37" fmla="*/ 2147483646 h 91"/>
              <a:gd name="T38" fmla="*/ 2147483646 w 79"/>
              <a:gd name="T39" fmla="*/ 2147483646 h 91"/>
              <a:gd name="T40" fmla="*/ 0 w 79"/>
              <a:gd name="T41" fmla="*/ 2147483646 h 91"/>
              <a:gd name="T42" fmla="*/ 0 w 79"/>
              <a:gd name="T43" fmla="*/ 2147483646 h 91"/>
              <a:gd name="T44" fmla="*/ 0 w 79"/>
              <a:gd name="T45" fmla="*/ 2147483646 h 91"/>
              <a:gd name="T46" fmla="*/ 2147483646 w 79"/>
              <a:gd name="T47" fmla="*/ 2147483646 h 91"/>
              <a:gd name="T48" fmla="*/ 2147483646 w 79"/>
              <a:gd name="T49" fmla="*/ 2147483646 h 91"/>
              <a:gd name="T50" fmla="*/ 2147483646 w 79"/>
              <a:gd name="T51" fmla="*/ 2147483646 h 91"/>
              <a:gd name="T52" fmla="*/ 2147483646 w 79"/>
              <a:gd name="T53" fmla="*/ 2147483646 h 91"/>
              <a:gd name="T54" fmla="*/ 2147483646 w 79"/>
              <a:gd name="T55" fmla="*/ 2147483646 h 91"/>
              <a:gd name="T56" fmla="*/ 2147483646 w 79"/>
              <a:gd name="T57" fmla="*/ 2147483646 h 91"/>
              <a:gd name="T58" fmla="*/ 2147483646 w 79"/>
              <a:gd name="T59" fmla="*/ 2147483646 h 91"/>
              <a:gd name="T60" fmla="*/ 2147483646 w 79"/>
              <a:gd name="T61" fmla="*/ 2147483646 h 91"/>
              <a:gd name="T62" fmla="*/ 2147483646 w 79"/>
              <a:gd name="T63" fmla="*/ 2147483646 h 91"/>
              <a:gd name="T64" fmla="*/ 2147483646 w 79"/>
              <a:gd name="T65" fmla="*/ 2147483646 h 91"/>
              <a:gd name="T66" fmla="*/ 2147483646 w 79"/>
              <a:gd name="T67" fmla="*/ 2147483646 h 91"/>
              <a:gd name="T68" fmla="*/ 2147483646 w 79"/>
              <a:gd name="T69" fmla="*/ 2147483646 h 91"/>
              <a:gd name="T70" fmla="*/ 2147483646 w 79"/>
              <a:gd name="T71" fmla="*/ 2147483646 h 91"/>
              <a:gd name="T72" fmla="*/ 2147483646 w 79"/>
              <a:gd name="T73" fmla="*/ 2147483646 h 91"/>
              <a:gd name="T74" fmla="*/ 2147483646 w 79"/>
              <a:gd name="T75" fmla="*/ 2147483646 h 91"/>
              <a:gd name="T76" fmla="*/ 2147483646 w 79"/>
              <a:gd name="T77" fmla="*/ 2147483646 h 91"/>
              <a:gd name="T78" fmla="*/ 2147483646 w 79"/>
              <a:gd name="T79" fmla="*/ 2147483646 h 91"/>
              <a:gd name="T80" fmla="*/ 2147483646 w 79"/>
              <a:gd name="T81" fmla="*/ 2147483646 h 91"/>
              <a:gd name="T82" fmla="*/ 2147483646 w 79"/>
              <a:gd name="T83" fmla="*/ 2147483646 h 91"/>
              <a:gd name="T84" fmla="*/ 2147483646 w 79"/>
              <a:gd name="T85" fmla="*/ 2147483646 h 91"/>
              <a:gd name="T86" fmla="*/ 2147483646 w 79"/>
              <a:gd name="T87" fmla="*/ 2147483646 h 91"/>
              <a:gd name="T88" fmla="*/ 2147483646 w 79"/>
              <a:gd name="T89" fmla="*/ 2147483646 h 91"/>
              <a:gd name="T90" fmla="*/ 2147483646 w 79"/>
              <a:gd name="T91" fmla="*/ 2147483646 h 91"/>
              <a:gd name="T92" fmla="*/ 2147483646 w 79"/>
              <a:gd name="T93" fmla="*/ 2147483646 h 91"/>
              <a:gd name="T94" fmla="*/ 2147483646 w 79"/>
              <a:gd name="T95" fmla="*/ 2147483646 h 91"/>
              <a:gd name="T96" fmla="*/ 2147483646 w 79"/>
              <a:gd name="T97" fmla="*/ 2147483646 h 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9"/>
              <a:gd name="T148" fmla="*/ 0 h 91"/>
              <a:gd name="T149" fmla="*/ 79 w 79"/>
              <a:gd name="T150" fmla="*/ 91 h 9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9" h="91">
                <a:moveTo>
                  <a:pt x="78" y="4"/>
                </a:moveTo>
                <a:lnTo>
                  <a:pt x="78" y="4"/>
                </a:lnTo>
                <a:lnTo>
                  <a:pt x="77" y="4"/>
                </a:lnTo>
                <a:lnTo>
                  <a:pt x="74" y="2"/>
                </a:lnTo>
                <a:lnTo>
                  <a:pt x="72" y="2"/>
                </a:lnTo>
                <a:lnTo>
                  <a:pt x="69" y="1"/>
                </a:lnTo>
                <a:lnTo>
                  <a:pt x="65" y="1"/>
                </a:lnTo>
                <a:lnTo>
                  <a:pt x="60" y="1"/>
                </a:lnTo>
                <a:lnTo>
                  <a:pt x="56" y="0"/>
                </a:lnTo>
                <a:lnTo>
                  <a:pt x="50" y="0"/>
                </a:lnTo>
                <a:lnTo>
                  <a:pt x="44" y="0"/>
                </a:lnTo>
                <a:lnTo>
                  <a:pt x="38" y="1"/>
                </a:lnTo>
                <a:lnTo>
                  <a:pt x="31" y="2"/>
                </a:lnTo>
                <a:lnTo>
                  <a:pt x="25" y="4"/>
                </a:lnTo>
                <a:lnTo>
                  <a:pt x="18" y="6"/>
                </a:lnTo>
                <a:lnTo>
                  <a:pt x="11" y="8"/>
                </a:lnTo>
                <a:lnTo>
                  <a:pt x="4" y="11"/>
                </a:lnTo>
                <a:lnTo>
                  <a:pt x="4" y="13"/>
                </a:lnTo>
                <a:lnTo>
                  <a:pt x="3" y="18"/>
                </a:lnTo>
                <a:lnTo>
                  <a:pt x="1" y="26"/>
                </a:lnTo>
                <a:lnTo>
                  <a:pt x="0" y="35"/>
                </a:lnTo>
                <a:lnTo>
                  <a:pt x="0" y="47"/>
                </a:lnTo>
                <a:lnTo>
                  <a:pt x="0" y="60"/>
                </a:lnTo>
                <a:lnTo>
                  <a:pt x="2" y="74"/>
                </a:lnTo>
                <a:lnTo>
                  <a:pt x="6" y="89"/>
                </a:lnTo>
                <a:lnTo>
                  <a:pt x="7" y="89"/>
                </a:lnTo>
                <a:lnTo>
                  <a:pt x="8" y="89"/>
                </a:lnTo>
                <a:lnTo>
                  <a:pt x="9" y="88"/>
                </a:lnTo>
                <a:lnTo>
                  <a:pt x="11" y="88"/>
                </a:lnTo>
                <a:lnTo>
                  <a:pt x="15" y="88"/>
                </a:lnTo>
                <a:lnTo>
                  <a:pt x="18" y="88"/>
                </a:lnTo>
                <a:lnTo>
                  <a:pt x="22" y="88"/>
                </a:lnTo>
                <a:lnTo>
                  <a:pt x="27" y="88"/>
                </a:lnTo>
                <a:lnTo>
                  <a:pt x="32" y="87"/>
                </a:lnTo>
                <a:lnTo>
                  <a:pt x="38" y="88"/>
                </a:lnTo>
                <a:lnTo>
                  <a:pt x="44" y="88"/>
                </a:lnTo>
                <a:lnTo>
                  <a:pt x="50" y="88"/>
                </a:lnTo>
                <a:lnTo>
                  <a:pt x="57" y="88"/>
                </a:lnTo>
                <a:lnTo>
                  <a:pt x="64" y="89"/>
                </a:lnTo>
                <a:lnTo>
                  <a:pt x="71" y="90"/>
                </a:lnTo>
                <a:lnTo>
                  <a:pt x="79" y="91"/>
                </a:lnTo>
                <a:lnTo>
                  <a:pt x="79" y="88"/>
                </a:lnTo>
                <a:lnTo>
                  <a:pt x="78" y="81"/>
                </a:lnTo>
                <a:lnTo>
                  <a:pt x="77" y="70"/>
                </a:lnTo>
                <a:lnTo>
                  <a:pt x="76" y="57"/>
                </a:lnTo>
                <a:lnTo>
                  <a:pt x="76" y="43"/>
                </a:lnTo>
                <a:lnTo>
                  <a:pt x="76" y="28"/>
                </a:lnTo>
                <a:lnTo>
                  <a:pt x="77" y="15"/>
                </a:lnTo>
                <a:lnTo>
                  <a:pt x="78" y="4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Freeform 18"/>
          <p:cNvSpPr>
            <a:spLocks/>
          </p:cNvSpPr>
          <p:nvPr/>
        </p:nvSpPr>
        <p:spPr bwMode="auto">
          <a:xfrm>
            <a:off x="1793875" y="3473450"/>
            <a:ext cx="209550" cy="190500"/>
          </a:xfrm>
          <a:custGeom>
            <a:avLst/>
            <a:gdLst>
              <a:gd name="T0" fmla="*/ 2147483646 w 132"/>
              <a:gd name="T1" fmla="*/ 2147483646 h 90"/>
              <a:gd name="T2" fmla="*/ 0 w 132"/>
              <a:gd name="T3" fmla="*/ 2147483646 h 90"/>
              <a:gd name="T4" fmla="*/ 2147483646 w 132"/>
              <a:gd name="T5" fmla="*/ 2147483646 h 90"/>
              <a:gd name="T6" fmla="*/ 2147483646 w 132"/>
              <a:gd name="T7" fmla="*/ 2147483646 h 90"/>
              <a:gd name="T8" fmla="*/ 2147483646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2147483646 h 90"/>
              <a:gd name="T44" fmla="*/ 2147483646 w 132"/>
              <a:gd name="T45" fmla="*/ 2147483646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2147483646 w 132"/>
              <a:gd name="T51" fmla="*/ 2147483646 h 90"/>
              <a:gd name="T52" fmla="*/ 2147483646 w 132"/>
              <a:gd name="T53" fmla="*/ 0 h 90"/>
              <a:gd name="T54" fmla="*/ 2147483646 w 132"/>
              <a:gd name="T55" fmla="*/ 2147483646 h 90"/>
              <a:gd name="T56" fmla="*/ 2147483646 w 132"/>
              <a:gd name="T57" fmla="*/ 2147483646 h 90"/>
              <a:gd name="T58" fmla="*/ 2147483646 w 132"/>
              <a:gd name="T59" fmla="*/ 2147483646 h 90"/>
              <a:gd name="T60" fmla="*/ 2147483646 w 132"/>
              <a:gd name="T61" fmla="*/ 2147483646 h 90"/>
              <a:gd name="T62" fmla="*/ 2147483646 w 132"/>
              <a:gd name="T63" fmla="*/ 2147483646 h 90"/>
              <a:gd name="T64" fmla="*/ 2147483646 w 132"/>
              <a:gd name="T65" fmla="*/ 2147483646 h 90"/>
              <a:gd name="T66" fmla="*/ 2147483646 w 132"/>
              <a:gd name="T67" fmla="*/ 2147483646 h 90"/>
              <a:gd name="T68" fmla="*/ 2147483646 w 132"/>
              <a:gd name="T69" fmla="*/ 2147483646 h 90"/>
              <a:gd name="T70" fmla="*/ 2147483646 w 132"/>
              <a:gd name="T71" fmla="*/ 2147483646 h 90"/>
              <a:gd name="T72" fmla="*/ 2147483646 w 132"/>
              <a:gd name="T73" fmla="*/ 2147483646 h 90"/>
              <a:gd name="T74" fmla="*/ 2147483646 w 132"/>
              <a:gd name="T75" fmla="*/ 2147483646 h 90"/>
              <a:gd name="T76" fmla="*/ 2147483646 w 132"/>
              <a:gd name="T77" fmla="*/ 2147483646 h 90"/>
              <a:gd name="T78" fmla="*/ 2147483646 w 132"/>
              <a:gd name="T79" fmla="*/ 2147483646 h 90"/>
              <a:gd name="T80" fmla="*/ 2147483646 w 132"/>
              <a:gd name="T81" fmla="*/ 2147483646 h 90"/>
              <a:gd name="T82" fmla="*/ 2147483646 w 132"/>
              <a:gd name="T83" fmla="*/ 2147483646 h 90"/>
              <a:gd name="T84" fmla="*/ 2147483646 w 132"/>
              <a:gd name="T85" fmla="*/ 2147483646 h 90"/>
              <a:gd name="T86" fmla="*/ 2147483646 w 132"/>
              <a:gd name="T87" fmla="*/ 2147483646 h 90"/>
              <a:gd name="T88" fmla="*/ 2147483646 w 132"/>
              <a:gd name="T89" fmla="*/ 2147483646 h 90"/>
              <a:gd name="T90" fmla="*/ 2147483646 w 132"/>
              <a:gd name="T91" fmla="*/ 2147483646 h 90"/>
              <a:gd name="T92" fmla="*/ 2147483646 w 132"/>
              <a:gd name="T93" fmla="*/ 2147483646 h 90"/>
              <a:gd name="T94" fmla="*/ 2147483646 w 132"/>
              <a:gd name="T95" fmla="*/ 2147483646 h 90"/>
              <a:gd name="T96" fmla="*/ 2147483646 w 132"/>
              <a:gd name="T97" fmla="*/ 2147483646 h 90"/>
              <a:gd name="T98" fmla="*/ 2147483646 w 132"/>
              <a:gd name="T99" fmla="*/ 2147483646 h 90"/>
              <a:gd name="T100" fmla="*/ 2147483646 w 132"/>
              <a:gd name="T101" fmla="*/ 2147483646 h 90"/>
              <a:gd name="T102" fmla="*/ 2147483646 w 132"/>
              <a:gd name="T103" fmla="*/ 2147483646 h 90"/>
              <a:gd name="T104" fmla="*/ 2147483646 w 132"/>
              <a:gd name="T105" fmla="*/ 2147483646 h 90"/>
              <a:gd name="T106" fmla="*/ 2147483646 w 132"/>
              <a:gd name="T107" fmla="*/ 2147483646 h 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2"/>
              <a:gd name="T163" fmla="*/ 0 h 90"/>
              <a:gd name="T164" fmla="*/ 132 w 132"/>
              <a:gd name="T165" fmla="*/ 90 h 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2" h="90">
                <a:moveTo>
                  <a:pt x="1" y="67"/>
                </a:moveTo>
                <a:lnTo>
                  <a:pt x="0" y="79"/>
                </a:lnTo>
                <a:lnTo>
                  <a:pt x="86" y="90"/>
                </a:lnTo>
                <a:lnTo>
                  <a:pt x="89" y="88"/>
                </a:lnTo>
                <a:lnTo>
                  <a:pt x="91" y="87"/>
                </a:lnTo>
                <a:lnTo>
                  <a:pt x="94" y="85"/>
                </a:lnTo>
                <a:lnTo>
                  <a:pt x="98" y="83"/>
                </a:lnTo>
                <a:lnTo>
                  <a:pt x="103" y="79"/>
                </a:lnTo>
                <a:lnTo>
                  <a:pt x="107" y="76"/>
                </a:lnTo>
                <a:lnTo>
                  <a:pt x="112" y="71"/>
                </a:lnTo>
                <a:lnTo>
                  <a:pt x="117" y="66"/>
                </a:lnTo>
                <a:lnTo>
                  <a:pt x="121" y="60"/>
                </a:lnTo>
                <a:lnTo>
                  <a:pt x="125" y="55"/>
                </a:lnTo>
                <a:lnTo>
                  <a:pt x="128" y="47"/>
                </a:lnTo>
                <a:lnTo>
                  <a:pt x="131" y="39"/>
                </a:lnTo>
                <a:lnTo>
                  <a:pt x="132" y="31"/>
                </a:lnTo>
                <a:lnTo>
                  <a:pt x="132" y="23"/>
                </a:lnTo>
                <a:lnTo>
                  <a:pt x="129" y="14"/>
                </a:lnTo>
                <a:lnTo>
                  <a:pt x="129" y="12"/>
                </a:lnTo>
                <a:lnTo>
                  <a:pt x="128" y="11"/>
                </a:lnTo>
                <a:lnTo>
                  <a:pt x="127" y="9"/>
                </a:lnTo>
                <a:lnTo>
                  <a:pt x="126" y="7"/>
                </a:lnTo>
                <a:lnTo>
                  <a:pt x="124" y="4"/>
                </a:lnTo>
                <a:lnTo>
                  <a:pt x="120" y="2"/>
                </a:lnTo>
                <a:lnTo>
                  <a:pt x="117" y="1"/>
                </a:lnTo>
                <a:lnTo>
                  <a:pt x="113" y="0"/>
                </a:lnTo>
                <a:lnTo>
                  <a:pt x="113" y="2"/>
                </a:lnTo>
                <a:lnTo>
                  <a:pt x="114" y="5"/>
                </a:lnTo>
                <a:lnTo>
                  <a:pt x="117" y="11"/>
                </a:lnTo>
                <a:lnTo>
                  <a:pt x="118" y="19"/>
                </a:lnTo>
                <a:lnTo>
                  <a:pt x="118" y="29"/>
                </a:lnTo>
                <a:lnTo>
                  <a:pt x="117" y="39"/>
                </a:lnTo>
                <a:lnTo>
                  <a:pt x="114" y="51"/>
                </a:lnTo>
                <a:lnTo>
                  <a:pt x="108" y="64"/>
                </a:lnTo>
                <a:lnTo>
                  <a:pt x="107" y="65"/>
                </a:lnTo>
                <a:lnTo>
                  <a:pt x="106" y="66"/>
                </a:lnTo>
                <a:lnTo>
                  <a:pt x="105" y="66"/>
                </a:lnTo>
                <a:lnTo>
                  <a:pt x="103" y="67"/>
                </a:lnTo>
                <a:lnTo>
                  <a:pt x="100" y="69"/>
                </a:lnTo>
                <a:lnTo>
                  <a:pt x="98" y="70"/>
                </a:lnTo>
                <a:lnTo>
                  <a:pt x="96" y="71"/>
                </a:lnTo>
                <a:lnTo>
                  <a:pt x="92" y="72"/>
                </a:lnTo>
                <a:lnTo>
                  <a:pt x="90" y="72"/>
                </a:lnTo>
                <a:lnTo>
                  <a:pt x="85" y="73"/>
                </a:lnTo>
                <a:lnTo>
                  <a:pt x="82" y="73"/>
                </a:lnTo>
                <a:lnTo>
                  <a:pt x="78" y="73"/>
                </a:lnTo>
                <a:lnTo>
                  <a:pt x="73" y="72"/>
                </a:lnTo>
                <a:lnTo>
                  <a:pt x="69" y="72"/>
                </a:lnTo>
                <a:lnTo>
                  <a:pt x="69" y="84"/>
                </a:lnTo>
                <a:lnTo>
                  <a:pt x="3" y="77"/>
                </a:lnTo>
                <a:lnTo>
                  <a:pt x="1" y="67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Freeform 19"/>
          <p:cNvSpPr>
            <a:spLocks/>
          </p:cNvSpPr>
          <p:nvPr/>
        </p:nvSpPr>
        <p:spPr bwMode="auto">
          <a:xfrm>
            <a:off x="1768475" y="3659188"/>
            <a:ext cx="152400" cy="66675"/>
          </a:xfrm>
          <a:custGeom>
            <a:avLst/>
            <a:gdLst>
              <a:gd name="T0" fmla="*/ 2147483646 w 96"/>
              <a:gd name="T1" fmla="*/ 2147483646 h 32"/>
              <a:gd name="T2" fmla="*/ 2147483646 w 96"/>
              <a:gd name="T3" fmla="*/ 0 h 32"/>
              <a:gd name="T4" fmla="*/ 0 w 96"/>
              <a:gd name="T5" fmla="*/ 2147483646 h 32"/>
              <a:gd name="T6" fmla="*/ 2147483646 w 96"/>
              <a:gd name="T7" fmla="*/ 2147483646 h 32"/>
              <a:gd name="T8" fmla="*/ 2147483646 w 96"/>
              <a:gd name="T9" fmla="*/ 214748364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32"/>
              <a:gd name="T17" fmla="*/ 96 w 96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32">
                <a:moveTo>
                  <a:pt x="96" y="12"/>
                </a:moveTo>
                <a:lnTo>
                  <a:pt x="1" y="0"/>
                </a:lnTo>
                <a:lnTo>
                  <a:pt x="0" y="12"/>
                </a:lnTo>
                <a:lnTo>
                  <a:pt x="93" y="32"/>
                </a:lnTo>
                <a:lnTo>
                  <a:pt x="96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Freeform 20"/>
          <p:cNvSpPr>
            <a:spLocks/>
          </p:cNvSpPr>
          <p:nvPr/>
        </p:nvSpPr>
        <p:spPr bwMode="auto">
          <a:xfrm>
            <a:off x="1843088" y="3683000"/>
            <a:ext cx="66675" cy="28575"/>
          </a:xfrm>
          <a:custGeom>
            <a:avLst/>
            <a:gdLst>
              <a:gd name="T0" fmla="*/ 2147483646 w 42"/>
              <a:gd name="T1" fmla="*/ 2147483646 h 14"/>
              <a:gd name="T2" fmla="*/ 2147483646 w 42"/>
              <a:gd name="T3" fmla="*/ 0 h 14"/>
              <a:gd name="T4" fmla="*/ 0 w 42"/>
              <a:gd name="T5" fmla="*/ 2147483646 h 14"/>
              <a:gd name="T6" fmla="*/ 2147483646 w 42"/>
              <a:gd name="T7" fmla="*/ 2147483646 h 14"/>
              <a:gd name="T8" fmla="*/ 2147483646 w 42"/>
              <a:gd name="T9" fmla="*/ 2147483646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14"/>
              <a:gd name="T17" fmla="*/ 42 w 42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14">
                <a:moveTo>
                  <a:pt x="42" y="6"/>
                </a:moveTo>
                <a:lnTo>
                  <a:pt x="2" y="0"/>
                </a:lnTo>
                <a:lnTo>
                  <a:pt x="0" y="6"/>
                </a:lnTo>
                <a:lnTo>
                  <a:pt x="40" y="14"/>
                </a:lnTo>
                <a:lnTo>
                  <a:pt x="42" y="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Freeform 21"/>
          <p:cNvSpPr>
            <a:spLocks/>
          </p:cNvSpPr>
          <p:nvPr/>
        </p:nvSpPr>
        <p:spPr bwMode="auto">
          <a:xfrm>
            <a:off x="1776413" y="3667125"/>
            <a:ext cx="44450" cy="22225"/>
          </a:xfrm>
          <a:custGeom>
            <a:avLst/>
            <a:gdLst>
              <a:gd name="T0" fmla="*/ 2147483646 w 28"/>
              <a:gd name="T1" fmla="*/ 2147483646 h 10"/>
              <a:gd name="T2" fmla="*/ 0 w 28"/>
              <a:gd name="T3" fmla="*/ 0 h 10"/>
              <a:gd name="T4" fmla="*/ 0 w 28"/>
              <a:gd name="T5" fmla="*/ 2147483646 h 10"/>
              <a:gd name="T6" fmla="*/ 2147483646 w 28"/>
              <a:gd name="T7" fmla="*/ 2147483646 h 10"/>
              <a:gd name="T8" fmla="*/ 2147483646 w 28"/>
              <a:gd name="T9" fmla="*/ 2147483646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10"/>
              <a:gd name="T17" fmla="*/ 28 w 28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10">
                <a:moveTo>
                  <a:pt x="28" y="5"/>
                </a:moveTo>
                <a:lnTo>
                  <a:pt x="0" y="0"/>
                </a:lnTo>
                <a:lnTo>
                  <a:pt x="0" y="5"/>
                </a:lnTo>
                <a:lnTo>
                  <a:pt x="27" y="10"/>
                </a:lnTo>
                <a:lnTo>
                  <a:pt x="28" y="5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Freeform 22"/>
          <p:cNvSpPr>
            <a:spLocks/>
          </p:cNvSpPr>
          <p:nvPr/>
        </p:nvSpPr>
        <p:spPr bwMode="auto">
          <a:xfrm>
            <a:off x="1668463" y="3686175"/>
            <a:ext cx="257175" cy="115888"/>
          </a:xfrm>
          <a:custGeom>
            <a:avLst/>
            <a:gdLst>
              <a:gd name="T0" fmla="*/ 0 w 162"/>
              <a:gd name="T1" fmla="*/ 2147483646 h 55"/>
              <a:gd name="T2" fmla="*/ 0 w 162"/>
              <a:gd name="T3" fmla="*/ 2147483646 h 55"/>
              <a:gd name="T4" fmla="*/ 2147483646 w 162"/>
              <a:gd name="T5" fmla="*/ 2147483646 h 55"/>
              <a:gd name="T6" fmla="*/ 2147483646 w 162"/>
              <a:gd name="T7" fmla="*/ 2147483646 h 55"/>
              <a:gd name="T8" fmla="*/ 2147483646 w 162"/>
              <a:gd name="T9" fmla="*/ 2147483646 h 55"/>
              <a:gd name="T10" fmla="*/ 2147483646 w 162"/>
              <a:gd name="T11" fmla="*/ 2147483646 h 55"/>
              <a:gd name="T12" fmla="*/ 2147483646 w 162"/>
              <a:gd name="T13" fmla="*/ 2147483646 h 55"/>
              <a:gd name="T14" fmla="*/ 2147483646 w 162"/>
              <a:gd name="T15" fmla="*/ 2147483646 h 55"/>
              <a:gd name="T16" fmla="*/ 2147483646 w 162"/>
              <a:gd name="T17" fmla="*/ 2147483646 h 55"/>
              <a:gd name="T18" fmla="*/ 2147483646 w 162"/>
              <a:gd name="T19" fmla="*/ 2147483646 h 55"/>
              <a:gd name="T20" fmla="*/ 2147483646 w 162"/>
              <a:gd name="T21" fmla="*/ 2147483646 h 55"/>
              <a:gd name="T22" fmla="*/ 2147483646 w 162"/>
              <a:gd name="T23" fmla="*/ 2147483646 h 55"/>
              <a:gd name="T24" fmla="*/ 2147483646 w 162"/>
              <a:gd name="T25" fmla="*/ 2147483646 h 55"/>
              <a:gd name="T26" fmla="*/ 2147483646 w 162"/>
              <a:gd name="T27" fmla="*/ 2147483646 h 55"/>
              <a:gd name="T28" fmla="*/ 2147483646 w 162"/>
              <a:gd name="T29" fmla="*/ 2147483646 h 55"/>
              <a:gd name="T30" fmla="*/ 2147483646 w 162"/>
              <a:gd name="T31" fmla="*/ 2147483646 h 55"/>
              <a:gd name="T32" fmla="*/ 2147483646 w 162"/>
              <a:gd name="T33" fmla="*/ 0 h 55"/>
              <a:gd name="T34" fmla="*/ 2147483646 w 162"/>
              <a:gd name="T35" fmla="*/ 2147483646 h 55"/>
              <a:gd name="T36" fmla="*/ 2147483646 w 162"/>
              <a:gd name="T37" fmla="*/ 2147483646 h 55"/>
              <a:gd name="T38" fmla="*/ 2147483646 w 162"/>
              <a:gd name="T39" fmla="*/ 2147483646 h 55"/>
              <a:gd name="T40" fmla="*/ 2147483646 w 162"/>
              <a:gd name="T41" fmla="*/ 2147483646 h 55"/>
              <a:gd name="T42" fmla="*/ 2147483646 w 162"/>
              <a:gd name="T43" fmla="*/ 2147483646 h 55"/>
              <a:gd name="T44" fmla="*/ 2147483646 w 162"/>
              <a:gd name="T45" fmla="*/ 2147483646 h 55"/>
              <a:gd name="T46" fmla="*/ 2147483646 w 162"/>
              <a:gd name="T47" fmla="*/ 2147483646 h 55"/>
              <a:gd name="T48" fmla="*/ 2147483646 w 162"/>
              <a:gd name="T49" fmla="*/ 2147483646 h 55"/>
              <a:gd name="T50" fmla="*/ 2147483646 w 162"/>
              <a:gd name="T51" fmla="*/ 2147483646 h 55"/>
              <a:gd name="T52" fmla="*/ 2147483646 w 162"/>
              <a:gd name="T53" fmla="*/ 2147483646 h 55"/>
              <a:gd name="T54" fmla="*/ 2147483646 w 162"/>
              <a:gd name="T55" fmla="*/ 2147483646 h 55"/>
              <a:gd name="T56" fmla="*/ 2147483646 w 162"/>
              <a:gd name="T57" fmla="*/ 2147483646 h 55"/>
              <a:gd name="T58" fmla="*/ 2147483646 w 162"/>
              <a:gd name="T59" fmla="*/ 2147483646 h 55"/>
              <a:gd name="T60" fmla="*/ 2147483646 w 162"/>
              <a:gd name="T61" fmla="*/ 2147483646 h 55"/>
              <a:gd name="T62" fmla="*/ 2147483646 w 162"/>
              <a:gd name="T63" fmla="*/ 2147483646 h 55"/>
              <a:gd name="T64" fmla="*/ 2147483646 w 162"/>
              <a:gd name="T65" fmla="*/ 2147483646 h 55"/>
              <a:gd name="T66" fmla="*/ 2147483646 w 162"/>
              <a:gd name="T67" fmla="*/ 2147483646 h 55"/>
              <a:gd name="T68" fmla="*/ 0 w 162"/>
              <a:gd name="T69" fmla="*/ 2147483646 h 5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2"/>
              <a:gd name="T106" fmla="*/ 0 h 55"/>
              <a:gd name="T107" fmla="*/ 162 w 162"/>
              <a:gd name="T108" fmla="*/ 55 h 5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2" h="55">
                <a:moveTo>
                  <a:pt x="0" y="17"/>
                </a:moveTo>
                <a:lnTo>
                  <a:pt x="0" y="17"/>
                </a:lnTo>
                <a:lnTo>
                  <a:pt x="1" y="17"/>
                </a:lnTo>
                <a:lnTo>
                  <a:pt x="2" y="17"/>
                </a:lnTo>
                <a:lnTo>
                  <a:pt x="4" y="15"/>
                </a:lnTo>
                <a:lnTo>
                  <a:pt x="7" y="15"/>
                </a:lnTo>
                <a:lnTo>
                  <a:pt x="10" y="15"/>
                </a:lnTo>
                <a:lnTo>
                  <a:pt x="14" y="14"/>
                </a:lnTo>
                <a:lnTo>
                  <a:pt x="17" y="13"/>
                </a:lnTo>
                <a:lnTo>
                  <a:pt x="21" y="12"/>
                </a:lnTo>
                <a:lnTo>
                  <a:pt x="24" y="11"/>
                </a:lnTo>
                <a:lnTo>
                  <a:pt x="28" y="10"/>
                </a:lnTo>
                <a:lnTo>
                  <a:pt x="31" y="8"/>
                </a:lnTo>
                <a:lnTo>
                  <a:pt x="35" y="6"/>
                </a:lnTo>
                <a:lnTo>
                  <a:pt x="37" y="5"/>
                </a:lnTo>
                <a:lnTo>
                  <a:pt x="40" y="3"/>
                </a:lnTo>
                <a:lnTo>
                  <a:pt x="43" y="0"/>
                </a:lnTo>
                <a:lnTo>
                  <a:pt x="162" y="28"/>
                </a:lnTo>
                <a:lnTo>
                  <a:pt x="161" y="29"/>
                </a:lnTo>
                <a:lnTo>
                  <a:pt x="159" y="31"/>
                </a:lnTo>
                <a:lnTo>
                  <a:pt x="158" y="32"/>
                </a:lnTo>
                <a:lnTo>
                  <a:pt x="157" y="33"/>
                </a:lnTo>
                <a:lnTo>
                  <a:pt x="155" y="35"/>
                </a:lnTo>
                <a:lnTo>
                  <a:pt x="152" y="36"/>
                </a:lnTo>
                <a:lnTo>
                  <a:pt x="150" y="39"/>
                </a:lnTo>
                <a:lnTo>
                  <a:pt x="147" y="41"/>
                </a:lnTo>
                <a:lnTo>
                  <a:pt x="144" y="43"/>
                </a:lnTo>
                <a:lnTo>
                  <a:pt x="141" y="46"/>
                </a:lnTo>
                <a:lnTo>
                  <a:pt x="137" y="48"/>
                </a:lnTo>
                <a:lnTo>
                  <a:pt x="135" y="50"/>
                </a:lnTo>
                <a:lnTo>
                  <a:pt x="131" y="52"/>
                </a:lnTo>
                <a:lnTo>
                  <a:pt x="128" y="53"/>
                </a:lnTo>
                <a:lnTo>
                  <a:pt x="126" y="55"/>
                </a:lnTo>
                <a:lnTo>
                  <a:pt x="0" y="17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Freeform 23"/>
          <p:cNvSpPr>
            <a:spLocks/>
          </p:cNvSpPr>
          <p:nvPr/>
        </p:nvSpPr>
        <p:spPr bwMode="auto">
          <a:xfrm>
            <a:off x="1925638" y="3673475"/>
            <a:ext cx="90487" cy="55563"/>
          </a:xfrm>
          <a:custGeom>
            <a:avLst/>
            <a:gdLst>
              <a:gd name="T0" fmla="*/ 2147483646 w 57"/>
              <a:gd name="T1" fmla="*/ 2147483646 h 26"/>
              <a:gd name="T2" fmla="*/ 2147483646 w 57"/>
              <a:gd name="T3" fmla="*/ 2147483646 h 26"/>
              <a:gd name="T4" fmla="*/ 2147483646 w 57"/>
              <a:gd name="T5" fmla="*/ 0 h 26"/>
              <a:gd name="T6" fmla="*/ 0 w 57"/>
              <a:gd name="T7" fmla="*/ 2147483646 h 26"/>
              <a:gd name="T8" fmla="*/ 0 w 57"/>
              <a:gd name="T9" fmla="*/ 2147483646 h 26"/>
              <a:gd name="T10" fmla="*/ 2147483646 w 57"/>
              <a:gd name="T11" fmla="*/ 2147483646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"/>
              <a:gd name="T19" fmla="*/ 0 h 26"/>
              <a:gd name="T20" fmla="*/ 57 w 57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" h="26">
                <a:moveTo>
                  <a:pt x="6" y="26"/>
                </a:moveTo>
                <a:lnTo>
                  <a:pt x="57" y="11"/>
                </a:lnTo>
                <a:lnTo>
                  <a:pt x="25" y="0"/>
                </a:lnTo>
                <a:lnTo>
                  <a:pt x="0" y="4"/>
                </a:lnTo>
                <a:lnTo>
                  <a:pt x="0" y="25"/>
                </a:lnTo>
                <a:lnTo>
                  <a:pt x="6" y="26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Freeform 24"/>
          <p:cNvSpPr>
            <a:spLocks/>
          </p:cNvSpPr>
          <p:nvPr/>
        </p:nvSpPr>
        <p:spPr bwMode="auto">
          <a:xfrm>
            <a:off x="1685925" y="3444875"/>
            <a:ext cx="50800" cy="257175"/>
          </a:xfrm>
          <a:custGeom>
            <a:avLst/>
            <a:gdLst>
              <a:gd name="T0" fmla="*/ 2147483646 w 32"/>
              <a:gd name="T1" fmla="*/ 2147483646 h 122"/>
              <a:gd name="T2" fmla="*/ 2147483646 w 32"/>
              <a:gd name="T3" fmla="*/ 2147483646 h 122"/>
              <a:gd name="T4" fmla="*/ 2147483646 w 32"/>
              <a:gd name="T5" fmla="*/ 2147483646 h 122"/>
              <a:gd name="T6" fmla="*/ 2147483646 w 32"/>
              <a:gd name="T7" fmla="*/ 2147483646 h 122"/>
              <a:gd name="T8" fmla="*/ 2147483646 w 32"/>
              <a:gd name="T9" fmla="*/ 2147483646 h 122"/>
              <a:gd name="T10" fmla="*/ 2147483646 w 32"/>
              <a:gd name="T11" fmla="*/ 2147483646 h 122"/>
              <a:gd name="T12" fmla="*/ 2147483646 w 32"/>
              <a:gd name="T13" fmla="*/ 2147483646 h 122"/>
              <a:gd name="T14" fmla="*/ 2147483646 w 32"/>
              <a:gd name="T15" fmla="*/ 0 h 122"/>
              <a:gd name="T16" fmla="*/ 2147483646 w 32"/>
              <a:gd name="T17" fmla="*/ 0 h 122"/>
              <a:gd name="T18" fmla="*/ 2147483646 w 32"/>
              <a:gd name="T19" fmla="*/ 0 h 122"/>
              <a:gd name="T20" fmla="*/ 2147483646 w 32"/>
              <a:gd name="T21" fmla="*/ 0 h 122"/>
              <a:gd name="T22" fmla="*/ 2147483646 w 32"/>
              <a:gd name="T23" fmla="*/ 0 h 122"/>
              <a:gd name="T24" fmla="*/ 2147483646 w 32"/>
              <a:gd name="T25" fmla="*/ 0 h 122"/>
              <a:gd name="T26" fmla="*/ 2147483646 w 32"/>
              <a:gd name="T27" fmla="*/ 2147483646 h 122"/>
              <a:gd name="T28" fmla="*/ 2147483646 w 32"/>
              <a:gd name="T29" fmla="*/ 2147483646 h 122"/>
              <a:gd name="T30" fmla="*/ 2147483646 w 32"/>
              <a:gd name="T31" fmla="*/ 2147483646 h 122"/>
              <a:gd name="T32" fmla="*/ 0 w 32"/>
              <a:gd name="T33" fmla="*/ 2147483646 h 122"/>
              <a:gd name="T34" fmla="*/ 0 w 32"/>
              <a:gd name="T35" fmla="*/ 2147483646 h 122"/>
              <a:gd name="T36" fmla="*/ 2147483646 w 32"/>
              <a:gd name="T37" fmla="*/ 2147483646 h 122"/>
              <a:gd name="T38" fmla="*/ 2147483646 w 32"/>
              <a:gd name="T39" fmla="*/ 2147483646 h 122"/>
              <a:gd name="T40" fmla="*/ 2147483646 w 32"/>
              <a:gd name="T41" fmla="*/ 2147483646 h 122"/>
              <a:gd name="T42" fmla="*/ 2147483646 w 32"/>
              <a:gd name="T43" fmla="*/ 2147483646 h 122"/>
              <a:gd name="T44" fmla="*/ 2147483646 w 32"/>
              <a:gd name="T45" fmla="*/ 2147483646 h 122"/>
              <a:gd name="T46" fmla="*/ 2147483646 w 32"/>
              <a:gd name="T47" fmla="*/ 2147483646 h 122"/>
              <a:gd name="T48" fmla="*/ 2147483646 w 32"/>
              <a:gd name="T49" fmla="*/ 2147483646 h 122"/>
              <a:gd name="T50" fmla="*/ 2147483646 w 32"/>
              <a:gd name="T51" fmla="*/ 2147483646 h 122"/>
              <a:gd name="T52" fmla="*/ 2147483646 w 32"/>
              <a:gd name="T53" fmla="*/ 2147483646 h 122"/>
              <a:gd name="T54" fmla="*/ 2147483646 w 32"/>
              <a:gd name="T55" fmla="*/ 2147483646 h 122"/>
              <a:gd name="T56" fmla="*/ 2147483646 w 32"/>
              <a:gd name="T57" fmla="*/ 2147483646 h 122"/>
              <a:gd name="T58" fmla="*/ 2147483646 w 32"/>
              <a:gd name="T59" fmla="*/ 2147483646 h 122"/>
              <a:gd name="T60" fmla="*/ 2147483646 w 32"/>
              <a:gd name="T61" fmla="*/ 2147483646 h 122"/>
              <a:gd name="T62" fmla="*/ 2147483646 w 32"/>
              <a:gd name="T63" fmla="*/ 2147483646 h 122"/>
              <a:gd name="T64" fmla="*/ 2147483646 w 32"/>
              <a:gd name="T65" fmla="*/ 2147483646 h 122"/>
              <a:gd name="T66" fmla="*/ 2147483646 w 32"/>
              <a:gd name="T67" fmla="*/ 2147483646 h 122"/>
              <a:gd name="T68" fmla="*/ 2147483646 w 32"/>
              <a:gd name="T69" fmla="*/ 2147483646 h 12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2"/>
              <a:gd name="T106" fmla="*/ 0 h 122"/>
              <a:gd name="T107" fmla="*/ 32 w 32"/>
              <a:gd name="T108" fmla="*/ 122 h 12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2" h="122">
                <a:moveTo>
                  <a:pt x="32" y="2"/>
                </a:moveTo>
                <a:lnTo>
                  <a:pt x="32" y="2"/>
                </a:lnTo>
                <a:lnTo>
                  <a:pt x="31" y="2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4" y="0"/>
                </a:lnTo>
                <a:lnTo>
                  <a:pt x="12" y="0"/>
                </a:lnTo>
                <a:lnTo>
                  <a:pt x="10" y="1"/>
                </a:lnTo>
                <a:lnTo>
                  <a:pt x="6" y="2"/>
                </a:lnTo>
                <a:lnTo>
                  <a:pt x="4" y="3"/>
                </a:lnTo>
                <a:lnTo>
                  <a:pt x="0" y="5"/>
                </a:lnTo>
                <a:lnTo>
                  <a:pt x="0" y="122"/>
                </a:lnTo>
                <a:lnTo>
                  <a:pt x="1" y="122"/>
                </a:lnTo>
                <a:lnTo>
                  <a:pt x="3" y="122"/>
                </a:lnTo>
                <a:lnTo>
                  <a:pt x="4" y="122"/>
                </a:lnTo>
                <a:lnTo>
                  <a:pt x="5" y="122"/>
                </a:lnTo>
                <a:lnTo>
                  <a:pt x="7" y="121"/>
                </a:lnTo>
                <a:lnTo>
                  <a:pt x="8" y="121"/>
                </a:lnTo>
                <a:lnTo>
                  <a:pt x="11" y="121"/>
                </a:lnTo>
                <a:lnTo>
                  <a:pt x="13" y="120"/>
                </a:lnTo>
                <a:lnTo>
                  <a:pt x="15" y="119"/>
                </a:lnTo>
                <a:lnTo>
                  <a:pt x="18" y="119"/>
                </a:lnTo>
                <a:lnTo>
                  <a:pt x="21" y="118"/>
                </a:lnTo>
                <a:lnTo>
                  <a:pt x="24" y="115"/>
                </a:lnTo>
                <a:lnTo>
                  <a:pt x="26" y="114"/>
                </a:lnTo>
                <a:lnTo>
                  <a:pt x="29" y="113"/>
                </a:lnTo>
                <a:lnTo>
                  <a:pt x="32" y="111"/>
                </a:lnTo>
                <a:lnTo>
                  <a:pt x="32" y="2"/>
                </a:lnTo>
                <a:close/>
              </a:path>
            </a:pathLst>
          </a:custGeom>
          <a:solidFill>
            <a:srgbClr val="7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Freeform 25"/>
          <p:cNvSpPr>
            <a:spLocks/>
          </p:cNvSpPr>
          <p:nvPr/>
        </p:nvSpPr>
        <p:spPr bwMode="auto">
          <a:xfrm>
            <a:off x="1687513" y="3446463"/>
            <a:ext cx="42862" cy="219075"/>
          </a:xfrm>
          <a:custGeom>
            <a:avLst/>
            <a:gdLst>
              <a:gd name="T0" fmla="*/ 2147483646 w 27"/>
              <a:gd name="T1" fmla="*/ 2147483646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0 h 104"/>
              <a:gd name="T14" fmla="*/ 2147483646 w 27"/>
              <a:gd name="T15" fmla="*/ 0 h 104"/>
              <a:gd name="T16" fmla="*/ 2147483646 w 27"/>
              <a:gd name="T17" fmla="*/ 0 h 104"/>
              <a:gd name="T18" fmla="*/ 2147483646 w 27"/>
              <a:gd name="T19" fmla="*/ 0 h 104"/>
              <a:gd name="T20" fmla="*/ 2147483646 w 27"/>
              <a:gd name="T21" fmla="*/ 0 h 104"/>
              <a:gd name="T22" fmla="*/ 2147483646 w 27"/>
              <a:gd name="T23" fmla="*/ 0 h 104"/>
              <a:gd name="T24" fmla="*/ 2147483646 w 27"/>
              <a:gd name="T25" fmla="*/ 0 h 104"/>
              <a:gd name="T26" fmla="*/ 2147483646 w 27"/>
              <a:gd name="T27" fmla="*/ 2147483646 h 104"/>
              <a:gd name="T28" fmla="*/ 2147483646 w 27"/>
              <a:gd name="T29" fmla="*/ 2147483646 h 104"/>
              <a:gd name="T30" fmla="*/ 2147483646 w 27"/>
              <a:gd name="T31" fmla="*/ 2147483646 h 104"/>
              <a:gd name="T32" fmla="*/ 0 w 27"/>
              <a:gd name="T33" fmla="*/ 2147483646 h 104"/>
              <a:gd name="T34" fmla="*/ 0 w 27"/>
              <a:gd name="T35" fmla="*/ 2147483646 h 104"/>
              <a:gd name="T36" fmla="*/ 0 w 27"/>
              <a:gd name="T37" fmla="*/ 2147483646 h 104"/>
              <a:gd name="T38" fmla="*/ 2147483646 w 27"/>
              <a:gd name="T39" fmla="*/ 2147483646 h 104"/>
              <a:gd name="T40" fmla="*/ 2147483646 w 27"/>
              <a:gd name="T41" fmla="*/ 2147483646 h 104"/>
              <a:gd name="T42" fmla="*/ 2147483646 w 27"/>
              <a:gd name="T43" fmla="*/ 2147483646 h 104"/>
              <a:gd name="T44" fmla="*/ 2147483646 w 27"/>
              <a:gd name="T45" fmla="*/ 2147483646 h 104"/>
              <a:gd name="T46" fmla="*/ 2147483646 w 27"/>
              <a:gd name="T47" fmla="*/ 2147483646 h 104"/>
              <a:gd name="T48" fmla="*/ 2147483646 w 27"/>
              <a:gd name="T49" fmla="*/ 2147483646 h 104"/>
              <a:gd name="T50" fmla="*/ 2147483646 w 27"/>
              <a:gd name="T51" fmla="*/ 2147483646 h 104"/>
              <a:gd name="T52" fmla="*/ 2147483646 w 27"/>
              <a:gd name="T53" fmla="*/ 2147483646 h 104"/>
              <a:gd name="T54" fmla="*/ 2147483646 w 27"/>
              <a:gd name="T55" fmla="*/ 2147483646 h 104"/>
              <a:gd name="T56" fmla="*/ 2147483646 w 27"/>
              <a:gd name="T57" fmla="*/ 2147483646 h 104"/>
              <a:gd name="T58" fmla="*/ 2147483646 w 27"/>
              <a:gd name="T59" fmla="*/ 2147483646 h 104"/>
              <a:gd name="T60" fmla="*/ 2147483646 w 27"/>
              <a:gd name="T61" fmla="*/ 2147483646 h 104"/>
              <a:gd name="T62" fmla="*/ 2147483646 w 27"/>
              <a:gd name="T63" fmla="*/ 2147483646 h 104"/>
              <a:gd name="T64" fmla="*/ 2147483646 w 27"/>
              <a:gd name="T65" fmla="*/ 2147483646 h 104"/>
              <a:gd name="T66" fmla="*/ 2147483646 w 27"/>
              <a:gd name="T67" fmla="*/ 2147483646 h 104"/>
              <a:gd name="T68" fmla="*/ 2147483646 w 27"/>
              <a:gd name="T69" fmla="*/ 2147483646 h 1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104"/>
              <a:gd name="T107" fmla="*/ 27 w 27"/>
              <a:gd name="T108" fmla="*/ 104 h 1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104">
                <a:moveTo>
                  <a:pt x="27" y="2"/>
                </a:moveTo>
                <a:lnTo>
                  <a:pt x="27" y="2"/>
                </a:lnTo>
                <a:lnTo>
                  <a:pt x="26" y="2"/>
                </a:lnTo>
                <a:lnTo>
                  <a:pt x="26" y="1"/>
                </a:lnTo>
                <a:lnTo>
                  <a:pt x="25" y="1"/>
                </a:lnTo>
                <a:lnTo>
                  <a:pt x="24" y="1"/>
                </a:lnTo>
                <a:lnTo>
                  <a:pt x="23" y="0"/>
                </a:lnTo>
                <a:lnTo>
                  <a:pt x="20" y="0"/>
                </a:lnTo>
                <a:lnTo>
                  <a:pt x="19" y="0"/>
                </a:lnTo>
                <a:lnTo>
                  <a:pt x="17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9" y="1"/>
                </a:lnTo>
                <a:lnTo>
                  <a:pt x="5" y="2"/>
                </a:lnTo>
                <a:lnTo>
                  <a:pt x="3" y="3"/>
                </a:lnTo>
                <a:lnTo>
                  <a:pt x="0" y="4"/>
                </a:lnTo>
                <a:lnTo>
                  <a:pt x="0" y="104"/>
                </a:lnTo>
                <a:lnTo>
                  <a:pt x="2" y="104"/>
                </a:lnTo>
                <a:lnTo>
                  <a:pt x="2" y="103"/>
                </a:lnTo>
                <a:lnTo>
                  <a:pt x="3" y="103"/>
                </a:lnTo>
                <a:lnTo>
                  <a:pt x="4" y="103"/>
                </a:lnTo>
                <a:lnTo>
                  <a:pt x="6" y="103"/>
                </a:lnTo>
                <a:lnTo>
                  <a:pt x="7" y="103"/>
                </a:lnTo>
                <a:lnTo>
                  <a:pt x="10" y="101"/>
                </a:lnTo>
                <a:lnTo>
                  <a:pt x="11" y="101"/>
                </a:lnTo>
                <a:lnTo>
                  <a:pt x="13" y="100"/>
                </a:lnTo>
                <a:lnTo>
                  <a:pt x="16" y="99"/>
                </a:lnTo>
                <a:lnTo>
                  <a:pt x="18" y="99"/>
                </a:lnTo>
                <a:lnTo>
                  <a:pt x="20" y="98"/>
                </a:lnTo>
                <a:lnTo>
                  <a:pt x="23" y="97"/>
                </a:lnTo>
                <a:lnTo>
                  <a:pt x="25" y="94"/>
                </a:lnTo>
                <a:lnTo>
                  <a:pt x="27" y="93"/>
                </a:lnTo>
                <a:lnTo>
                  <a:pt x="27" y="2"/>
                </a:lnTo>
                <a:close/>
              </a:path>
            </a:pathLst>
          </a:custGeom>
          <a:solidFill>
            <a:srgbClr val="9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Freeform 26"/>
          <p:cNvSpPr>
            <a:spLocks/>
          </p:cNvSpPr>
          <p:nvPr/>
        </p:nvSpPr>
        <p:spPr bwMode="auto">
          <a:xfrm>
            <a:off x="1690688" y="3448050"/>
            <a:ext cx="34925" cy="177800"/>
          </a:xfrm>
          <a:custGeom>
            <a:avLst/>
            <a:gdLst>
              <a:gd name="T0" fmla="*/ 2147483646 w 22"/>
              <a:gd name="T1" fmla="*/ 2147483646 h 84"/>
              <a:gd name="T2" fmla="*/ 2147483646 w 22"/>
              <a:gd name="T3" fmla="*/ 2147483646 h 84"/>
              <a:gd name="T4" fmla="*/ 2147483646 w 22"/>
              <a:gd name="T5" fmla="*/ 2147483646 h 84"/>
              <a:gd name="T6" fmla="*/ 2147483646 w 22"/>
              <a:gd name="T7" fmla="*/ 2147483646 h 84"/>
              <a:gd name="T8" fmla="*/ 2147483646 w 22"/>
              <a:gd name="T9" fmla="*/ 2147483646 h 84"/>
              <a:gd name="T10" fmla="*/ 2147483646 w 22"/>
              <a:gd name="T11" fmla="*/ 0 h 84"/>
              <a:gd name="T12" fmla="*/ 2147483646 w 22"/>
              <a:gd name="T13" fmla="*/ 0 h 84"/>
              <a:gd name="T14" fmla="*/ 2147483646 w 22"/>
              <a:gd name="T15" fmla="*/ 0 h 84"/>
              <a:gd name="T16" fmla="*/ 2147483646 w 22"/>
              <a:gd name="T17" fmla="*/ 0 h 84"/>
              <a:gd name="T18" fmla="*/ 2147483646 w 22"/>
              <a:gd name="T19" fmla="*/ 0 h 84"/>
              <a:gd name="T20" fmla="*/ 2147483646 w 22"/>
              <a:gd name="T21" fmla="*/ 0 h 84"/>
              <a:gd name="T22" fmla="*/ 2147483646 w 22"/>
              <a:gd name="T23" fmla="*/ 0 h 84"/>
              <a:gd name="T24" fmla="*/ 2147483646 w 22"/>
              <a:gd name="T25" fmla="*/ 0 h 84"/>
              <a:gd name="T26" fmla="*/ 2147483646 w 22"/>
              <a:gd name="T27" fmla="*/ 0 h 84"/>
              <a:gd name="T28" fmla="*/ 2147483646 w 22"/>
              <a:gd name="T29" fmla="*/ 2147483646 h 84"/>
              <a:gd name="T30" fmla="*/ 2147483646 w 22"/>
              <a:gd name="T31" fmla="*/ 2147483646 h 84"/>
              <a:gd name="T32" fmla="*/ 0 w 22"/>
              <a:gd name="T33" fmla="*/ 2147483646 h 84"/>
              <a:gd name="T34" fmla="*/ 0 w 22"/>
              <a:gd name="T35" fmla="*/ 2147483646 h 84"/>
              <a:gd name="T36" fmla="*/ 0 w 22"/>
              <a:gd name="T37" fmla="*/ 2147483646 h 84"/>
              <a:gd name="T38" fmla="*/ 0 w 22"/>
              <a:gd name="T39" fmla="*/ 2147483646 h 84"/>
              <a:gd name="T40" fmla="*/ 2147483646 w 22"/>
              <a:gd name="T41" fmla="*/ 2147483646 h 84"/>
              <a:gd name="T42" fmla="*/ 2147483646 w 22"/>
              <a:gd name="T43" fmla="*/ 2147483646 h 84"/>
              <a:gd name="T44" fmla="*/ 2147483646 w 22"/>
              <a:gd name="T45" fmla="*/ 2147483646 h 84"/>
              <a:gd name="T46" fmla="*/ 2147483646 w 22"/>
              <a:gd name="T47" fmla="*/ 2147483646 h 84"/>
              <a:gd name="T48" fmla="*/ 2147483646 w 22"/>
              <a:gd name="T49" fmla="*/ 2147483646 h 84"/>
              <a:gd name="T50" fmla="*/ 2147483646 w 22"/>
              <a:gd name="T51" fmla="*/ 2147483646 h 84"/>
              <a:gd name="T52" fmla="*/ 2147483646 w 22"/>
              <a:gd name="T53" fmla="*/ 2147483646 h 84"/>
              <a:gd name="T54" fmla="*/ 2147483646 w 22"/>
              <a:gd name="T55" fmla="*/ 2147483646 h 84"/>
              <a:gd name="T56" fmla="*/ 2147483646 w 22"/>
              <a:gd name="T57" fmla="*/ 2147483646 h 84"/>
              <a:gd name="T58" fmla="*/ 2147483646 w 22"/>
              <a:gd name="T59" fmla="*/ 2147483646 h 84"/>
              <a:gd name="T60" fmla="*/ 2147483646 w 22"/>
              <a:gd name="T61" fmla="*/ 2147483646 h 84"/>
              <a:gd name="T62" fmla="*/ 2147483646 w 22"/>
              <a:gd name="T63" fmla="*/ 2147483646 h 84"/>
              <a:gd name="T64" fmla="*/ 2147483646 w 22"/>
              <a:gd name="T65" fmla="*/ 2147483646 h 84"/>
              <a:gd name="T66" fmla="*/ 2147483646 w 22"/>
              <a:gd name="T67" fmla="*/ 2147483646 h 84"/>
              <a:gd name="T68" fmla="*/ 2147483646 w 22"/>
              <a:gd name="T69" fmla="*/ 2147483646 h 8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"/>
              <a:gd name="T106" fmla="*/ 0 h 84"/>
              <a:gd name="T107" fmla="*/ 22 w 22"/>
              <a:gd name="T108" fmla="*/ 84 h 8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" h="84">
                <a:moveTo>
                  <a:pt x="22" y="1"/>
                </a:moveTo>
                <a:lnTo>
                  <a:pt x="22" y="1"/>
                </a:lnTo>
                <a:lnTo>
                  <a:pt x="21" y="1"/>
                </a:lnTo>
                <a:lnTo>
                  <a:pt x="19" y="1"/>
                </a:lnTo>
                <a:lnTo>
                  <a:pt x="18" y="0"/>
                </a:lnTo>
                <a:lnTo>
                  <a:pt x="17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0" y="3"/>
                </a:lnTo>
                <a:lnTo>
                  <a:pt x="0" y="84"/>
                </a:lnTo>
                <a:lnTo>
                  <a:pt x="1" y="84"/>
                </a:lnTo>
                <a:lnTo>
                  <a:pt x="2" y="84"/>
                </a:lnTo>
                <a:lnTo>
                  <a:pt x="3" y="84"/>
                </a:lnTo>
                <a:lnTo>
                  <a:pt x="4" y="83"/>
                </a:lnTo>
                <a:lnTo>
                  <a:pt x="5" y="83"/>
                </a:lnTo>
                <a:lnTo>
                  <a:pt x="7" y="83"/>
                </a:lnTo>
                <a:lnTo>
                  <a:pt x="9" y="82"/>
                </a:lnTo>
                <a:lnTo>
                  <a:pt x="10" y="82"/>
                </a:lnTo>
                <a:lnTo>
                  <a:pt x="12" y="81"/>
                </a:lnTo>
                <a:lnTo>
                  <a:pt x="14" y="81"/>
                </a:lnTo>
                <a:lnTo>
                  <a:pt x="16" y="79"/>
                </a:lnTo>
                <a:lnTo>
                  <a:pt x="18" y="78"/>
                </a:lnTo>
                <a:lnTo>
                  <a:pt x="19" y="77"/>
                </a:lnTo>
                <a:lnTo>
                  <a:pt x="22" y="76"/>
                </a:lnTo>
                <a:lnTo>
                  <a:pt x="22" y="1"/>
                </a:lnTo>
                <a:close/>
              </a:path>
            </a:pathLst>
          </a:custGeom>
          <a:solidFill>
            <a:srgbClr val="A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Freeform 27"/>
          <p:cNvSpPr>
            <a:spLocks/>
          </p:cNvSpPr>
          <p:nvPr/>
        </p:nvSpPr>
        <p:spPr bwMode="auto">
          <a:xfrm>
            <a:off x="1692275" y="3448050"/>
            <a:ext cx="26988" cy="138113"/>
          </a:xfrm>
          <a:custGeom>
            <a:avLst/>
            <a:gdLst>
              <a:gd name="T0" fmla="*/ 2147483646 w 17"/>
              <a:gd name="T1" fmla="*/ 2147483646 h 65"/>
              <a:gd name="T2" fmla="*/ 2147483646 w 17"/>
              <a:gd name="T3" fmla="*/ 2147483646 h 65"/>
              <a:gd name="T4" fmla="*/ 2147483646 w 17"/>
              <a:gd name="T5" fmla="*/ 2147483646 h 65"/>
              <a:gd name="T6" fmla="*/ 2147483646 w 17"/>
              <a:gd name="T7" fmla="*/ 2147483646 h 65"/>
              <a:gd name="T8" fmla="*/ 2147483646 w 17"/>
              <a:gd name="T9" fmla="*/ 2147483646 h 65"/>
              <a:gd name="T10" fmla="*/ 2147483646 w 17"/>
              <a:gd name="T11" fmla="*/ 0 h 65"/>
              <a:gd name="T12" fmla="*/ 2147483646 w 17"/>
              <a:gd name="T13" fmla="*/ 2147483646 h 65"/>
              <a:gd name="T14" fmla="*/ 2147483646 w 17"/>
              <a:gd name="T15" fmla="*/ 2147483646 h 65"/>
              <a:gd name="T16" fmla="*/ 0 w 17"/>
              <a:gd name="T17" fmla="*/ 2147483646 h 65"/>
              <a:gd name="T18" fmla="*/ 0 w 17"/>
              <a:gd name="T19" fmla="*/ 2147483646 h 65"/>
              <a:gd name="T20" fmla="*/ 0 w 17"/>
              <a:gd name="T21" fmla="*/ 2147483646 h 65"/>
              <a:gd name="T22" fmla="*/ 2147483646 w 17"/>
              <a:gd name="T23" fmla="*/ 2147483646 h 65"/>
              <a:gd name="T24" fmla="*/ 2147483646 w 17"/>
              <a:gd name="T25" fmla="*/ 2147483646 h 65"/>
              <a:gd name="T26" fmla="*/ 2147483646 w 17"/>
              <a:gd name="T27" fmla="*/ 2147483646 h 65"/>
              <a:gd name="T28" fmla="*/ 2147483646 w 17"/>
              <a:gd name="T29" fmla="*/ 2147483646 h 65"/>
              <a:gd name="T30" fmla="*/ 2147483646 w 17"/>
              <a:gd name="T31" fmla="*/ 2147483646 h 65"/>
              <a:gd name="T32" fmla="*/ 2147483646 w 17"/>
              <a:gd name="T33" fmla="*/ 2147483646 h 65"/>
              <a:gd name="T34" fmla="*/ 2147483646 w 17"/>
              <a:gd name="T35" fmla="*/ 2147483646 h 65"/>
              <a:gd name="T36" fmla="*/ 2147483646 w 17"/>
              <a:gd name="T37" fmla="*/ 2147483646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7"/>
              <a:gd name="T58" fmla="*/ 0 h 65"/>
              <a:gd name="T59" fmla="*/ 17 w 17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7" h="65">
                <a:moveTo>
                  <a:pt x="17" y="2"/>
                </a:moveTo>
                <a:lnTo>
                  <a:pt x="17" y="2"/>
                </a:lnTo>
                <a:lnTo>
                  <a:pt x="16" y="1"/>
                </a:lnTo>
                <a:lnTo>
                  <a:pt x="14" y="1"/>
                </a:lnTo>
                <a:lnTo>
                  <a:pt x="11" y="1"/>
                </a:lnTo>
                <a:lnTo>
                  <a:pt x="9" y="0"/>
                </a:lnTo>
                <a:lnTo>
                  <a:pt x="6" y="1"/>
                </a:lnTo>
                <a:lnTo>
                  <a:pt x="2" y="2"/>
                </a:lnTo>
                <a:lnTo>
                  <a:pt x="0" y="3"/>
                </a:lnTo>
                <a:lnTo>
                  <a:pt x="0" y="65"/>
                </a:lnTo>
                <a:lnTo>
                  <a:pt x="1" y="65"/>
                </a:lnTo>
                <a:lnTo>
                  <a:pt x="3" y="65"/>
                </a:lnTo>
                <a:lnTo>
                  <a:pt x="6" y="64"/>
                </a:lnTo>
                <a:lnTo>
                  <a:pt x="8" y="64"/>
                </a:lnTo>
                <a:lnTo>
                  <a:pt x="11" y="63"/>
                </a:lnTo>
                <a:lnTo>
                  <a:pt x="14" y="61"/>
                </a:lnTo>
                <a:lnTo>
                  <a:pt x="17" y="58"/>
                </a:lnTo>
                <a:lnTo>
                  <a:pt x="17" y="2"/>
                </a:lnTo>
                <a:close/>
              </a:path>
            </a:pathLst>
          </a:custGeom>
          <a:solidFill>
            <a:srgbClr val="BCE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Freeform 28"/>
          <p:cNvSpPr>
            <a:spLocks/>
          </p:cNvSpPr>
          <p:nvPr/>
        </p:nvSpPr>
        <p:spPr bwMode="auto">
          <a:xfrm>
            <a:off x="1692275" y="3451225"/>
            <a:ext cx="22225" cy="98425"/>
          </a:xfrm>
          <a:custGeom>
            <a:avLst/>
            <a:gdLst>
              <a:gd name="T0" fmla="*/ 2147483646 w 14"/>
              <a:gd name="T1" fmla="*/ 2147483646 h 47"/>
              <a:gd name="T2" fmla="*/ 2147483646 w 14"/>
              <a:gd name="T3" fmla="*/ 2147483646 h 47"/>
              <a:gd name="T4" fmla="*/ 2147483646 w 14"/>
              <a:gd name="T5" fmla="*/ 2147483646 h 47"/>
              <a:gd name="T6" fmla="*/ 2147483646 w 14"/>
              <a:gd name="T7" fmla="*/ 2147483646 h 47"/>
              <a:gd name="T8" fmla="*/ 2147483646 w 14"/>
              <a:gd name="T9" fmla="*/ 0 h 47"/>
              <a:gd name="T10" fmla="*/ 2147483646 w 14"/>
              <a:gd name="T11" fmla="*/ 0 h 47"/>
              <a:gd name="T12" fmla="*/ 2147483646 w 14"/>
              <a:gd name="T13" fmla="*/ 2147483646 h 47"/>
              <a:gd name="T14" fmla="*/ 2147483646 w 14"/>
              <a:gd name="T15" fmla="*/ 2147483646 h 47"/>
              <a:gd name="T16" fmla="*/ 0 w 14"/>
              <a:gd name="T17" fmla="*/ 2147483646 h 47"/>
              <a:gd name="T18" fmla="*/ 0 w 14"/>
              <a:gd name="T19" fmla="*/ 2147483646 h 47"/>
              <a:gd name="T20" fmla="*/ 2147483646 w 14"/>
              <a:gd name="T21" fmla="*/ 2147483646 h 47"/>
              <a:gd name="T22" fmla="*/ 2147483646 w 14"/>
              <a:gd name="T23" fmla="*/ 2147483646 h 47"/>
              <a:gd name="T24" fmla="*/ 2147483646 w 14"/>
              <a:gd name="T25" fmla="*/ 2147483646 h 47"/>
              <a:gd name="T26" fmla="*/ 2147483646 w 14"/>
              <a:gd name="T27" fmla="*/ 2147483646 h 47"/>
              <a:gd name="T28" fmla="*/ 2147483646 w 14"/>
              <a:gd name="T29" fmla="*/ 2147483646 h 47"/>
              <a:gd name="T30" fmla="*/ 2147483646 w 14"/>
              <a:gd name="T31" fmla="*/ 2147483646 h 47"/>
              <a:gd name="T32" fmla="*/ 2147483646 w 14"/>
              <a:gd name="T33" fmla="*/ 2147483646 h 47"/>
              <a:gd name="T34" fmla="*/ 2147483646 w 14"/>
              <a:gd name="T35" fmla="*/ 2147483646 h 47"/>
              <a:gd name="T36" fmla="*/ 2147483646 w 14"/>
              <a:gd name="T37" fmla="*/ 2147483646 h 4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"/>
              <a:gd name="T58" fmla="*/ 0 h 47"/>
              <a:gd name="T59" fmla="*/ 14 w 14"/>
              <a:gd name="T60" fmla="*/ 47 h 4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" h="47">
                <a:moveTo>
                  <a:pt x="14" y="1"/>
                </a:moveTo>
                <a:lnTo>
                  <a:pt x="14" y="1"/>
                </a:lnTo>
                <a:lnTo>
                  <a:pt x="13" y="1"/>
                </a:lnTo>
                <a:lnTo>
                  <a:pt x="11" y="1"/>
                </a:lnTo>
                <a:lnTo>
                  <a:pt x="9" y="0"/>
                </a:lnTo>
                <a:lnTo>
                  <a:pt x="8" y="0"/>
                </a:lnTo>
                <a:lnTo>
                  <a:pt x="6" y="1"/>
                </a:lnTo>
                <a:lnTo>
                  <a:pt x="2" y="1"/>
                </a:lnTo>
                <a:lnTo>
                  <a:pt x="0" y="4"/>
                </a:lnTo>
                <a:lnTo>
                  <a:pt x="0" y="47"/>
                </a:lnTo>
                <a:lnTo>
                  <a:pt x="1" y="47"/>
                </a:lnTo>
                <a:lnTo>
                  <a:pt x="1" y="46"/>
                </a:lnTo>
                <a:lnTo>
                  <a:pt x="3" y="46"/>
                </a:lnTo>
                <a:lnTo>
                  <a:pt x="4" y="46"/>
                </a:lnTo>
                <a:lnTo>
                  <a:pt x="7" y="44"/>
                </a:lnTo>
                <a:lnTo>
                  <a:pt x="9" y="44"/>
                </a:lnTo>
                <a:lnTo>
                  <a:pt x="11" y="43"/>
                </a:lnTo>
                <a:lnTo>
                  <a:pt x="14" y="41"/>
                </a:lnTo>
                <a:lnTo>
                  <a:pt x="14" y="1"/>
                </a:lnTo>
                <a:close/>
              </a:path>
            </a:pathLst>
          </a:custGeom>
          <a:solidFill>
            <a:srgbClr val="D1F2F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Freeform 29"/>
          <p:cNvSpPr>
            <a:spLocks/>
          </p:cNvSpPr>
          <p:nvPr/>
        </p:nvSpPr>
        <p:spPr bwMode="auto">
          <a:xfrm>
            <a:off x="1693863" y="3452813"/>
            <a:ext cx="14287" cy="57150"/>
          </a:xfrm>
          <a:custGeom>
            <a:avLst/>
            <a:gdLst>
              <a:gd name="T0" fmla="*/ 2147483646 w 9"/>
              <a:gd name="T1" fmla="*/ 2147483646 h 27"/>
              <a:gd name="T2" fmla="*/ 2147483646 w 9"/>
              <a:gd name="T3" fmla="*/ 2147483646 h 27"/>
              <a:gd name="T4" fmla="*/ 2147483646 w 9"/>
              <a:gd name="T5" fmla="*/ 2147483646 h 27"/>
              <a:gd name="T6" fmla="*/ 2147483646 w 9"/>
              <a:gd name="T7" fmla="*/ 2147483646 h 27"/>
              <a:gd name="T8" fmla="*/ 2147483646 w 9"/>
              <a:gd name="T9" fmla="*/ 0 h 27"/>
              <a:gd name="T10" fmla="*/ 2147483646 w 9"/>
              <a:gd name="T11" fmla="*/ 0 h 27"/>
              <a:gd name="T12" fmla="*/ 2147483646 w 9"/>
              <a:gd name="T13" fmla="*/ 0 h 27"/>
              <a:gd name="T14" fmla="*/ 2147483646 w 9"/>
              <a:gd name="T15" fmla="*/ 2147483646 h 27"/>
              <a:gd name="T16" fmla="*/ 0 w 9"/>
              <a:gd name="T17" fmla="*/ 2147483646 h 27"/>
              <a:gd name="T18" fmla="*/ 0 w 9"/>
              <a:gd name="T19" fmla="*/ 2147483646 h 27"/>
              <a:gd name="T20" fmla="*/ 0 w 9"/>
              <a:gd name="T21" fmla="*/ 2147483646 h 27"/>
              <a:gd name="T22" fmla="*/ 2147483646 w 9"/>
              <a:gd name="T23" fmla="*/ 2147483646 h 27"/>
              <a:gd name="T24" fmla="*/ 2147483646 w 9"/>
              <a:gd name="T25" fmla="*/ 2147483646 h 27"/>
              <a:gd name="T26" fmla="*/ 2147483646 w 9"/>
              <a:gd name="T27" fmla="*/ 2147483646 h 27"/>
              <a:gd name="T28" fmla="*/ 2147483646 w 9"/>
              <a:gd name="T29" fmla="*/ 2147483646 h 27"/>
              <a:gd name="T30" fmla="*/ 2147483646 w 9"/>
              <a:gd name="T31" fmla="*/ 2147483646 h 27"/>
              <a:gd name="T32" fmla="*/ 2147483646 w 9"/>
              <a:gd name="T33" fmla="*/ 2147483646 h 27"/>
              <a:gd name="T34" fmla="*/ 2147483646 w 9"/>
              <a:gd name="T35" fmla="*/ 2147483646 h 27"/>
              <a:gd name="T36" fmla="*/ 2147483646 w 9"/>
              <a:gd name="T37" fmla="*/ 2147483646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27"/>
              <a:gd name="T59" fmla="*/ 9 w 9"/>
              <a:gd name="T60" fmla="*/ 27 h 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27">
                <a:moveTo>
                  <a:pt x="9" y="1"/>
                </a:move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6" y="0"/>
                </a:lnTo>
                <a:lnTo>
                  <a:pt x="5" y="0"/>
                </a:lnTo>
                <a:lnTo>
                  <a:pt x="3" y="0"/>
                </a:lnTo>
                <a:lnTo>
                  <a:pt x="1" y="1"/>
                </a:lnTo>
                <a:lnTo>
                  <a:pt x="0" y="3"/>
                </a:lnTo>
                <a:lnTo>
                  <a:pt x="0" y="27"/>
                </a:lnTo>
                <a:lnTo>
                  <a:pt x="1" y="27"/>
                </a:lnTo>
                <a:lnTo>
                  <a:pt x="2" y="27"/>
                </a:lnTo>
                <a:lnTo>
                  <a:pt x="3" y="27"/>
                </a:lnTo>
                <a:lnTo>
                  <a:pt x="5" y="26"/>
                </a:lnTo>
                <a:lnTo>
                  <a:pt x="6" y="26"/>
                </a:lnTo>
                <a:lnTo>
                  <a:pt x="8" y="25"/>
                </a:lnTo>
                <a:lnTo>
                  <a:pt x="9" y="24"/>
                </a:lnTo>
                <a:lnTo>
                  <a:pt x="9" y="1"/>
                </a:lnTo>
                <a:close/>
              </a:path>
            </a:pathLst>
          </a:custGeom>
          <a:solidFill>
            <a:srgbClr val="E5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Freeform 30"/>
          <p:cNvSpPr>
            <a:spLocks/>
          </p:cNvSpPr>
          <p:nvPr/>
        </p:nvSpPr>
        <p:spPr bwMode="auto">
          <a:xfrm>
            <a:off x="1870075" y="3614738"/>
            <a:ext cx="22225" cy="26987"/>
          </a:xfrm>
          <a:custGeom>
            <a:avLst/>
            <a:gdLst>
              <a:gd name="T0" fmla="*/ 2147483646 w 14"/>
              <a:gd name="T1" fmla="*/ 2147483646 h 13"/>
              <a:gd name="T2" fmla="*/ 2147483646 w 14"/>
              <a:gd name="T3" fmla="*/ 2147483646 h 13"/>
              <a:gd name="T4" fmla="*/ 2147483646 w 14"/>
              <a:gd name="T5" fmla="*/ 2147483646 h 13"/>
              <a:gd name="T6" fmla="*/ 2147483646 w 14"/>
              <a:gd name="T7" fmla="*/ 2147483646 h 13"/>
              <a:gd name="T8" fmla="*/ 2147483646 w 14"/>
              <a:gd name="T9" fmla="*/ 2147483646 h 13"/>
              <a:gd name="T10" fmla="*/ 2147483646 w 14"/>
              <a:gd name="T11" fmla="*/ 2147483646 h 13"/>
              <a:gd name="T12" fmla="*/ 2147483646 w 14"/>
              <a:gd name="T13" fmla="*/ 2147483646 h 13"/>
              <a:gd name="T14" fmla="*/ 2147483646 w 14"/>
              <a:gd name="T15" fmla="*/ 2147483646 h 13"/>
              <a:gd name="T16" fmla="*/ 2147483646 w 14"/>
              <a:gd name="T17" fmla="*/ 2147483646 h 13"/>
              <a:gd name="T18" fmla="*/ 2147483646 w 14"/>
              <a:gd name="T19" fmla="*/ 2147483646 h 13"/>
              <a:gd name="T20" fmla="*/ 2147483646 w 14"/>
              <a:gd name="T21" fmla="*/ 2147483646 h 13"/>
              <a:gd name="T22" fmla="*/ 2147483646 w 14"/>
              <a:gd name="T23" fmla="*/ 2147483646 h 13"/>
              <a:gd name="T24" fmla="*/ 2147483646 w 14"/>
              <a:gd name="T25" fmla="*/ 2147483646 h 13"/>
              <a:gd name="T26" fmla="*/ 2147483646 w 14"/>
              <a:gd name="T27" fmla="*/ 0 h 13"/>
              <a:gd name="T28" fmla="*/ 2147483646 w 14"/>
              <a:gd name="T29" fmla="*/ 0 h 13"/>
              <a:gd name="T30" fmla="*/ 2147483646 w 14"/>
              <a:gd name="T31" fmla="*/ 0 h 13"/>
              <a:gd name="T32" fmla="*/ 2147483646 w 14"/>
              <a:gd name="T33" fmla="*/ 0 h 13"/>
              <a:gd name="T34" fmla="*/ 2147483646 w 14"/>
              <a:gd name="T35" fmla="*/ 0 h 13"/>
              <a:gd name="T36" fmla="*/ 2147483646 w 14"/>
              <a:gd name="T37" fmla="*/ 0 h 13"/>
              <a:gd name="T38" fmla="*/ 2147483646 w 14"/>
              <a:gd name="T39" fmla="*/ 0 h 13"/>
              <a:gd name="T40" fmla="*/ 2147483646 w 14"/>
              <a:gd name="T41" fmla="*/ 2147483646 h 13"/>
              <a:gd name="T42" fmla="*/ 2147483646 w 14"/>
              <a:gd name="T43" fmla="*/ 2147483646 h 13"/>
              <a:gd name="T44" fmla="*/ 2147483646 w 14"/>
              <a:gd name="T45" fmla="*/ 2147483646 h 13"/>
              <a:gd name="T46" fmla="*/ 0 w 14"/>
              <a:gd name="T47" fmla="*/ 2147483646 h 13"/>
              <a:gd name="T48" fmla="*/ 0 w 14"/>
              <a:gd name="T49" fmla="*/ 2147483646 h 13"/>
              <a:gd name="T50" fmla="*/ 0 w 14"/>
              <a:gd name="T51" fmla="*/ 2147483646 h 13"/>
              <a:gd name="T52" fmla="*/ 2147483646 w 14"/>
              <a:gd name="T53" fmla="*/ 2147483646 h 13"/>
              <a:gd name="T54" fmla="*/ 2147483646 w 14"/>
              <a:gd name="T55" fmla="*/ 2147483646 h 13"/>
              <a:gd name="T56" fmla="*/ 2147483646 w 14"/>
              <a:gd name="T57" fmla="*/ 2147483646 h 13"/>
              <a:gd name="T58" fmla="*/ 2147483646 w 14"/>
              <a:gd name="T59" fmla="*/ 2147483646 h 13"/>
              <a:gd name="T60" fmla="*/ 2147483646 w 14"/>
              <a:gd name="T61" fmla="*/ 2147483646 h 13"/>
              <a:gd name="T62" fmla="*/ 2147483646 w 14"/>
              <a:gd name="T63" fmla="*/ 2147483646 h 13"/>
              <a:gd name="T64" fmla="*/ 2147483646 w 14"/>
              <a:gd name="T65" fmla="*/ 2147483646 h 1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"/>
              <a:gd name="T100" fmla="*/ 0 h 13"/>
              <a:gd name="T101" fmla="*/ 14 w 14"/>
              <a:gd name="T102" fmla="*/ 13 h 1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" h="13">
                <a:moveTo>
                  <a:pt x="7" y="13"/>
                </a:moveTo>
                <a:lnTo>
                  <a:pt x="8" y="13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3" y="11"/>
                </a:lnTo>
                <a:lnTo>
                  <a:pt x="13" y="10"/>
                </a:lnTo>
                <a:lnTo>
                  <a:pt x="14" y="7"/>
                </a:lnTo>
                <a:lnTo>
                  <a:pt x="14" y="6"/>
                </a:lnTo>
                <a:lnTo>
                  <a:pt x="14" y="5"/>
                </a:lnTo>
                <a:lnTo>
                  <a:pt x="13" y="4"/>
                </a:lnTo>
                <a:lnTo>
                  <a:pt x="13" y="3"/>
                </a:lnTo>
                <a:lnTo>
                  <a:pt x="11" y="2"/>
                </a:lnTo>
                <a:lnTo>
                  <a:pt x="10" y="0"/>
                </a:lnTo>
                <a:lnTo>
                  <a:pt x="9" y="0"/>
                </a:lnTo>
                <a:lnTo>
                  <a:pt x="8" y="0"/>
                </a:lnTo>
                <a:lnTo>
                  <a:pt x="7" y="0"/>
                </a:lnTo>
                <a:lnTo>
                  <a:pt x="6" y="0"/>
                </a:lnTo>
                <a:lnTo>
                  <a:pt x="4" y="0"/>
                </a:lnTo>
                <a:lnTo>
                  <a:pt x="3" y="0"/>
                </a:lnTo>
                <a:lnTo>
                  <a:pt x="2" y="2"/>
                </a:lnTo>
                <a:lnTo>
                  <a:pt x="1" y="3"/>
                </a:lnTo>
                <a:lnTo>
                  <a:pt x="1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1" y="10"/>
                </a:lnTo>
                <a:lnTo>
                  <a:pt x="1" y="11"/>
                </a:lnTo>
                <a:lnTo>
                  <a:pt x="2" y="11"/>
                </a:lnTo>
                <a:lnTo>
                  <a:pt x="3" y="12"/>
                </a:lnTo>
                <a:lnTo>
                  <a:pt x="4" y="13"/>
                </a:lnTo>
                <a:lnTo>
                  <a:pt x="6" y="13"/>
                </a:ln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Freeform 31"/>
          <p:cNvSpPr>
            <a:spLocks/>
          </p:cNvSpPr>
          <p:nvPr/>
        </p:nvSpPr>
        <p:spPr bwMode="auto">
          <a:xfrm>
            <a:off x="1804988" y="3614738"/>
            <a:ext cx="11112" cy="14287"/>
          </a:xfrm>
          <a:custGeom>
            <a:avLst/>
            <a:gdLst>
              <a:gd name="T0" fmla="*/ 2147483646 w 7"/>
              <a:gd name="T1" fmla="*/ 2147483646 h 7"/>
              <a:gd name="T2" fmla="*/ 2147483646 w 7"/>
              <a:gd name="T3" fmla="*/ 2147483646 h 7"/>
              <a:gd name="T4" fmla="*/ 2147483646 w 7"/>
              <a:gd name="T5" fmla="*/ 2147483646 h 7"/>
              <a:gd name="T6" fmla="*/ 2147483646 w 7"/>
              <a:gd name="T7" fmla="*/ 2147483646 h 7"/>
              <a:gd name="T8" fmla="*/ 2147483646 w 7"/>
              <a:gd name="T9" fmla="*/ 2147483646 h 7"/>
              <a:gd name="T10" fmla="*/ 2147483646 w 7"/>
              <a:gd name="T11" fmla="*/ 2147483646 h 7"/>
              <a:gd name="T12" fmla="*/ 2147483646 w 7"/>
              <a:gd name="T13" fmla="*/ 2147483646 h 7"/>
              <a:gd name="T14" fmla="*/ 2147483646 w 7"/>
              <a:gd name="T15" fmla="*/ 0 h 7"/>
              <a:gd name="T16" fmla="*/ 2147483646 w 7"/>
              <a:gd name="T17" fmla="*/ 0 h 7"/>
              <a:gd name="T18" fmla="*/ 2147483646 w 7"/>
              <a:gd name="T19" fmla="*/ 0 h 7"/>
              <a:gd name="T20" fmla="*/ 2147483646 w 7"/>
              <a:gd name="T21" fmla="*/ 2147483646 h 7"/>
              <a:gd name="T22" fmla="*/ 0 w 7"/>
              <a:gd name="T23" fmla="*/ 2147483646 h 7"/>
              <a:gd name="T24" fmla="*/ 0 w 7"/>
              <a:gd name="T25" fmla="*/ 2147483646 h 7"/>
              <a:gd name="T26" fmla="*/ 0 w 7"/>
              <a:gd name="T27" fmla="*/ 2147483646 h 7"/>
              <a:gd name="T28" fmla="*/ 2147483646 w 7"/>
              <a:gd name="T29" fmla="*/ 2147483646 h 7"/>
              <a:gd name="T30" fmla="*/ 2147483646 w 7"/>
              <a:gd name="T31" fmla="*/ 2147483646 h 7"/>
              <a:gd name="T32" fmla="*/ 2147483646 w 7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"/>
              <a:gd name="T52" fmla="*/ 0 h 7"/>
              <a:gd name="T53" fmla="*/ 7 w 7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" h="7">
                <a:moveTo>
                  <a:pt x="3" y="7"/>
                </a:moveTo>
                <a:lnTo>
                  <a:pt x="5" y="6"/>
                </a:lnTo>
                <a:lnTo>
                  <a:pt x="6" y="6"/>
                </a:lnTo>
                <a:lnTo>
                  <a:pt x="6" y="5"/>
                </a:lnTo>
                <a:lnTo>
                  <a:pt x="7" y="4"/>
                </a:lnTo>
                <a:lnTo>
                  <a:pt x="6" y="2"/>
                </a:lnTo>
                <a:lnTo>
                  <a:pt x="5" y="0"/>
                </a:lnTo>
                <a:lnTo>
                  <a:pt x="3" y="0"/>
                </a:lnTo>
                <a:lnTo>
                  <a:pt x="2" y="0"/>
                </a:lnTo>
                <a:lnTo>
                  <a:pt x="1" y="2"/>
                </a:lnTo>
                <a:lnTo>
                  <a:pt x="0" y="2"/>
                </a:ln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2" y="6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Freeform 32"/>
          <p:cNvSpPr>
            <a:spLocks/>
          </p:cNvSpPr>
          <p:nvPr/>
        </p:nvSpPr>
        <p:spPr bwMode="auto">
          <a:xfrm>
            <a:off x="1824038" y="3614738"/>
            <a:ext cx="7937" cy="14287"/>
          </a:xfrm>
          <a:custGeom>
            <a:avLst/>
            <a:gdLst>
              <a:gd name="T0" fmla="*/ 2147483646 w 5"/>
              <a:gd name="T1" fmla="*/ 2147483646 h 7"/>
              <a:gd name="T2" fmla="*/ 2147483646 w 5"/>
              <a:gd name="T3" fmla="*/ 2147483646 h 7"/>
              <a:gd name="T4" fmla="*/ 2147483646 w 5"/>
              <a:gd name="T5" fmla="*/ 2147483646 h 7"/>
              <a:gd name="T6" fmla="*/ 2147483646 w 5"/>
              <a:gd name="T7" fmla="*/ 2147483646 h 7"/>
              <a:gd name="T8" fmla="*/ 2147483646 w 5"/>
              <a:gd name="T9" fmla="*/ 2147483646 h 7"/>
              <a:gd name="T10" fmla="*/ 2147483646 w 5"/>
              <a:gd name="T11" fmla="*/ 2147483646 h 7"/>
              <a:gd name="T12" fmla="*/ 2147483646 w 5"/>
              <a:gd name="T13" fmla="*/ 2147483646 h 7"/>
              <a:gd name="T14" fmla="*/ 2147483646 w 5"/>
              <a:gd name="T15" fmla="*/ 0 h 7"/>
              <a:gd name="T16" fmla="*/ 2147483646 w 5"/>
              <a:gd name="T17" fmla="*/ 0 h 7"/>
              <a:gd name="T18" fmla="*/ 2147483646 w 5"/>
              <a:gd name="T19" fmla="*/ 0 h 7"/>
              <a:gd name="T20" fmla="*/ 2147483646 w 5"/>
              <a:gd name="T21" fmla="*/ 2147483646 h 7"/>
              <a:gd name="T22" fmla="*/ 0 w 5"/>
              <a:gd name="T23" fmla="*/ 2147483646 h 7"/>
              <a:gd name="T24" fmla="*/ 0 w 5"/>
              <a:gd name="T25" fmla="*/ 2147483646 h 7"/>
              <a:gd name="T26" fmla="*/ 0 w 5"/>
              <a:gd name="T27" fmla="*/ 2147483646 h 7"/>
              <a:gd name="T28" fmla="*/ 2147483646 w 5"/>
              <a:gd name="T29" fmla="*/ 2147483646 h 7"/>
              <a:gd name="T30" fmla="*/ 2147483646 w 5"/>
              <a:gd name="T31" fmla="*/ 2147483646 h 7"/>
              <a:gd name="T32" fmla="*/ 2147483646 w 5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"/>
              <a:gd name="T52" fmla="*/ 0 h 7"/>
              <a:gd name="T53" fmla="*/ 5 w 5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" h="7">
                <a:moveTo>
                  <a:pt x="3" y="7"/>
                </a:moveTo>
                <a:lnTo>
                  <a:pt x="4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4" y="0"/>
                </a:lnTo>
                <a:lnTo>
                  <a:pt x="3" y="0"/>
                </a:lnTo>
                <a:lnTo>
                  <a:pt x="2" y="0"/>
                </a:lnTo>
                <a:lnTo>
                  <a:pt x="1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Freeform 33"/>
          <p:cNvSpPr>
            <a:spLocks/>
          </p:cNvSpPr>
          <p:nvPr/>
        </p:nvSpPr>
        <p:spPr bwMode="auto">
          <a:xfrm>
            <a:off x="1751013" y="3421063"/>
            <a:ext cx="30162" cy="193675"/>
          </a:xfrm>
          <a:custGeom>
            <a:avLst/>
            <a:gdLst>
              <a:gd name="T0" fmla="*/ 2147483646 w 19"/>
              <a:gd name="T1" fmla="*/ 2147483646 h 92"/>
              <a:gd name="T2" fmla="*/ 2147483646 w 19"/>
              <a:gd name="T3" fmla="*/ 2147483646 h 92"/>
              <a:gd name="T4" fmla="*/ 2147483646 w 19"/>
              <a:gd name="T5" fmla="*/ 2147483646 h 92"/>
              <a:gd name="T6" fmla="*/ 2147483646 w 19"/>
              <a:gd name="T7" fmla="*/ 2147483646 h 92"/>
              <a:gd name="T8" fmla="*/ 2147483646 w 19"/>
              <a:gd name="T9" fmla="*/ 2147483646 h 92"/>
              <a:gd name="T10" fmla="*/ 0 w 19"/>
              <a:gd name="T11" fmla="*/ 2147483646 h 92"/>
              <a:gd name="T12" fmla="*/ 0 w 19"/>
              <a:gd name="T13" fmla="*/ 2147483646 h 92"/>
              <a:gd name="T14" fmla="*/ 2147483646 w 19"/>
              <a:gd name="T15" fmla="*/ 2147483646 h 92"/>
              <a:gd name="T16" fmla="*/ 2147483646 w 19"/>
              <a:gd name="T17" fmla="*/ 2147483646 h 92"/>
              <a:gd name="T18" fmla="*/ 2147483646 w 19"/>
              <a:gd name="T19" fmla="*/ 2147483646 h 92"/>
              <a:gd name="T20" fmla="*/ 2147483646 w 19"/>
              <a:gd name="T21" fmla="*/ 2147483646 h 92"/>
              <a:gd name="T22" fmla="*/ 2147483646 w 19"/>
              <a:gd name="T23" fmla="*/ 2147483646 h 92"/>
              <a:gd name="T24" fmla="*/ 2147483646 w 19"/>
              <a:gd name="T25" fmla="*/ 2147483646 h 92"/>
              <a:gd name="T26" fmla="*/ 2147483646 w 19"/>
              <a:gd name="T27" fmla="*/ 2147483646 h 92"/>
              <a:gd name="T28" fmla="*/ 2147483646 w 19"/>
              <a:gd name="T29" fmla="*/ 2147483646 h 92"/>
              <a:gd name="T30" fmla="*/ 2147483646 w 19"/>
              <a:gd name="T31" fmla="*/ 2147483646 h 92"/>
              <a:gd name="T32" fmla="*/ 2147483646 w 19"/>
              <a:gd name="T33" fmla="*/ 2147483646 h 92"/>
              <a:gd name="T34" fmla="*/ 2147483646 w 19"/>
              <a:gd name="T35" fmla="*/ 2147483646 h 92"/>
              <a:gd name="T36" fmla="*/ 2147483646 w 19"/>
              <a:gd name="T37" fmla="*/ 0 h 92"/>
              <a:gd name="T38" fmla="*/ 2147483646 w 19"/>
              <a:gd name="T39" fmla="*/ 0 h 92"/>
              <a:gd name="T40" fmla="*/ 2147483646 w 19"/>
              <a:gd name="T41" fmla="*/ 0 h 92"/>
              <a:gd name="T42" fmla="*/ 2147483646 w 19"/>
              <a:gd name="T43" fmla="*/ 0 h 92"/>
              <a:gd name="T44" fmla="*/ 2147483646 w 19"/>
              <a:gd name="T45" fmla="*/ 0 h 92"/>
              <a:gd name="T46" fmla="*/ 2147483646 w 19"/>
              <a:gd name="T47" fmla="*/ 0 h 92"/>
              <a:gd name="T48" fmla="*/ 2147483646 w 19"/>
              <a:gd name="T49" fmla="*/ 0 h 92"/>
              <a:gd name="T50" fmla="*/ 2147483646 w 19"/>
              <a:gd name="T51" fmla="*/ 2147483646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9"/>
              <a:gd name="T79" fmla="*/ 0 h 92"/>
              <a:gd name="T80" fmla="*/ 19 w 19"/>
              <a:gd name="T81" fmla="*/ 92 h 9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9" h="92">
                <a:moveTo>
                  <a:pt x="6" y="1"/>
                </a:moveTo>
                <a:lnTo>
                  <a:pt x="6" y="4"/>
                </a:lnTo>
                <a:lnTo>
                  <a:pt x="4" y="8"/>
                </a:lnTo>
                <a:lnTo>
                  <a:pt x="2" y="16"/>
                </a:lnTo>
                <a:lnTo>
                  <a:pt x="1" y="28"/>
                </a:lnTo>
                <a:lnTo>
                  <a:pt x="0" y="41"/>
                </a:lnTo>
                <a:lnTo>
                  <a:pt x="0" y="56"/>
                </a:lnTo>
                <a:lnTo>
                  <a:pt x="1" y="74"/>
                </a:lnTo>
                <a:lnTo>
                  <a:pt x="5" y="92"/>
                </a:lnTo>
                <a:lnTo>
                  <a:pt x="19" y="91"/>
                </a:lnTo>
                <a:lnTo>
                  <a:pt x="18" y="89"/>
                </a:lnTo>
                <a:lnTo>
                  <a:pt x="16" y="81"/>
                </a:lnTo>
                <a:lnTo>
                  <a:pt x="15" y="70"/>
                </a:lnTo>
                <a:lnTo>
                  <a:pt x="14" y="56"/>
                </a:lnTo>
                <a:lnTo>
                  <a:pt x="13" y="42"/>
                </a:lnTo>
                <a:lnTo>
                  <a:pt x="13" y="27"/>
                </a:lnTo>
                <a:lnTo>
                  <a:pt x="15" y="13"/>
                </a:lnTo>
                <a:lnTo>
                  <a:pt x="19" y="1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1" y="0"/>
                </a:lnTo>
                <a:lnTo>
                  <a:pt x="6" y="1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Freeform 34"/>
          <p:cNvSpPr>
            <a:spLocks/>
          </p:cNvSpPr>
          <p:nvPr/>
        </p:nvSpPr>
        <p:spPr bwMode="auto">
          <a:xfrm>
            <a:off x="1906588" y="3395663"/>
            <a:ext cx="42862" cy="217487"/>
          </a:xfrm>
          <a:custGeom>
            <a:avLst/>
            <a:gdLst>
              <a:gd name="T0" fmla="*/ 2147483646 w 27"/>
              <a:gd name="T1" fmla="*/ 0 h 103"/>
              <a:gd name="T2" fmla="*/ 2147483646 w 27"/>
              <a:gd name="T3" fmla="*/ 2147483646 h 103"/>
              <a:gd name="T4" fmla="*/ 2147483646 w 27"/>
              <a:gd name="T5" fmla="*/ 2147483646 h 103"/>
              <a:gd name="T6" fmla="*/ 2147483646 w 27"/>
              <a:gd name="T7" fmla="*/ 2147483646 h 103"/>
              <a:gd name="T8" fmla="*/ 2147483646 w 27"/>
              <a:gd name="T9" fmla="*/ 2147483646 h 103"/>
              <a:gd name="T10" fmla="*/ 2147483646 w 27"/>
              <a:gd name="T11" fmla="*/ 2147483646 h 103"/>
              <a:gd name="T12" fmla="*/ 2147483646 w 27"/>
              <a:gd name="T13" fmla="*/ 2147483646 h 103"/>
              <a:gd name="T14" fmla="*/ 2147483646 w 27"/>
              <a:gd name="T15" fmla="*/ 2147483646 h 103"/>
              <a:gd name="T16" fmla="*/ 2147483646 w 27"/>
              <a:gd name="T17" fmla="*/ 2147483646 h 103"/>
              <a:gd name="T18" fmla="*/ 2147483646 w 27"/>
              <a:gd name="T19" fmla="*/ 2147483646 h 103"/>
              <a:gd name="T20" fmla="*/ 2147483646 w 27"/>
              <a:gd name="T21" fmla="*/ 2147483646 h 103"/>
              <a:gd name="T22" fmla="*/ 2147483646 w 27"/>
              <a:gd name="T23" fmla="*/ 2147483646 h 103"/>
              <a:gd name="T24" fmla="*/ 2147483646 w 27"/>
              <a:gd name="T25" fmla="*/ 2147483646 h 103"/>
              <a:gd name="T26" fmla="*/ 2147483646 w 27"/>
              <a:gd name="T27" fmla="*/ 2147483646 h 103"/>
              <a:gd name="T28" fmla="*/ 0 w 27"/>
              <a:gd name="T29" fmla="*/ 2147483646 h 103"/>
              <a:gd name="T30" fmla="*/ 2147483646 w 27"/>
              <a:gd name="T31" fmla="*/ 2147483646 h 103"/>
              <a:gd name="T32" fmla="*/ 2147483646 w 27"/>
              <a:gd name="T33" fmla="*/ 2147483646 h 103"/>
              <a:gd name="T34" fmla="*/ 2147483646 w 27"/>
              <a:gd name="T35" fmla="*/ 0 h 103"/>
              <a:gd name="T36" fmla="*/ 2147483646 w 27"/>
              <a:gd name="T37" fmla="*/ 0 h 10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"/>
              <a:gd name="T58" fmla="*/ 0 h 103"/>
              <a:gd name="T59" fmla="*/ 27 w 27"/>
              <a:gd name="T60" fmla="*/ 103 h 10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" h="103">
                <a:moveTo>
                  <a:pt x="27" y="0"/>
                </a:moveTo>
                <a:lnTo>
                  <a:pt x="26" y="2"/>
                </a:lnTo>
                <a:lnTo>
                  <a:pt x="25" y="4"/>
                </a:lnTo>
                <a:lnTo>
                  <a:pt x="22" y="10"/>
                </a:lnTo>
                <a:lnTo>
                  <a:pt x="20" y="18"/>
                </a:lnTo>
                <a:lnTo>
                  <a:pt x="18" y="32"/>
                </a:lnTo>
                <a:lnTo>
                  <a:pt x="16" y="49"/>
                </a:lnTo>
                <a:lnTo>
                  <a:pt x="18" y="73"/>
                </a:lnTo>
                <a:lnTo>
                  <a:pt x="20" y="103"/>
                </a:lnTo>
                <a:lnTo>
                  <a:pt x="5" y="103"/>
                </a:lnTo>
                <a:lnTo>
                  <a:pt x="5" y="101"/>
                </a:lnTo>
                <a:lnTo>
                  <a:pt x="4" y="92"/>
                </a:lnTo>
                <a:lnTo>
                  <a:pt x="2" y="80"/>
                </a:lnTo>
                <a:lnTo>
                  <a:pt x="1" y="65"/>
                </a:lnTo>
                <a:lnTo>
                  <a:pt x="0" y="47"/>
                </a:lnTo>
                <a:lnTo>
                  <a:pt x="1" y="31"/>
                </a:lnTo>
                <a:lnTo>
                  <a:pt x="4" y="14"/>
                </a:lnTo>
                <a:lnTo>
                  <a:pt x="9" y="0"/>
                </a:lnTo>
                <a:lnTo>
                  <a:pt x="27" y="0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Freeform 35"/>
          <p:cNvSpPr>
            <a:spLocks/>
          </p:cNvSpPr>
          <p:nvPr/>
        </p:nvSpPr>
        <p:spPr bwMode="auto">
          <a:xfrm>
            <a:off x="1751013" y="3432175"/>
            <a:ext cx="28575" cy="168275"/>
          </a:xfrm>
          <a:custGeom>
            <a:avLst/>
            <a:gdLst>
              <a:gd name="T0" fmla="*/ 2147483646 w 18"/>
              <a:gd name="T1" fmla="*/ 2147483646 h 80"/>
              <a:gd name="T2" fmla="*/ 2147483646 w 18"/>
              <a:gd name="T3" fmla="*/ 2147483646 h 80"/>
              <a:gd name="T4" fmla="*/ 2147483646 w 18"/>
              <a:gd name="T5" fmla="*/ 2147483646 h 80"/>
              <a:gd name="T6" fmla="*/ 2147483646 w 18"/>
              <a:gd name="T7" fmla="*/ 2147483646 h 80"/>
              <a:gd name="T8" fmla="*/ 2147483646 w 18"/>
              <a:gd name="T9" fmla="*/ 2147483646 h 80"/>
              <a:gd name="T10" fmla="*/ 0 w 18"/>
              <a:gd name="T11" fmla="*/ 2147483646 h 80"/>
              <a:gd name="T12" fmla="*/ 2147483646 w 18"/>
              <a:gd name="T13" fmla="*/ 2147483646 h 80"/>
              <a:gd name="T14" fmla="*/ 2147483646 w 18"/>
              <a:gd name="T15" fmla="*/ 2147483646 h 80"/>
              <a:gd name="T16" fmla="*/ 2147483646 w 18"/>
              <a:gd name="T17" fmla="*/ 2147483646 h 80"/>
              <a:gd name="T18" fmla="*/ 2147483646 w 18"/>
              <a:gd name="T19" fmla="*/ 2147483646 h 80"/>
              <a:gd name="T20" fmla="*/ 2147483646 w 18"/>
              <a:gd name="T21" fmla="*/ 2147483646 h 80"/>
              <a:gd name="T22" fmla="*/ 2147483646 w 18"/>
              <a:gd name="T23" fmla="*/ 2147483646 h 80"/>
              <a:gd name="T24" fmla="*/ 2147483646 w 18"/>
              <a:gd name="T25" fmla="*/ 2147483646 h 80"/>
              <a:gd name="T26" fmla="*/ 2147483646 w 18"/>
              <a:gd name="T27" fmla="*/ 2147483646 h 80"/>
              <a:gd name="T28" fmla="*/ 2147483646 w 18"/>
              <a:gd name="T29" fmla="*/ 2147483646 h 80"/>
              <a:gd name="T30" fmla="*/ 2147483646 w 18"/>
              <a:gd name="T31" fmla="*/ 2147483646 h 80"/>
              <a:gd name="T32" fmla="*/ 2147483646 w 18"/>
              <a:gd name="T33" fmla="*/ 2147483646 h 80"/>
              <a:gd name="T34" fmla="*/ 2147483646 w 18"/>
              <a:gd name="T35" fmla="*/ 2147483646 h 80"/>
              <a:gd name="T36" fmla="*/ 2147483646 w 18"/>
              <a:gd name="T37" fmla="*/ 2147483646 h 80"/>
              <a:gd name="T38" fmla="*/ 2147483646 w 18"/>
              <a:gd name="T39" fmla="*/ 2147483646 h 80"/>
              <a:gd name="T40" fmla="*/ 2147483646 w 18"/>
              <a:gd name="T41" fmla="*/ 2147483646 h 80"/>
              <a:gd name="T42" fmla="*/ 2147483646 w 18"/>
              <a:gd name="T43" fmla="*/ 0 h 80"/>
              <a:gd name="T44" fmla="*/ 2147483646 w 18"/>
              <a:gd name="T45" fmla="*/ 0 h 80"/>
              <a:gd name="T46" fmla="*/ 2147483646 w 18"/>
              <a:gd name="T47" fmla="*/ 0 h 80"/>
              <a:gd name="T48" fmla="*/ 2147483646 w 18"/>
              <a:gd name="T49" fmla="*/ 2147483646 h 80"/>
              <a:gd name="T50" fmla="*/ 2147483646 w 18"/>
              <a:gd name="T51" fmla="*/ 2147483646 h 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"/>
              <a:gd name="T79" fmla="*/ 0 h 80"/>
              <a:gd name="T80" fmla="*/ 18 w 18"/>
              <a:gd name="T81" fmla="*/ 80 h 8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" h="80">
                <a:moveTo>
                  <a:pt x="6" y="2"/>
                </a:moveTo>
                <a:lnTo>
                  <a:pt x="6" y="3"/>
                </a:lnTo>
                <a:lnTo>
                  <a:pt x="5" y="8"/>
                </a:lnTo>
                <a:lnTo>
                  <a:pt x="2" y="15"/>
                </a:lnTo>
                <a:lnTo>
                  <a:pt x="1" y="24"/>
                </a:lnTo>
                <a:lnTo>
                  <a:pt x="0" y="36"/>
                </a:lnTo>
                <a:lnTo>
                  <a:pt x="1" y="50"/>
                </a:lnTo>
                <a:lnTo>
                  <a:pt x="2" y="65"/>
                </a:lnTo>
                <a:lnTo>
                  <a:pt x="5" y="80"/>
                </a:lnTo>
                <a:lnTo>
                  <a:pt x="16" y="80"/>
                </a:lnTo>
                <a:lnTo>
                  <a:pt x="16" y="78"/>
                </a:lnTo>
                <a:lnTo>
                  <a:pt x="15" y="71"/>
                </a:lnTo>
                <a:lnTo>
                  <a:pt x="14" y="62"/>
                </a:lnTo>
                <a:lnTo>
                  <a:pt x="13" y="50"/>
                </a:lnTo>
                <a:lnTo>
                  <a:pt x="12" y="37"/>
                </a:lnTo>
                <a:lnTo>
                  <a:pt x="12" y="24"/>
                </a:lnTo>
                <a:lnTo>
                  <a:pt x="14" y="11"/>
                </a:lnTo>
                <a:lnTo>
                  <a:pt x="18" y="1"/>
                </a:lnTo>
                <a:lnTo>
                  <a:pt x="16" y="0"/>
                </a:lnTo>
                <a:lnTo>
                  <a:pt x="15" y="0"/>
                </a:lnTo>
                <a:lnTo>
                  <a:pt x="13" y="0"/>
                </a:lnTo>
                <a:lnTo>
                  <a:pt x="9" y="1"/>
                </a:lnTo>
                <a:lnTo>
                  <a:pt x="6" y="2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Freeform 36"/>
          <p:cNvSpPr>
            <a:spLocks/>
          </p:cNvSpPr>
          <p:nvPr/>
        </p:nvSpPr>
        <p:spPr bwMode="auto">
          <a:xfrm>
            <a:off x="1752600" y="3444875"/>
            <a:ext cx="22225" cy="144463"/>
          </a:xfrm>
          <a:custGeom>
            <a:avLst/>
            <a:gdLst>
              <a:gd name="T0" fmla="*/ 2147483646 w 14"/>
              <a:gd name="T1" fmla="*/ 2147483646 h 69"/>
              <a:gd name="T2" fmla="*/ 2147483646 w 14"/>
              <a:gd name="T3" fmla="*/ 2147483646 h 69"/>
              <a:gd name="T4" fmla="*/ 2147483646 w 14"/>
              <a:gd name="T5" fmla="*/ 2147483646 h 69"/>
              <a:gd name="T6" fmla="*/ 2147483646 w 14"/>
              <a:gd name="T7" fmla="*/ 2147483646 h 69"/>
              <a:gd name="T8" fmla="*/ 2147483646 w 14"/>
              <a:gd name="T9" fmla="*/ 2147483646 h 69"/>
              <a:gd name="T10" fmla="*/ 0 w 14"/>
              <a:gd name="T11" fmla="*/ 2147483646 h 69"/>
              <a:gd name="T12" fmla="*/ 0 w 14"/>
              <a:gd name="T13" fmla="*/ 2147483646 h 69"/>
              <a:gd name="T14" fmla="*/ 2147483646 w 14"/>
              <a:gd name="T15" fmla="*/ 2147483646 h 69"/>
              <a:gd name="T16" fmla="*/ 2147483646 w 14"/>
              <a:gd name="T17" fmla="*/ 2147483646 h 69"/>
              <a:gd name="T18" fmla="*/ 2147483646 w 14"/>
              <a:gd name="T19" fmla="*/ 2147483646 h 69"/>
              <a:gd name="T20" fmla="*/ 2147483646 w 14"/>
              <a:gd name="T21" fmla="*/ 2147483646 h 69"/>
              <a:gd name="T22" fmla="*/ 2147483646 w 14"/>
              <a:gd name="T23" fmla="*/ 2147483646 h 69"/>
              <a:gd name="T24" fmla="*/ 2147483646 w 14"/>
              <a:gd name="T25" fmla="*/ 2147483646 h 69"/>
              <a:gd name="T26" fmla="*/ 2147483646 w 14"/>
              <a:gd name="T27" fmla="*/ 2147483646 h 69"/>
              <a:gd name="T28" fmla="*/ 2147483646 w 14"/>
              <a:gd name="T29" fmla="*/ 2147483646 h 69"/>
              <a:gd name="T30" fmla="*/ 2147483646 w 14"/>
              <a:gd name="T31" fmla="*/ 2147483646 h 69"/>
              <a:gd name="T32" fmla="*/ 2147483646 w 14"/>
              <a:gd name="T33" fmla="*/ 2147483646 h 69"/>
              <a:gd name="T34" fmla="*/ 2147483646 w 14"/>
              <a:gd name="T35" fmla="*/ 2147483646 h 69"/>
              <a:gd name="T36" fmla="*/ 2147483646 w 14"/>
              <a:gd name="T37" fmla="*/ 2147483646 h 69"/>
              <a:gd name="T38" fmla="*/ 2147483646 w 14"/>
              <a:gd name="T39" fmla="*/ 0 h 69"/>
              <a:gd name="T40" fmla="*/ 2147483646 w 14"/>
              <a:gd name="T41" fmla="*/ 0 h 69"/>
              <a:gd name="T42" fmla="*/ 2147483646 w 14"/>
              <a:gd name="T43" fmla="*/ 0 h 69"/>
              <a:gd name="T44" fmla="*/ 2147483646 w 14"/>
              <a:gd name="T45" fmla="*/ 0 h 69"/>
              <a:gd name="T46" fmla="*/ 2147483646 w 14"/>
              <a:gd name="T47" fmla="*/ 0 h 69"/>
              <a:gd name="T48" fmla="*/ 2147483646 w 14"/>
              <a:gd name="T49" fmla="*/ 0 h 69"/>
              <a:gd name="T50" fmla="*/ 2147483646 w 14"/>
              <a:gd name="T51" fmla="*/ 2147483646 h 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69"/>
              <a:gd name="T80" fmla="*/ 14 w 14"/>
              <a:gd name="T81" fmla="*/ 69 h 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69">
                <a:moveTo>
                  <a:pt x="5" y="1"/>
                </a:moveTo>
                <a:lnTo>
                  <a:pt x="5" y="2"/>
                </a:lnTo>
                <a:lnTo>
                  <a:pt x="4" y="7"/>
                </a:lnTo>
                <a:lnTo>
                  <a:pt x="3" y="12"/>
                </a:lnTo>
                <a:lnTo>
                  <a:pt x="1" y="21"/>
                </a:lnTo>
                <a:lnTo>
                  <a:pt x="0" y="30"/>
                </a:lnTo>
                <a:lnTo>
                  <a:pt x="0" y="42"/>
                </a:lnTo>
                <a:lnTo>
                  <a:pt x="1" y="54"/>
                </a:lnTo>
                <a:lnTo>
                  <a:pt x="4" y="69"/>
                </a:lnTo>
                <a:lnTo>
                  <a:pt x="14" y="67"/>
                </a:lnTo>
                <a:lnTo>
                  <a:pt x="13" y="66"/>
                </a:lnTo>
                <a:lnTo>
                  <a:pt x="13" y="60"/>
                </a:lnTo>
                <a:lnTo>
                  <a:pt x="12" y="52"/>
                </a:lnTo>
                <a:lnTo>
                  <a:pt x="11" y="42"/>
                </a:lnTo>
                <a:lnTo>
                  <a:pt x="10" y="31"/>
                </a:lnTo>
                <a:lnTo>
                  <a:pt x="10" y="19"/>
                </a:lnTo>
                <a:lnTo>
                  <a:pt x="12" y="9"/>
                </a:lnTo>
                <a:lnTo>
                  <a:pt x="14" y="1"/>
                </a:lnTo>
                <a:lnTo>
                  <a:pt x="14" y="0"/>
                </a:lnTo>
                <a:lnTo>
                  <a:pt x="13" y="0"/>
                </a:lnTo>
                <a:lnTo>
                  <a:pt x="11" y="0"/>
                </a:lnTo>
                <a:lnTo>
                  <a:pt x="8" y="0"/>
                </a:lnTo>
                <a:lnTo>
                  <a:pt x="5" y="1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Freeform 37"/>
          <p:cNvSpPr>
            <a:spLocks/>
          </p:cNvSpPr>
          <p:nvPr/>
        </p:nvSpPr>
        <p:spPr bwMode="auto">
          <a:xfrm>
            <a:off x="1754188" y="3454400"/>
            <a:ext cx="19050" cy="119063"/>
          </a:xfrm>
          <a:custGeom>
            <a:avLst/>
            <a:gdLst>
              <a:gd name="T0" fmla="*/ 2147483646 w 12"/>
              <a:gd name="T1" fmla="*/ 2147483646 h 56"/>
              <a:gd name="T2" fmla="*/ 2147483646 w 12"/>
              <a:gd name="T3" fmla="*/ 2147483646 h 56"/>
              <a:gd name="T4" fmla="*/ 2147483646 w 12"/>
              <a:gd name="T5" fmla="*/ 2147483646 h 56"/>
              <a:gd name="T6" fmla="*/ 2147483646 w 12"/>
              <a:gd name="T7" fmla="*/ 2147483646 h 56"/>
              <a:gd name="T8" fmla="*/ 0 w 12"/>
              <a:gd name="T9" fmla="*/ 2147483646 h 56"/>
              <a:gd name="T10" fmla="*/ 0 w 12"/>
              <a:gd name="T11" fmla="*/ 2147483646 h 56"/>
              <a:gd name="T12" fmla="*/ 0 w 12"/>
              <a:gd name="T13" fmla="*/ 2147483646 h 56"/>
              <a:gd name="T14" fmla="*/ 2147483646 w 12"/>
              <a:gd name="T15" fmla="*/ 2147483646 h 56"/>
              <a:gd name="T16" fmla="*/ 2147483646 w 12"/>
              <a:gd name="T17" fmla="*/ 2147483646 h 56"/>
              <a:gd name="T18" fmla="*/ 2147483646 w 12"/>
              <a:gd name="T19" fmla="*/ 2147483646 h 56"/>
              <a:gd name="T20" fmla="*/ 2147483646 w 12"/>
              <a:gd name="T21" fmla="*/ 2147483646 h 56"/>
              <a:gd name="T22" fmla="*/ 2147483646 w 12"/>
              <a:gd name="T23" fmla="*/ 2147483646 h 56"/>
              <a:gd name="T24" fmla="*/ 2147483646 w 12"/>
              <a:gd name="T25" fmla="*/ 2147483646 h 56"/>
              <a:gd name="T26" fmla="*/ 2147483646 w 12"/>
              <a:gd name="T27" fmla="*/ 2147483646 h 56"/>
              <a:gd name="T28" fmla="*/ 2147483646 w 12"/>
              <a:gd name="T29" fmla="*/ 2147483646 h 56"/>
              <a:gd name="T30" fmla="*/ 2147483646 w 12"/>
              <a:gd name="T31" fmla="*/ 2147483646 h 56"/>
              <a:gd name="T32" fmla="*/ 2147483646 w 12"/>
              <a:gd name="T33" fmla="*/ 2147483646 h 56"/>
              <a:gd name="T34" fmla="*/ 2147483646 w 12"/>
              <a:gd name="T35" fmla="*/ 0 h 56"/>
              <a:gd name="T36" fmla="*/ 2147483646 w 12"/>
              <a:gd name="T37" fmla="*/ 0 h 56"/>
              <a:gd name="T38" fmla="*/ 2147483646 w 12"/>
              <a:gd name="T39" fmla="*/ 0 h 56"/>
              <a:gd name="T40" fmla="*/ 2147483646 w 12"/>
              <a:gd name="T41" fmla="*/ 0 h 56"/>
              <a:gd name="T42" fmla="*/ 2147483646 w 12"/>
              <a:gd name="T43" fmla="*/ 0 h 56"/>
              <a:gd name="T44" fmla="*/ 2147483646 w 12"/>
              <a:gd name="T45" fmla="*/ 0 h 56"/>
              <a:gd name="T46" fmla="*/ 2147483646 w 12"/>
              <a:gd name="T47" fmla="*/ 0 h 56"/>
              <a:gd name="T48" fmla="*/ 2147483646 w 12"/>
              <a:gd name="T49" fmla="*/ 0 h 56"/>
              <a:gd name="T50" fmla="*/ 2147483646 w 12"/>
              <a:gd name="T51" fmla="*/ 2147483646 h 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"/>
              <a:gd name="T79" fmla="*/ 0 h 56"/>
              <a:gd name="T80" fmla="*/ 12 w 12"/>
              <a:gd name="T81" fmla="*/ 56 h 5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" h="56">
                <a:moveTo>
                  <a:pt x="4" y="2"/>
                </a:moveTo>
                <a:lnTo>
                  <a:pt x="3" y="2"/>
                </a:lnTo>
                <a:lnTo>
                  <a:pt x="3" y="5"/>
                </a:lnTo>
                <a:lnTo>
                  <a:pt x="2" y="11"/>
                </a:lnTo>
                <a:lnTo>
                  <a:pt x="0" y="17"/>
                </a:lnTo>
                <a:lnTo>
                  <a:pt x="0" y="25"/>
                </a:lnTo>
                <a:lnTo>
                  <a:pt x="0" y="35"/>
                </a:lnTo>
                <a:lnTo>
                  <a:pt x="2" y="46"/>
                </a:lnTo>
                <a:lnTo>
                  <a:pt x="3" y="56"/>
                </a:lnTo>
                <a:lnTo>
                  <a:pt x="11" y="56"/>
                </a:lnTo>
                <a:lnTo>
                  <a:pt x="11" y="55"/>
                </a:lnTo>
                <a:lnTo>
                  <a:pt x="10" y="51"/>
                </a:lnTo>
                <a:lnTo>
                  <a:pt x="10" y="44"/>
                </a:lnTo>
                <a:lnTo>
                  <a:pt x="9" y="35"/>
                </a:lnTo>
                <a:lnTo>
                  <a:pt x="7" y="26"/>
                </a:lnTo>
                <a:lnTo>
                  <a:pt x="9" y="17"/>
                </a:lnTo>
                <a:lnTo>
                  <a:pt x="10" y="7"/>
                </a:lnTo>
                <a:lnTo>
                  <a:pt x="12" y="0"/>
                </a:lnTo>
                <a:lnTo>
                  <a:pt x="11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4" y="2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Freeform 38"/>
          <p:cNvSpPr>
            <a:spLocks/>
          </p:cNvSpPr>
          <p:nvPr/>
        </p:nvSpPr>
        <p:spPr bwMode="auto">
          <a:xfrm>
            <a:off x="1754188" y="3465513"/>
            <a:ext cx="15875" cy="96837"/>
          </a:xfrm>
          <a:custGeom>
            <a:avLst/>
            <a:gdLst>
              <a:gd name="T0" fmla="*/ 2147483646 w 10"/>
              <a:gd name="T1" fmla="*/ 2147483646 h 46"/>
              <a:gd name="T2" fmla="*/ 2147483646 w 10"/>
              <a:gd name="T3" fmla="*/ 2147483646 h 46"/>
              <a:gd name="T4" fmla="*/ 2147483646 w 10"/>
              <a:gd name="T5" fmla="*/ 2147483646 h 46"/>
              <a:gd name="T6" fmla="*/ 2147483646 w 10"/>
              <a:gd name="T7" fmla="*/ 2147483646 h 46"/>
              <a:gd name="T8" fmla="*/ 2147483646 w 10"/>
              <a:gd name="T9" fmla="*/ 2147483646 h 46"/>
              <a:gd name="T10" fmla="*/ 0 w 10"/>
              <a:gd name="T11" fmla="*/ 2147483646 h 46"/>
              <a:gd name="T12" fmla="*/ 0 w 10"/>
              <a:gd name="T13" fmla="*/ 2147483646 h 46"/>
              <a:gd name="T14" fmla="*/ 2147483646 w 10"/>
              <a:gd name="T15" fmla="*/ 2147483646 h 46"/>
              <a:gd name="T16" fmla="*/ 2147483646 w 10"/>
              <a:gd name="T17" fmla="*/ 2147483646 h 46"/>
              <a:gd name="T18" fmla="*/ 2147483646 w 10"/>
              <a:gd name="T19" fmla="*/ 2147483646 h 46"/>
              <a:gd name="T20" fmla="*/ 2147483646 w 10"/>
              <a:gd name="T21" fmla="*/ 2147483646 h 46"/>
              <a:gd name="T22" fmla="*/ 2147483646 w 10"/>
              <a:gd name="T23" fmla="*/ 2147483646 h 46"/>
              <a:gd name="T24" fmla="*/ 2147483646 w 10"/>
              <a:gd name="T25" fmla="*/ 2147483646 h 46"/>
              <a:gd name="T26" fmla="*/ 2147483646 w 10"/>
              <a:gd name="T27" fmla="*/ 2147483646 h 46"/>
              <a:gd name="T28" fmla="*/ 2147483646 w 10"/>
              <a:gd name="T29" fmla="*/ 2147483646 h 46"/>
              <a:gd name="T30" fmla="*/ 2147483646 w 10"/>
              <a:gd name="T31" fmla="*/ 2147483646 h 46"/>
              <a:gd name="T32" fmla="*/ 2147483646 w 10"/>
              <a:gd name="T33" fmla="*/ 2147483646 h 46"/>
              <a:gd name="T34" fmla="*/ 2147483646 w 10"/>
              <a:gd name="T35" fmla="*/ 2147483646 h 46"/>
              <a:gd name="T36" fmla="*/ 2147483646 w 10"/>
              <a:gd name="T37" fmla="*/ 2147483646 h 46"/>
              <a:gd name="T38" fmla="*/ 2147483646 w 10"/>
              <a:gd name="T39" fmla="*/ 2147483646 h 46"/>
              <a:gd name="T40" fmla="*/ 2147483646 w 10"/>
              <a:gd name="T41" fmla="*/ 0 h 46"/>
              <a:gd name="T42" fmla="*/ 2147483646 w 10"/>
              <a:gd name="T43" fmla="*/ 0 h 46"/>
              <a:gd name="T44" fmla="*/ 2147483646 w 10"/>
              <a:gd name="T45" fmla="*/ 0 h 46"/>
              <a:gd name="T46" fmla="*/ 2147483646 w 10"/>
              <a:gd name="T47" fmla="*/ 0 h 46"/>
              <a:gd name="T48" fmla="*/ 2147483646 w 10"/>
              <a:gd name="T49" fmla="*/ 2147483646 h 46"/>
              <a:gd name="T50" fmla="*/ 2147483646 w 10"/>
              <a:gd name="T51" fmla="*/ 2147483646 h 4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"/>
              <a:gd name="T79" fmla="*/ 0 h 46"/>
              <a:gd name="T80" fmla="*/ 10 w 10"/>
              <a:gd name="T81" fmla="*/ 46 h 4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" h="46">
                <a:moveTo>
                  <a:pt x="4" y="1"/>
                </a:moveTo>
                <a:lnTo>
                  <a:pt x="3" y="2"/>
                </a:lnTo>
                <a:lnTo>
                  <a:pt x="3" y="5"/>
                </a:lnTo>
                <a:lnTo>
                  <a:pt x="2" y="8"/>
                </a:lnTo>
                <a:lnTo>
                  <a:pt x="2" y="14"/>
                </a:lnTo>
                <a:lnTo>
                  <a:pt x="0" y="21"/>
                </a:lnTo>
                <a:lnTo>
                  <a:pt x="0" y="28"/>
                </a:lnTo>
                <a:lnTo>
                  <a:pt x="2" y="36"/>
                </a:lnTo>
                <a:lnTo>
                  <a:pt x="3" y="46"/>
                </a:lnTo>
                <a:lnTo>
                  <a:pt x="10" y="46"/>
                </a:lnTo>
                <a:lnTo>
                  <a:pt x="10" y="43"/>
                </a:lnTo>
                <a:lnTo>
                  <a:pt x="9" y="40"/>
                </a:lnTo>
                <a:lnTo>
                  <a:pt x="7" y="35"/>
                </a:lnTo>
                <a:lnTo>
                  <a:pt x="7" y="28"/>
                </a:lnTo>
                <a:lnTo>
                  <a:pt x="6" y="21"/>
                </a:lnTo>
                <a:lnTo>
                  <a:pt x="7" y="14"/>
                </a:lnTo>
                <a:lnTo>
                  <a:pt x="7" y="7"/>
                </a:lnTo>
                <a:lnTo>
                  <a:pt x="10" y="1"/>
                </a:lnTo>
                <a:lnTo>
                  <a:pt x="10" y="0"/>
                </a:lnTo>
                <a:lnTo>
                  <a:pt x="9" y="0"/>
                </a:lnTo>
                <a:lnTo>
                  <a:pt x="7" y="0"/>
                </a:lnTo>
                <a:lnTo>
                  <a:pt x="6" y="1"/>
                </a:lnTo>
                <a:lnTo>
                  <a:pt x="4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Freeform 39"/>
          <p:cNvSpPr>
            <a:spLocks/>
          </p:cNvSpPr>
          <p:nvPr/>
        </p:nvSpPr>
        <p:spPr bwMode="auto">
          <a:xfrm>
            <a:off x="1757363" y="3478213"/>
            <a:ext cx="11112" cy="69850"/>
          </a:xfrm>
          <a:custGeom>
            <a:avLst/>
            <a:gdLst>
              <a:gd name="T0" fmla="*/ 2147483646 w 7"/>
              <a:gd name="T1" fmla="*/ 2147483646 h 33"/>
              <a:gd name="T2" fmla="*/ 2147483646 w 7"/>
              <a:gd name="T3" fmla="*/ 2147483646 h 33"/>
              <a:gd name="T4" fmla="*/ 2147483646 w 7"/>
              <a:gd name="T5" fmla="*/ 2147483646 h 33"/>
              <a:gd name="T6" fmla="*/ 0 w 7"/>
              <a:gd name="T7" fmla="*/ 2147483646 h 33"/>
              <a:gd name="T8" fmla="*/ 0 w 7"/>
              <a:gd name="T9" fmla="*/ 2147483646 h 33"/>
              <a:gd name="T10" fmla="*/ 0 w 7"/>
              <a:gd name="T11" fmla="*/ 2147483646 h 33"/>
              <a:gd name="T12" fmla="*/ 0 w 7"/>
              <a:gd name="T13" fmla="*/ 2147483646 h 33"/>
              <a:gd name="T14" fmla="*/ 0 w 7"/>
              <a:gd name="T15" fmla="*/ 2147483646 h 33"/>
              <a:gd name="T16" fmla="*/ 2147483646 w 7"/>
              <a:gd name="T17" fmla="*/ 2147483646 h 33"/>
              <a:gd name="T18" fmla="*/ 2147483646 w 7"/>
              <a:gd name="T19" fmla="*/ 2147483646 h 33"/>
              <a:gd name="T20" fmla="*/ 2147483646 w 7"/>
              <a:gd name="T21" fmla="*/ 2147483646 h 33"/>
              <a:gd name="T22" fmla="*/ 2147483646 w 7"/>
              <a:gd name="T23" fmla="*/ 2147483646 h 33"/>
              <a:gd name="T24" fmla="*/ 2147483646 w 7"/>
              <a:gd name="T25" fmla="*/ 2147483646 h 33"/>
              <a:gd name="T26" fmla="*/ 2147483646 w 7"/>
              <a:gd name="T27" fmla="*/ 2147483646 h 33"/>
              <a:gd name="T28" fmla="*/ 2147483646 w 7"/>
              <a:gd name="T29" fmla="*/ 2147483646 h 33"/>
              <a:gd name="T30" fmla="*/ 2147483646 w 7"/>
              <a:gd name="T31" fmla="*/ 2147483646 h 33"/>
              <a:gd name="T32" fmla="*/ 2147483646 w 7"/>
              <a:gd name="T33" fmla="*/ 2147483646 h 33"/>
              <a:gd name="T34" fmla="*/ 2147483646 w 7"/>
              <a:gd name="T35" fmla="*/ 0 h 33"/>
              <a:gd name="T36" fmla="*/ 2147483646 w 7"/>
              <a:gd name="T37" fmla="*/ 0 h 33"/>
              <a:gd name="T38" fmla="*/ 2147483646 w 7"/>
              <a:gd name="T39" fmla="*/ 0 h 33"/>
              <a:gd name="T40" fmla="*/ 2147483646 w 7"/>
              <a:gd name="T41" fmla="*/ 0 h 33"/>
              <a:gd name="T42" fmla="*/ 2147483646 w 7"/>
              <a:gd name="T43" fmla="*/ 0 h 33"/>
              <a:gd name="T44" fmla="*/ 2147483646 w 7"/>
              <a:gd name="T45" fmla="*/ 0 h 33"/>
              <a:gd name="T46" fmla="*/ 2147483646 w 7"/>
              <a:gd name="T47" fmla="*/ 0 h 33"/>
              <a:gd name="T48" fmla="*/ 2147483646 w 7"/>
              <a:gd name="T49" fmla="*/ 0 h 33"/>
              <a:gd name="T50" fmla="*/ 2147483646 w 7"/>
              <a:gd name="T51" fmla="*/ 2147483646 h 3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"/>
              <a:gd name="T79" fmla="*/ 0 h 33"/>
              <a:gd name="T80" fmla="*/ 7 w 7"/>
              <a:gd name="T81" fmla="*/ 33 h 3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" h="33">
                <a:moveTo>
                  <a:pt x="2" y="1"/>
                </a:moveTo>
                <a:lnTo>
                  <a:pt x="1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0" y="15"/>
                </a:lnTo>
                <a:lnTo>
                  <a:pt x="0" y="20"/>
                </a:lnTo>
                <a:lnTo>
                  <a:pt x="0" y="27"/>
                </a:lnTo>
                <a:lnTo>
                  <a:pt x="1" y="33"/>
                </a:lnTo>
                <a:lnTo>
                  <a:pt x="5" y="33"/>
                </a:lnTo>
                <a:lnTo>
                  <a:pt x="5" y="31"/>
                </a:lnTo>
                <a:lnTo>
                  <a:pt x="5" y="29"/>
                </a:lnTo>
                <a:lnTo>
                  <a:pt x="4" y="26"/>
                </a:lnTo>
                <a:lnTo>
                  <a:pt x="4" y="20"/>
                </a:lnTo>
                <a:lnTo>
                  <a:pt x="4" y="15"/>
                </a:lnTo>
                <a:lnTo>
                  <a:pt x="4" y="9"/>
                </a:lnTo>
                <a:lnTo>
                  <a:pt x="4" y="5"/>
                </a:lnTo>
                <a:lnTo>
                  <a:pt x="7" y="0"/>
                </a:lnTo>
                <a:lnTo>
                  <a:pt x="5" y="0"/>
                </a:lnTo>
                <a:lnTo>
                  <a:pt x="4" y="0"/>
                </a:lnTo>
                <a:lnTo>
                  <a:pt x="3" y="0"/>
                </a:lnTo>
                <a:lnTo>
                  <a:pt x="2" y="1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Freeform 40"/>
          <p:cNvSpPr>
            <a:spLocks/>
          </p:cNvSpPr>
          <p:nvPr/>
        </p:nvSpPr>
        <p:spPr bwMode="auto">
          <a:xfrm>
            <a:off x="1908175" y="3408363"/>
            <a:ext cx="38100" cy="190500"/>
          </a:xfrm>
          <a:custGeom>
            <a:avLst/>
            <a:gdLst>
              <a:gd name="T0" fmla="*/ 2147483646 w 24"/>
              <a:gd name="T1" fmla="*/ 2147483646 h 90"/>
              <a:gd name="T2" fmla="*/ 2147483646 w 24"/>
              <a:gd name="T3" fmla="*/ 2147483646 h 90"/>
              <a:gd name="T4" fmla="*/ 2147483646 w 24"/>
              <a:gd name="T5" fmla="*/ 2147483646 h 90"/>
              <a:gd name="T6" fmla="*/ 2147483646 w 24"/>
              <a:gd name="T7" fmla="*/ 2147483646 h 90"/>
              <a:gd name="T8" fmla="*/ 2147483646 w 24"/>
              <a:gd name="T9" fmla="*/ 2147483646 h 90"/>
              <a:gd name="T10" fmla="*/ 2147483646 w 24"/>
              <a:gd name="T11" fmla="*/ 2147483646 h 90"/>
              <a:gd name="T12" fmla="*/ 2147483646 w 24"/>
              <a:gd name="T13" fmla="*/ 2147483646 h 90"/>
              <a:gd name="T14" fmla="*/ 2147483646 w 24"/>
              <a:gd name="T15" fmla="*/ 2147483646 h 90"/>
              <a:gd name="T16" fmla="*/ 2147483646 w 24"/>
              <a:gd name="T17" fmla="*/ 2147483646 h 90"/>
              <a:gd name="T18" fmla="*/ 2147483646 w 24"/>
              <a:gd name="T19" fmla="*/ 2147483646 h 90"/>
              <a:gd name="T20" fmla="*/ 2147483646 w 24"/>
              <a:gd name="T21" fmla="*/ 2147483646 h 90"/>
              <a:gd name="T22" fmla="*/ 2147483646 w 24"/>
              <a:gd name="T23" fmla="*/ 2147483646 h 90"/>
              <a:gd name="T24" fmla="*/ 2147483646 w 24"/>
              <a:gd name="T25" fmla="*/ 2147483646 h 90"/>
              <a:gd name="T26" fmla="*/ 0 w 24"/>
              <a:gd name="T27" fmla="*/ 2147483646 h 90"/>
              <a:gd name="T28" fmla="*/ 0 w 24"/>
              <a:gd name="T29" fmla="*/ 2147483646 h 90"/>
              <a:gd name="T30" fmla="*/ 2147483646 w 24"/>
              <a:gd name="T31" fmla="*/ 2147483646 h 90"/>
              <a:gd name="T32" fmla="*/ 2147483646 w 24"/>
              <a:gd name="T33" fmla="*/ 2147483646 h 90"/>
              <a:gd name="T34" fmla="*/ 2147483646 w 24"/>
              <a:gd name="T35" fmla="*/ 0 h 90"/>
              <a:gd name="T36" fmla="*/ 2147483646 w 24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"/>
              <a:gd name="T58" fmla="*/ 0 h 90"/>
              <a:gd name="T59" fmla="*/ 24 w 24"/>
              <a:gd name="T60" fmla="*/ 90 h 9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" h="90">
                <a:moveTo>
                  <a:pt x="24" y="1"/>
                </a:moveTo>
                <a:lnTo>
                  <a:pt x="22" y="1"/>
                </a:lnTo>
                <a:lnTo>
                  <a:pt x="21" y="4"/>
                </a:lnTo>
                <a:lnTo>
                  <a:pt x="19" y="8"/>
                </a:lnTo>
                <a:lnTo>
                  <a:pt x="17" y="17"/>
                </a:lnTo>
                <a:lnTo>
                  <a:pt x="15" y="28"/>
                </a:lnTo>
                <a:lnTo>
                  <a:pt x="14" y="43"/>
                </a:lnTo>
                <a:lnTo>
                  <a:pt x="15" y="64"/>
                </a:lnTo>
                <a:lnTo>
                  <a:pt x="18" y="90"/>
                </a:lnTo>
                <a:lnTo>
                  <a:pt x="5" y="90"/>
                </a:lnTo>
                <a:lnTo>
                  <a:pt x="4" y="88"/>
                </a:lnTo>
                <a:lnTo>
                  <a:pt x="3" y="81"/>
                </a:lnTo>
                <a:lnTo>
                  <a:pt x="1" y="69"/>
                </a:lnTo>
                <a:lnTo>
                  <a:pt x="0" y="56"/>
                </a:lnTo>
                <a:lnTo>
                  <a:pt x="0" y="41"/>
                </a:lnTo>
                <a:lnTo>
                  <a:pt x="1" y="27"/>
                </a:lnTo>
                <a:lnTo>
                  <a:pt x="4" y="13"/>
                </a:lnTo>
                <a:lnTo>
                  <a:pt x="7" y="0"/>
                </a:lnTo>
                <a:lnTo>
                  <a:pt x="24" y="1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Freeform 41"/>
          <p:cNvSpPr>
            <a:spLocks/>
          </p:cNvSpPr>
          <p:nvPr/>
        </p:nvSpPr>
        <p:spPr bwMode="auto">
          <a:xfrm>
            <a:off x="1909763" y="3422650"/>
            <a:ext cx="30162" cy="160338"/>
          </a:xfrm>
          <a:custGeom>
            <a:avLst/>
            <a:gdLst>
              <a:gd name="T0" fmla="*/ 2147483646 w 19"/>
              <a:gd name="T1" fmla="*/ 0 h 76"/>
              <a:gd name="T2" fmla="*/ 2147483646 w 19"/>
              <a:gd name="T3" fmla="*/ 0 h 76"/>
              <a:gd name="T4" fmla="*/ 2147483646 w 19"/>
              <a:gd name="T5" fmla="*/ 2147483646 h 76"/>
              <a:gd name="T6" fmla="*/ 2147483646 w 19"/>
              <a:gd name="T7" fmla="*/ 2147483646 h 76"/>
              <a:gd name="T8" fmla="*/ 2147483646 w 19"/>
              <a:gd name="T9" fmla="*/ 2147483646 h 76"/>
              <a:gd name="T10" fmla="*/ 2147483646 w 19"/>
              <a:gd name="T11" fmla="*/ 2147483646 h 76"/>
              <a:gd name="T12" fmla="*/ 2147483646 w 19"/>
              <a:gd name="T13" fmla="*/ 2147483646 h 76"/>
              <a:gd name="T14" fmla="*/ 2147483646 w 19"/>
              <a:gd name="T15" fmla="*/ 2147483646 h 76"/>
              <a:gd name="T16" fmla="*/ 2147483646 w 19"/>
              <a:gd name="T17" fmla="*/ 2147483646 h 76"/>
              <a:gd name="T18" fmla="*/ 2147483646 w 19"/>
              <a:gd name="T19" fmla="*/ 2147483646 h 76"/>
              <a:gd name="T20" fmla="*/ 2147483646 w 19"/>
              <a:gd name="T21" fmla="*/ 2147483646 h 76"/>
              <a:gd name="T22" fmla="*/ 2147483646 w 19"/>
              <a:gd name="T23" fmla="*/ 2147483646 h 76"/>
              <a:gd name="T24" fmla="*/ 2147483646 w 19"/>
              <a:gd name="T25" fmla="*/ 2147483646 h 76"/>
              <a:gd name="T26" fmla="*/ 0 w 19"/>
              <a:gd name="T27" fmla="*/ 2147483646 h 76"/>
              <a:gd name="T28" fmla="*/ 0 w 19"/>
              <a:gd name="T29" fmla="*/ 2147483646 h 76"/>
              <a:gd name="T30" fmla="*/ 0 w 19"/>
              <a:gd name="T31" fmla="*/ 2147483646 h 76"/>
              <a:gd name="T32" fmla="*/ 2147483646 w 19"/>
              <a:gd name="T33" fmla="*/ 2147483646 h 76"/>
              <a:gd name="T34" fmla="*/ 2147483646 w 19"/>
              <a:gd name="T35" fmla="*/ 0 h 76"/>
              <a:gd name="T36" fmla="*/ 2147483646 w 19"/>
              <a:gd name="T37" fmla="*/ 0 h 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"/>
              <a:gd name="T58" fmla="*/ 0 h 76"/>
              <a:gd name="T59" fmla="*/ 19 w 19"/>
              <a:gd name="T60" fmla="*/ 76 h 7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" h="76">
                <a:moveTo>
                  <a:pt x="19" y="0"/>
                </a:moveTo>
                <a:lnTo>
                  <a:pt x="19" y="0"/>
                </a:lnTo>
                <a:lnTo>
                  <a:pt x="18" y="3"/>
                </a:lnTo>
                <a:lnTo>
                  <a:pt x="17" y="7"/>
                </a:lnTo>
                <a:lnTo>
                  <a:pt x="14" y="13"/>
                </a:lnTo>
                <a:lnTo>
                  <a:pt x="13" y="22"/>
                </a:lnTo>
                <a:lnTo>
                  <a:pt x="12" y="36"/>
                </a:lnTo>
                <a:lnTo>
                  <a:pt x="13" y="54"/>
                </a:lnTo>
                <a:lnTo>
                  <a:pt x="14" y="76"/>
                </a:lnTo>
                <a:lnTo>
                  <a:pt x="4" y="76"/>
                </a:lnTo>
                <a:lnTo>
                  <a:pt x="4" y="74"/>
                </a:lnTo>
                <a:lnTo>
                  <a:pt x="3" y="68"/>
                </a:lnTo>
                <a:lnTo>
                  <a:pt x="2" y="59"/>
                </a:lnTo>
                <a:lnTo>
                  <a:pt x="0" y="47"/>
                </a:lnTo>
                <a:lnTo>
                  <a:pt x="0" y="35"/>
                </a:lnTo>
                <a:lnTo>
                  <a:pt x="0" y="22"/>
                </a:lnTo>
                <a:lnTo>
                  <a:pt x="3" y="10"/>
                </a:lnTo>
                <a:lnTo>
                  <a:pt x="6" y="0"/>
                </a:lnTo>
                <a:lnTo>
                  <a:pt x="19" y="0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Freeform 42"/>
          <p:cNvSpPr>
            <a:spLocks/>
          </p:cNvSpPr>
          <p:nvPr/>
        </p:nvSpPr>
        <p:spPr bwMode="auto">
          <a:xfrm>
            <a:off x="1912938" y="3435350"/>
            <a:ext cx="23812" cy="133350"/>
          </a:xfrm>
          <a:custGeom>
            <a:avLst/>
            <a:gdLst>
              <a:gd name="T0" fmla="*/ 2147483646 w 15"/>
              <a:gd name="T1" fmla="*/ 0 h 63"/>
              <a:gd name="T2" fmla="*/ 2147483646 w 15"/>
              <a:gd name="T3" fmla="*/ 2147483646 h 63"/>
              <a:gd name="T4" fmla="*/ 2147483646 w 15"/>
              <a:gd name="T5" fmla="*/ 2147483646 h 63"/>
              <a:gd name="T6" fmla="*/ 2147483646 w 15"/>
              <a:gd name="T7" fmla="*/ 2147483646 h 63"/>
              <a:gd name="T8" fmla="*/ 2147483646 w 15"/>
              <a:gd name="T9" fmla="*/ 2147483646 h 63"/>
              <a:gd name="T10" fmla="*/ 2147483646 w 15"/>
              <a:gd name="T11" fmla="*/ 2147483646 h 63"/>
              <a:gd name="T12" fmla="*/ 2147483646 w 15"/>
              <a:gd name="T13" fmla="*/ 2147483646 h 63"/>
              <a:gd name="T14" fmla="*/ 2147483646 w 15"/>
              <a:gd name="T15" fmla="*/ 2147483646 h 63"/>
              <a:gd name="T16" fmla="*/ 2147483646 w 15"/>
              <a:gd name="T17" fmla="*/ 2147483646 h 63"/>
              <a:gd name="T18" fmla="*/ 2147483646 w 15"/>
              <a:gd name="T19" fmla="*/ 2147483646 h 63"/>
              <a:gd name="T20" fmla="*/ 2147483646 w 15"/>
              <a:gd name="T21" fmla="*/ 2147483646 h 63"/>
              <a:gd name="T22" fmla="*/ 2147483646 w 15"/>
              <a:gd name="T23" fmla="*/ 2147483646 h 63"/>
              <a:gd name="T24" fmla="*/ 0 w 15"/>
              <a:gd name="T25" fmla="*/ 2147483646 h 63"/>
              <a:gd name="T26" fmla="*/ 0 w 15"/>
              <a:gd name="T27" fmla="*/ 2147483646 h 63"/>
              <a:gd name="T28" fmla="*/ 0 w 15"/>
              <a:gd name="T29" fmla="*/ 2147483646 h 63"/>
              <a:gd name="T30" fmla="*/ 0 w 15"/>
              <a:gd name="T31" fmla="*/ 2147483646 h 63"/>
              <a:gd name="T32" fmla="*/ 2147483646 w 15"/>
              <a:gd name="T33" fmla="*/ 2147483646 h 63"/>
              <a:gd name="T34" fmla="*/ 2147483646 w 15"/>
              <a:gd name="T35" fmla="*/ 0 h 63"/>
              <a:gd name="T36" fmla="*/ 2147483646 w 15"/>
              <a:gd name="T37" fmla="*/ 0 h 6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"/>
              <a:gd name="T58" fmla="*/ 0 h 63"/>
              <a:gd name="T59" fmla="*/ 15 w 15"/>
              <a:gd name="T60" fmla="*/ 63 h 6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" h="63">
                <a:moveTo>
                  <a:pt x="15" y="0"/>
                </a:moveTo>
                <a:lnTo>
                  <a:pt x="15" y="1"/>
                </a:lnTo>
                <a:lnTo>
                  <a:pt x="14" y="2"/>
                </a:lnTo>
                <a:lnTo>
                  <a:pt x="12" y="6"/>
                </a:lnTo>
                <a:lnTo>
                  <a:pt x="11" y="12"/>
                </a:lnTo>
                <a:lnTo>
                  <a:pt x="10" y="19"/>
                </a:lnTo>
                <a:lnTo>
                  <a:pt x="9" y="30"/>
                </a:lnTo>
                <a:lnTo>
                  <a:pt x="10" y="44"/>
                </a:lnTo>
                <a:lnTo>
                  <a:pt x="11" y="63"/>
                </a:lnTo>
                <a:lnTo>
                  <a:pt x="2" y="63"/>
                </a:lnTo>
                <a:lnTo>
                  <a:pt x="2" y="62"/>
                </a:lnTo>
                <a:lnTo>
                  <a:pt x="1" y="56"/>
                </a:lnTo>
                <a:lnTo>
                  <a:pt x="0" y="49"/>
                </a:lnTo>
                <a:lnTo>
                  <a:pt x="0" y="40"/>
                </a:lnTo>
                <a:lnTo>
                  <a:pt x="0" y="29"/>
                </a:lnTo>
                <a:lnTo>
                  <a:pt x="0" y="19"/>
                </a:lnTo>
                <a:lnTo>
                  <a:pt x="1" y="8"/>
                </a:lnTo>
                <a:lnTo>
                  <a:pt x="4" y="0"/>
                </a:lnTo>
                <a:lnTo>
                  <a:pt x="15" y="0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Freeform 43"/>
          <p:cNvSpPr>
            <a:spLocks/>
          </p:cNvSpPr>
          <p:nvPr/>
        </p:nvSpPr>
        <p:spPr bwMode="auto">
          <a:xfrm>
            <a:off x="1912938" y="3448050"/>
            <a:ext cx="19050" cy="106363"/>
          </a:xfrm>
          <a:custGeom>
            <a:avLst/>
            <a:gdLst>
              <a:gd name="T0" fmla="*/ 2147483646 w 12"/>
              <a:gd name="T1" fmla="*/ 2147483646 h 50"/>
              <a:gd name="T2" fmla="*/ 2147483646 w 12"/>
              <a:gd name="T3" fmla="*/ 2147483646 h 50"/>
              <a:gd name="T4" fmla="*/ 2147483646 w 12"/>
              <a:gd name="T5" fmla="*/ 2147483646 h 50"/>
              <a:gd name="T6" fmla="*/ 2147483646 w 12"/>
              <a:gd name="T7" fmla="*/ 2147483646 h 50"/>
              <a:gd name="T8" fmla="*/ 2147483646 w 12"/>
              <a:gd name="T9" fmla="*/ 2147483646 h 50"/>
              <a:gd name="T10" fmla="*/ 2147483646 w 12"/>
              <a:gd name="T11" fmla="*/ 2147483646 h 50"/>
              <a:gd name="T12" fmla="*/ 2147483646 w 12"/>
              <a:gd name="T13" fmla="*/ 2147483646 h 50"/>
              <a:gd name="T14" fmla="*/ 2147483646 w 12"/>
              <a:gd name="T15" fmla="*/ 2147483646 h 50"/>
              <a:gd name="T16" fmla="*/ 2147483646 w 12"/>
              <a:gd name="T17" fmla="*/ 2147483646 h 50"/>
              <a:gd name="T18" fmla="*/ 2147483646 w 12"/>
              <a:gd name="T19" fmla="*/ 2147483646 h 50"/>
              <a:gd name="T20" fmla="*/ 2147483646 w 12"/>
              <a:gd name="T21" fmla="*/ 2147483646 h 50"/>
              <a:gd name="T22" fmla="*/ 2147483646 w 12"/>
              <a:gd name="T23" fmla="*/ 2147483646 h 50"/>
              <a:gd name="T24" fmla="*/ 2147483646 w 12"/>
              <a:gd name="T25" fmla="*/ 2147483646 h 50"/>
              <a:gd name="T26" fmla="*/ 2147483646 w 12"/>
              <a:gd name="T27" fmla="*/ 2147483646 h 50"/>
              <a:gd name="T28" fmla="*/ 0 w 12"/>
              <a:gd name="T29" fmla="*/ 2147483646 h 50"/>
              <a:gd name="T30" fmla="*/ 2147483646 w 12"/>
              <a:gd name="T31" fmla="*/ 2147483646 h 50"/>
              <a:gd name="T32" fmla="*/ 2147483646 w 12"/>
              <a:gd name="T33" fmla="*/ 2147483646 h 50"/>
              <a:gd name="T34" fmla="*/ 2147483646 w 12"/>
              <a:gd name="T35" fmla="*/ 0 h 50"/>
              <a:gd name="T36" fmla="*/ 2147483646 w 12"/>
              <a:gd name="T37" fmla="*/ 2147483646 h 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"/>
              <a:gd name="T58" fmla="*/ 0 h 50"/>
              <a:gd name="T59" fmla="*/ 12 w 12"/>
              <a:gd name="T60" fmla="*/ 50 h 5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" h="50">
                <a:moveTo>
                  <a:pt x="12" y="1"/>
                </a:moveTo>
                <a:lnTo>
                  <a:pt x="12" y="1"/>
                </a:lnTo>
                <a:lnTo>
                  <a:pt x="11" y="2"/>
                </a:lnTo>
                <a:lnTo>
                  <a:pt x="10" y="5"/>
                </a:lnTo>
                <a:lnTo>
                  <a:pt x="9" y="9"/>
                </a:lnTo>
                <a:lnTo>
                  <a:pt x="9" y="15"/>
                </a:lnTo>
                <a:lnTo>
                  <a:pt x="8" y="24"/>
                </a:lnTo>
                <a:lnTo>
                  <a:pt x="8" y="36"/>
                </a:lnTo>
                <a:lnTo>
                  <a:pt x="9" y="50"/>
                </a:lnTo>
                <a:lnTo>
                  <a:pt x="2" y="50"/>
                </a:lnTo>
                <a:lnTo>
                  <a:pt x="2" y="49"/>
                </a:lnTo>
                <a:lnTo>
                  <a:pt x="2" y="45"/>
                </a:lnTo>
                <a:lnTo>
                  <a:pt x="1" y="38"/>
                </a:lnTo>
                <a:lnTo>
                  <a:pt x="1" y="31"/>
                </a:lnTo>
                <a:lnTo>
                  <a:pt x="0" y="23"/>
                </a:lnTo>
                <a:lnTo>
                  <a:pt x="1" y="15"/>
                </a:lnTo>
                <a:lnTo>
                  <a:pt x="2" y="7"/>
                </a:lnTo>
                <a:lnTo>
                  <a:pt x="4" y="0"/>
                </a:lnTo>
                <a:lnTo>
                  <a:pt x="12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Freeform 44"/>
          <p:cNvSpPr>
            <a:spLocks/>
          </p:cNvSpPr>
          <p:nvPr/>
        </p:nvSpPr>
        <p:spPr bwMode="auto">
          <a:xfrm>
            <a:off x="1914525" y="3463925"/>
            <a:ext cx="14288" cy="74613"/>
          </a:xfrm>
          <a:custGeom>
            <a:avLst/>
            <a:gdLst>
              <a:gd name="T0" fmla="*/ 2147483646 w 9"/>
              <a:gd name="T1" fmla="*/ 0 h 36"/>
              <a:gd name="T2" fmla="*/ 2147483646 w 9"/>
              <a:gd name="T3" fmla="*/ 0 h 36"/>
              <a:gd name="T4" fmla="*/ 2147483646 w 9"/>
              <a:gd name="T5" fmla="*/ 2147483646 h 36"/>
              <a:gd name="T6" fmla="*/ 2147483646 w 9"/>
              <a:gd name="T7" fmla="*/ 2147483646 h 36"/>
              <a:gd name="T8" fmla="*/ 2147483646 w 9"/>
              <a:gd name="T9" fmla="*/ 2147483646 h 36"/>
              <a:gd name="T10" fmla="*/ 2147483646 w 9"/>
              <a:gd name="T11" fmla="*/ 2147483646 h 36"/>
              <a:gd name="T12" fmla="*/ 2147483646 w 9"/>
              <a:gd name="T13" fmla="*/ 2147483646 h 36"/>
              <a:gd name="T14" fmla="*/ 2147483646 w 9"/>
              <a:gd name="T15" fmla="*/ 2147483646 h 36"/>
              <a:gd name="T16" fmla="*/ 2147483646 w 9"/>
              <a:gd name="T17" fmla="*/ 2147483646 h 36"/>
              <a:gd name="T18" fmla="*/ 2147483646 w 9"/>
              <a:gd name="T19" fmla="*/ 2147483646 h 36"/>
              <a:gd name="T20" fmla="*/ 2147483646 w 9"/>
              <a:gd name="T21" fmla="*/ 2147483646 h 36"/>
              <a:gd name="T22" fmla="*/ 2147483646 w 9"/>
              <a:gd name="T23" fmla="*/ 2147483646 h 36"/>
              <a:gd name="T24" fmla="*/ 2147483646 w 9"/>
              <a:gd name="T25" fmla="*/ 2147483646 h 36"/>
              <a:gd name="T26" fmla="*/ 0 w 9"/>
              <a:gd name="T27" fmla="*/ 2147483646 h 36"/>
              <a:gd name="T28" fmla="*/ 0 w 9"/>
              <a:gd name="T29" fmla="*/ 2147483646 h 36"/>
              <a:gd name="T30" fmla="*/ 0 w 9"/>
              <a:gd name="T31" fmla="*/ 2147483646 h 36"/>
              <a:gd name="T32" fmla="*/ 2147483646 w 9"/>
              <a:gd name="T33" fmla="*/ 2147483646 h 36"/>
              <a:gd name="T34" fmla="*/ 2147483646 w 9"/>
              <a:gd name="T35" fmla="*/ 0 h 36"/>
              <a:gd name="T36" fmla="*/ 2147483646 w 9"/>
              <a:gd name="T37" fmla="*/ 0 h 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36"/>
              <a:gd name="T59" fmla="*/ 9 w 9"/>
              <a:gd name="T60" fmla="*/ 36 h 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36">
                <a:moveTo>
                  <a:pt x="9" y="0"/>
                </a:moveTo>
                <a:lnTo>
                  <a:pt x="9" y="0"/>
                </a:lnTo>
                <a:lnTo>
                  <a:pt x="8" y="1"/>
                </a:lnTo>
                <a:lnTo>
                  <a:pt x="8" y="3"/>
                </a:lnTo>
                <a:lnTo>
                  <a:pt x="7" y="6"/>
                </a:lnTo>
                <a:lnTo>
                  <a:pt x="6" y="10"/>
                </a:lnTo>
                <a:lnTo>
                  <a:pt x="6" y="17"/>
                </a:lnTo>
                <a:lnTo>
                  <a:pt x="6" y="26"/>
                </a:lnTo>
                <a:lnTo>
                  <a:pt x="7" y="36"/>
                </a:lnTo>
                <a:lnTo>
                  <a:pt x="2" y="36"/>
                </a:lnTo>
                <a:lnTo>
                  <a:pt x="1" y="36"/>
                </a:lnTo>
                <a:lnTo>
                  <a:pt x="1" y="33"/>
                </a:lnTo>
                <a:lnTo>
                  <a:pt x="1" y="28"/>
                </a:lnTo>
                <a:lnTo>
                  <a:pt x="0" y="22"/>
                </a:lnTo>
                <a:lnTo>
                  <a:pt x="0" y="16"/>
                </a:lnTo>
                <a:lnTo>
                  <a:pt x="0" y="10"/>
                </a:lnTo>
                <a:lnTo>
                  <a:pt x="1" y="5"/>
                </a:lnTo>
                <a:lnTo>
                  <a:pt x="3" y="0"/>
                </a:lnTo>
                <a:lnTo>
                  <a:pt x="9" y="0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Rectangle 45"/>
          <p:cNvSpPr>
            <a:spLocks noChangeArrowheads="1"/>
          </p:cNvSpPr>
          <p:nvPr/>
        </p:nvSpPr>
        <p:spPr bwMode="auto">
          <a:xfrm>
            <a:off x="1719263" y="3444875"/>
            <a:ext cx="6350" cy="2476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79" name="Freeform 46"/>
          <p:cNvSpPr>
            <a:spLocks/>
          </p:cNvSpPr>
          <p:nvPr/>
        </p:nvSpPr>
        <p:spPr bwMode="auto">
          <a:xfrm>
            <a:off x="1785938" y="3438525"/>
            <a:ext cx="73025" cy="115888"/>
          </a:xfrm>
          <a:custGeom>
            <a:avLst/>
            <a:gdLst>
              <a:gd name="T0" fmla="*/ 2147483646 w 46"/>
              <a:gd name="T1" fmla="*/ 2147483646 h 55"/>
              <a:gd name="T2" fmla="*/ 2147483646 w 46"/>
              <a:gd name="T3" fmla="*/ 2147483646 h 55"/>
              <a:gd name="T4" fmla="*/ 2147483646 w 46"/>
              <a:gd name="T5" fmla="*/ 2147483646 h 55"/>
              <a:gd name="T6" fmla="*/ 2147483646 w 46"/>
              <a:gd name="T7" fmla="*/ 2147483646 h 55"/>
              <a:gd name="T8" fmla="*/ 0 w 46"/>
              <a:gd name="T9" fmla="*/ 2147483646 h 55"/>
              <a:gd name="T10" fmla="*/ 0 w 46"/>
              <a:gd name="T11" fmla="*/ 2147483646 h 55"/>
              <a:gd name="T12" fmla="*/ 0 w 46"/>
              <a:gd name="T13" fmla="*/ 2147483646 h 55"/>
              <a:gd name="T14" fmla="*/ 0 w 46"/>
              <a:gd name="T15" fmla="*/ 2147483646 h 55"/>
              <a:gd name="T16" fmla="*/ 2147483646 w 46"/>
              <a:gd name="T17" fmla="*/ 2147483646 h 55"/>
              <a:gd name="T18" fmla="*/ 2147483646 w 46"/>
              <a:gd name="T19" fmla="*/ 2147483646 h 55"/>
              <a:gd name="T20" fmla="*/ 2147483646 w 46"/>
              <a:gd name="T21" fmla="*/ 2147483646 h 55"/>
              <a:gd name="T22" fmla="*/ 2147483646 w 46"/>
              <a:gd name="T23" fmla="*/ 2147483646 h 55"/>
              <a:gd name="T24" fmla="*/ 2147483646 w 46"/>
              <a:gd name="T25" fmla="*/ 2147483646 h 55"/>
              <a:gd name="T26" fmla="*/ 2147483646 w 46"/>
              <a:gd name="T27" fmla="*/ 2147483646 h 55"/>
              <a:gd name="T28" fmla="*/ 2147483646 w 46"/>
              <a:gd name="T29" fmla="*/ 2147483646 h 55"/>
              <a:gd name="T30" fmla="*/ 2147483646 w 46"/>
              <a:gd name="T31" fmla="*/ 2147483646 h 55"/>
              <a:gd name="T32" fmla="*/ 2147483646 w 46"/>
              <a:gd name="T33" fmla="*/ 2147483646 h 55"/>
              <a:gd name="T34" fmla="*/ 2147483646 w 46"/>
              <a:gd name="T35" fmla="*/ 2147483646 h 55"/>
              <a:gd name="T36" fmla="*/ 2147483646 w 46"/>
              <a:gd name="T37" fmla="*/ 2147483646 h 55"/>
              <a:gd name="T38" fmla="*/ 2147483646 w 46"/>
              <a:gd name="T39" fmla="*/ 2147483646 h 55"/>
              <a:gd name="T40" fmla="*/ 2147483646 w 46"/>
              <a:gd name="T41" fmla="*/ 2147483646 h 55"/>
              <a:gd name="T42" fmla="*/ 2147483646 w 46"/>
              <a:gd name="T43" fmla="*/ 2147483646 h 55"/>
              <a:gd name="T44" fmla="*/ 2147483646 w 46"/>
              <a:gd name="T45" fmla="*/ 2147483646 h 55"/>
              <a:gd name="T46" fmla="*/ 2147483646 w 46"/>
              <a:gd name="T47" fmla="*/ 2147483646 h 55"/>
              <a:gd name="T48" fmla="*/ 2147483646 w 46"/>
              <a:gd name="T49" fmla="*/ 2147483646 h 55"/>
              <a:gd name="T50" fmla="*/ 2147483646 w 46"/>
              <a:gd name="T51" fmla="*/ 2147483646 h 55"/>
              <a:gd name="T52" fmla="*/ 2147483646 w 46"/>
              <a:gd name="T53" fmla="*/ 2147483646 h 55"/>
              <a:gd name="T54" fmla="*/ 2147483646 w 46"/>
              <a:gd name="T55" fmla="*/ 2147483646 h 55"/>
              <a:gd name="T56" fmla="*/ 2147483646 w 46"/>
              <a:gd name="T57" fmla="*/ 2147483646 h 55"/>
              <a:gd name="T58" fmla="*/ 2147483646 w 46"/>
              <a:gd name="T59" fmla="*/ 2147483646 h 55"/>
              <a:gd name="T60" fmla="*/ 2147483646 w 46"/>
              <a:gd name="T61" fmla="*/ 2147483646 h 55"/>
              <a:gd name="T62" fmla="*/ 2147483646 w 46"/>
              <a:gd name="T63" fmla="*/ 2147483646 h 55"/>
              <a:gd name="T64" fmla="*/ 2147483646 w 46"/>
              <a:gd name="T65" fmla="*/ 2147483646 h 55"/>
              <a:gd name="T66" fmla="*/ 2147483646 w 46"/>
              <a:gd name="T67" fmla="*/ 2147483646 h 55"/>
              <a:gd name="T68" fmla="*/ 2147483646 w 46"/>
              <a:gd name="T69" fmla="*/ 2147483646 h 55"/>
              <a:gd name="T70" fmla="*/ 2147483646 w 46"/>
              <a:gd name="T71" fmla="*/ 2147483646 h 55"/>
              <a:gd name="T72" fmla="*/ 2147483646 w 46"/>
              <a:gd name="T73" fmla="*/ 2147483646 h 55"/>
              <a:gd name="T74" fmla="*/ 2147483646 w 46"/>
              <a:gd name="T75" fmla="*/ 2147483646 h 55"/>
              <a:gd name="T76" fmla="*/ 2147483646 w 46"/>
              <a:gd name="T77" fmla="*/ 2147483646 h 55"/>
              <a:gd name="T78" fmla="*/ 2147483646 w 46"/>
              <a:gd name="T79" fmla="*/ 2147483646 h 55"/>
              <a:gd name="T80" fmla="*/ 2147483646 w 46"/>
              <a:gd name="T81" fmla="*/ 0 h 55"/>
              <a:gd name="T82" fmla="*/ 2147483646 w 46"/>
              <a:gd name="T83" fmla="*/ 0 h 55"/>
              <a:gd name="T84" fmla="*/ 2147483646 w 46"/>
              <a:gd name="T85" fmla="*/ 0 h 55"/>
              <a:gd name="T86" fmla="*/ 2147483646 w 46"/>
              <a:gd name="T87" fmla="*/ 2147483646 h 55"/>
              <a:gd name="T88" fmla="*/ 2147483646 w 46"/>
              <a:gd name="T89" fmla="*/ 2147483646 h 55"/>
              <a:gd name="T90" fmla="*/ 2147483646 w 46"/>
              <a:gd name="T91" fmla="*/ 2147483646 h 55"/>
              <a:gd name="T92" fmla="*/ 2147483646 w 46"/>
              <a:gd name="T93" fmla="*/ 2147483646 h 55"/>
              <a:gd name="T94" fmla="*/ 2147483646 w 46"/>
              <a:gd name="T95" fmla="*/ 2147483646 h 55"/>
              <a:gd name="T96" fmla="*/ 2147483646 w 46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6"/>
              <a:gd name="T148" fmla="*/ 0 h 55"/>
              <a:gd name="T149" fmla="*/ 46 w 46"/>
              <a:gd name="T150" fmla="*/ 55 h 5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6" h="55">
                <a:moveTo>
                  <a:pt x="4" y="6"/>
                </a:moveTo>
                <a:lnTo>
                  <a:pt x="4" y="7"/>
                </a:lnTo>
                <a:lnTo>
                  <a:pt x="3" y="10"/>
                </a:lnTo>
                <a:lnTo>
                  <a:pt x="1" y="14"/>
                </a:lnTo>
                <a:lnTo>
                  <a:pt x="0" y="20"/>
                </a:lnTo>
                <a:lnTo>
                  <a:pt x="0" y="28"/>
                </a:lnTo>
                <a:lnTo>
                  <a:pt x="0" y="36"/>
                </a:lnTo>
                <a:lnTo>
                  <a:pt x="0" y="46"/>
                </a:lnTo>
                <a:lnTo>
                  <a:pt x="3" y="55"/>
                </a:lnTo>
                <a:lnTo>
                  <a:pt x="3" y="54"/>
                </a:lnTo>
                <a:lnTo>
                  <a:pt x="3" y="53"/>
                </a:lnTo>
                <a:lnTo>
                  <a:pt x="3" y="52"/>
                </a:lnTo>
                <a:lnTo>
                  <a:pt x="3" y="49"/>
                </a:lnTo>
                <a:lnTo>
                  <a:pt x="3" y="46"/>
                </a:lnTo>
                <a:lnTo>
                  <a:pt x="4" y="42"/>
                </a:lnTo>
                <a:lnTo>
                  <a:pt x="4" y="39"/>
                </a:lnTo>
                <a:lnTo>
                  <a:pt x="5" y="35"/>
                </a:lnTo>
                <a:lnTo>
                  <a:pt x="6" y="32"/>
                </a:lnTo>
                <a:lnTo>
                  <a:pt x="7" y="28"/>
                </a:lnTo>
                <a:lnTo>
                  <a:pt x="8" y="25"/>
                </a:lnTo>
                <a:lnTo>
                  <a:pt x="11" y="21"/>
                </a:lnTo>
                <a:lnTo>
                  <a:pt x="14" y="19"/>
                </a:lnTo>
                <a:lnTo>
                  <a:pt x="17" y="17"/>
                </a:lnTo>
                <a:lnTo>
                  <a:pt x="21" y="14"/>
                </a:lnTo>
                <a:lnTo>
                  <a:pt x="26" y="14"/>
                </a:lnTo>
                <a:lnTo>
                  <a:pt x="26" y="13"/>
                </a:lnTo>
                <a:lnTo>
                  <a:pt x="28" y="12"/>
                </a:lnTo>
                <a:lnTo>
                  <a:pt x="29" y="11"/>
                </a:lnTo>
                <a:lnTo>
                  <a:pt x="33" y="10"/>
                </a:lnTo>
                <a:lnTo>
                  <a:pt x="36" y="7"/>
                </a:lnTo>
                <a:lnTo>
                  <a:pt x="41" y="5"/>
                </a:lnTo>
                <a:lnTo>
                  <a:pt x="46" y="3"/>
                </a:lnTo>
                <a:lnTo>
                  <a:pt x="45" y="3"/>
                </a:lnTo>
                <a:lnTo>
                  <a:pt x="43" y="3"/>
                </a:lnTo>
                <a:lnTo>
                  <a:pt x="42" y="1"/>
                </a:lnTo>
                <a:lnTo>
                  <a:pt x="40" y="1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8" y="0"/>
                </a:lnTo>
                <a:lnTo>
                  <a:pt x="26" y="0"/>
                </a:lnTo>
                <a:lnTo>
                  <a:pt x="22" y="1"/>
                </a:lnTo>
                <a:lnTo>
                  <a:pt x="19" y="1"/>
                </a:lnTo>
                <a:lnTo>
                  <a:pt x="14" y="1"/>
                </a:lnTo>
                <a:lnTo>
                  <a:pt x="11" y="3"/>
                </a:lnTo>
                <a:lnTo>
                  <a:pt x="7" y="4"/>
                </a:lnTo>
                <a:lnTo>
                  <a:pt x="4" y="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Freeform 47"/>
          <p:cNvSpPr>
            <a:spLocks/>
          </p:cNvSpPr>
          <p:nvPr/>
        </p:nvSpPr>
        <p:spPr bwMode="auto">
          <a:xfrm>
            <a:off x="1684338" y="3524250"/>
            <a:ext cx="58737" cy="19050"/>
          </a:xfrm>
          <a:custGeom>
            <a:avLst/>
            <a:gdLst>
              <a:gd name="T0" fmla="*/ 0 w 37"/>
              <a:gd name="T1" fmla="*/ 2147483646 h 9"/>
              <a:gd name="T2" fmla="*/ 0 w 37"/>
              <a:gd name="T3" fmla="*/ 2147483646 h 9"/>
              <a:gd name="T4" fmla="*/ 0 w 37"/>
              <a:gd name="T5" fmla="*/ 2147483646 h 9"/>
              <a:gd name="T6" fmla="*/ 2147483646 w 37"/>
              <a:gd name="T7" fmla="*/ 2147483646 h 9"/>
              <a:gd name="T8" fmla="*/ 2147483646 w 37"/>
              <a:gd name="T9" fmla="*/ 2147483646 h 9"/>
              <a:gd name="T10" fmla="*/ 2147483646 w 37"/>
              <a:gd name="T11" fmla="*/ 2147483646 h 9"/>
              <a:gd name="T12" fmla="*/ 2147483646 w 37"/>
              <a:gd name="T13" fmla="*/ 2147483646 h 9"/>
              <a:gd name="T14" fmla="*/ 2147483646 w 37"/>
              <a:gd name="T15" fmla="*/ 2147483646 h 9"/>
              <a:gd name="T16" fmla="*/ 2147483646 w 37"/>
              <a:gd name="T17" fmla="*/ 2147483646 h 9"/>
              <a:gd name="T18" fmla="*/ 2147483646 w 37"/>
              <a:gd name="T19" fmla="*/ 0 h 9"/>
              <a:gd name="T20" fmla="*/ 2147483646 w 37"/>
              <a:gd name="T21" fmla="*/ 0 h 9"/>
              <a:gd name="T22" fmla="*/ 2147483646 w 37"/>
              <a:gd name="T23" fmla="*/ 0 h 9"/>
              <a:gd name="T24" fmla="*/ 2147483646 w 37"/>
              <a:gd name="T25" fmla="*/ 0 h 9"/>
              <a:gd name="T26" fmla="*/ 2147483646 w 37"/>
              <a:gd name="T27" fmla="*/ 0 h 9"/>
              <a:gd name="T28" fmla="*/ 2147483646 w 37"/>
              <a:gd name="T29" fmla="*/ 2147483646 h 9"/>
              <a:gd name="T30" fmla="*/ 2147483646 w 37"/>
              <a:gd name="T31" fmla="*/ 2147483646 h 9"/>
              <a:gd name="T32" fmla="*/ 2147483646 w 37"/>
              <a:gd name="T33" fmla="*/ 2147483646 h 9"/>
              <a:gd name="T34" fmla="*/ 2147483646 w 37"/>
              <a:gd name="T35" fmla="*/ 2147483646 h 9"/>
              <a:gd name="T36" fmla="*/ 2147483646 w 37"/>
              <a:gd name="T37" fmla="*/ 2147483646 h 9"/>
              <a:gd name="T38" fmla="*/ 2147483646 w 37"/>
              <a:gd name="T39" fmla="*/ 2147483646 h 9"/>
              <a:gd name="T40" fmla="*/ 2147483646 w 37"/>
              <a:gd name="T41" fmla="*/ 2147483646 h 9"/>
              <a:gd name="T42" fmla="*/ 2147483646 w 37"/>
              <a:gd name="T43" fmla="*/ 2147483646 h 9"/>
              <a:gd name="T44" fmla="*/ 2147483646 w 37"/>
              <a:gd name="T45" fmla="*/ 2147483646 h 9"/>
              <a:gd name="T46" fmla="*/ 2147483646 w 37"/>
              <a:gd name="T47" fmla="*/ 2147483646 h 9"/>
              <a:gd name="T48" fmla="*/ 2147483646 w 37"/>
              <a:gd name="T49" fmla="*/ 2147483646 h 9"/>
              <a:gd name="T50" fmla="*/ 2147483646 w 37"/>
              <a:gd name="T51" fmla="*/ 2147483646 h 9"/>
              <a:gd name="T52" fmla="*/ 2147483646 w 37"/>
              <a:gd name="T53" fmla="*/ 2147483646 h 9"/>
              <a:gd name="T54" fmla="*/ 2147483646 w 37"/>
              <a:gd name="T55" fmla="*/ 2147483646 h 9"/>
              <a:gd name="T56" fmla="*/ 2147483646 w 37"/>
              <a:gd name="T57" fmla="*/ 2147483646 h 9"/>
              <a:gd name="T58" fmla="*/ 2147483646 w 37"/>
              <a:gd name="T59" fmla="*/ 2147483646 h 9"/>
              <a:gd name="T60" fmla="*/ 2147483646 w 37"/>
              <a:gd name="T61" fmla="*/ 2147483646 h 9"/>
              <a:gd name="T62" fmla="*/ 2147483646 w 37"/>
              <a:gd name="T63" fmla="*/ 2147483646 h 9"/>
              <a:gd name="T64" fmla="*/ 2147483646 w 37"/>
              <a:gd name="T65" fmla="*/ 2147483646 h 9"/>
              <a:gd name="T66" fmla="*/ 0 w 37"/>
              <a:gd name="T67" fmla="*/ 2147483646 h 9"/>
              <a:gd name="T68" fmla="*/ 0 w 37"/>
              <a:gd name="T69" fmla="*/ 2147483646 h 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9"/>
              <a:gd name="T107" fmla="*/ 37 w 37"/>
              <a:gd name="T108" fmla="*/ 9 h 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9">
                <a:moveTo>
                  <a:pt x="0" y="6"/>
                </a:moveTo>
                <a:lnTo>
                  <a:pt x="0" y="6"/>
                </a:lnTo>
                <a:lnTo>
                  <a:pt x="1" y="5"/>
                </a:lnTo>
                <a:lnTo>
                  <a:pt x="2" y="4"/>
                </a:lnTo>
                <a:lnTo>
                  <a:pt x="4" y="2"/>
                </a:lnTo>
                <a:lnTo>
                  <a:pt x="5" y="2"/>
                </a:lnTo>
                <a:lnTo>
                  <a:pt x="7" y="1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1"/>
                </a:lnTo>
                <a:lnTo>
                  <a:pt x="32" y="1"/>
                </a:lnTo>
                <a:lnTo>
                  <a:pt x="37" y="4"/>
                </a:lnTo>
                <a:lnTo>
                  <a:pt x="37" y="6"/>
                </a:lnTo>
                <a:lnTo>
                  <a:pt x="36" y="6"/>
                </a:lnTo>
                <a:lnTo>
                  <a:pt x="36" y="5"/>
                </a:lnTo>
                <a:lnTo>
                  <a:pt x="34" y="5"/>
                </a:lnTo>
                <a:lnTo>
                  <a:pt x="33" y="5"/>
                </a:lnTo>
                <a:lnTo>
                  <a:pt x="30" y="4"/>
                </a:lnTo>
                <a:lnTo>
                  <a:pt x="28" y="4"/>
                </a:lnTo>
                <a:lnTo>
                  <a:pt x="25" y="2"/>
                </a:lnTo>
                <a:lnTo>
                  <a:pt x="22" y="2"/>
                </a:lnTo>
                <a:lnTo>
                  <a:pt x="19" y="2"/>
                </a:lnTo>
                <a:lnTo>
                  <a:pt x="15" y="2"/>
                </a:lnTo>
                <a:lnTo>
                  <a:pt x="13" y="2"/>
                </a:lnTo>
                <a:lnTo>
                  <a:pt x="9" y="4"/>
                </a:lnTo>
                <a:lnTo>
                  <a:pt x="7" y="5"/>
                </a:lnTo>
                <a:lnTo>
                  <a:pt x="5" y="6"/>
                </a:lnTo>
                <a:lnTo>
                  <a:pt x="2" y="7"/>
                </a:lnTo>
                <a:lnTo>
                  <a:pt x="0" y="9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Freeform 48"/>
          <p:cNvSpPr>
            <a:spLocks/>
          </p:cNvSpPr>
          <p:nvPr/>
        </p:nvSpPr>
        <p:spPr bwMode="auto">
          <a:xfrm>
            <a:off x="1684338" y="3473450"/>
            <a:ext cx="58737" cy="22225"/>
          </a:xfrm>
          <a:custGeom>
            <a:avLst/>
            <a:gdLst>
              <a:gd name="T0" fmla="*/ 0 w 37"/>
              <a:gd name="T1" fmla="*/ 2147483646 h 10"/>
              <a:gd name="T2" fmla="*/ 0 w 37"/>
              <a:gd name="T3" fmla="*/ 2147483646 h 10"/>
              <a:gd name="T4" fmla="*/ 0 w 37"/>
              <a:gd name="T5" fmla="*/ 2147483646 h 10"/>
              <a:gd name="T6" fmla="*/ 2147483646 w 37"/>
              <a:gd name="T7" fmla="*/ 2147483646 h 10"/>
              <a:gd name="T8" fmla="*/ 2147483646 w 37"/>
              <a:gd name="T9" fmla="*/ 2147483646 h 10"/>
              <a:gd name="T10" fmla="*/ 2147483646 w 37"/>
              <a:gd name="T11" fmla="*/ 2147483646 h 10"/>
              <a:gd name="T12" fmla="*/ 2147483646 w 37"/>
              <a:gd name="T13" fmla="*/ 2147483646 h 10"/>
              <a:gd name="T14" fmla="*/ 2147483646 w 37"/>
              <a:gd name="T15" fmla="*/ 2147483646 h 10"/>
              <a:gd name="T16" fmla="*/ 2147483646 w 37"/>
              <a:gd name="T17" fmla="*/ 2147483646 h 10"/>
              <a:gd name="T18" fmla="*/ 2147483646 w 37"/>
              <a:gd name="T19" fmla="*/ 2147483646 h 10"/>
              <a:gd name="T20" fmla="*/ 2147483646 w 37"/>
              <a:gd name="T21" fmla="*/ 0 h 10"/>
              <a:gd name="T22" fmla="*/ 2147483646 w 37"/>
              <a:gd name="T23" fmla="*/ 0 h 10"/>
              <a:gd name="T24" fmla="*/ 2147483646 w 37"/>
              <a:gd name="T25" fmla="*/ 0 h 10"/>
              <a:gd name="T26" fmla="*/ 2147483646 w 37"/>
              <a:gd name="T27" fmla="*/ 0 h 10"/>
              <a:gd name="T28" fmla="*/ 2147483646 w 37"/>
              <a:gd name="T29" fmla="*/ 2147483646 h 10"/>
              <a:gd name="T30" fmla="*/ 2147483646 w 37"/>
              <a:gd name="T31" fmla="*/ 2147483646 h 10"/>
              <a:gd name="T32" fmla="*/ 2147483646 w 37"/>
              <a:gd name="T33" fmla="*/ 2147483646 h 10"/>
              <a:gd name="T34" fmla="*/ 2147483646 w 37"/>
              <a:gd name="T35" fmla="*/ 2147483646 h 10"/>
              <a:gd name="T36" fmla="*/ 2147483646 w 37"/>
              <a:gd name="T37" fmla="*/ 2147483646 h 10"/>
              <a:gd name="T38" fmla="*/ 2147483646 w 37"/>
              <a:gd name="T39" fmla="*/ 2147483646 h 10"/>
              <a:gd name="T40" fmla="*/ 2147483646 w 37"/>
              <a:gd name="T41" fmla="*/ 2147483646 h 10"/>
              <a:gd name="T42" fmla="*/ 2147483646 w 37"/>
              <a:gd name="T43" fmla="*/ 2147483646 h 10"/>
              <a:gd name="T44" fmla="*/ 2147483646 w 37"/>
              <a:gd name="T45" fmla="*/ 2147483646 h 10"/>
              <a:gd name="T46" fmla="*/ 2147483646 w 37"/>
              <a:gd name="T47" fmla="*/ 2147483646 h 10"/>
              <a:gd name="T48" fmla="*/ 2147483646 w 37"/>
              <a:gd name="T49" fmla="*/ 2147483646 h 10"/>
              <a:gd name="T50" fmla="*/ 2147483646 w 37"/>
              <a:gd name="T51" fmla="*/ 2147483646 h 10"/>
              <a:gd name="T52" fmla="*/ 2147483646 w 37"/>
              <a:gd name="T53" fmla="*/ 2147483646 h 10"/>
              <a:gd name="T54" fmla="*/ 2147483646 w 37"/>
              <a:gd name="T55" fmla="*/ 2147483646 h 10"/>
              <a:gd name="T56" fmla="*/ 2147483646 w 37"/>
              <a:gd name="T57" fmla="*/ 2147483646 h 10"/>
              <a:gd name="T58" fmla="*/ 2147483646 w 37"/>
              <a:gd name="T59" fmla="*/ 2147483646 h 10"/>
              <a:gd name="T60" fmla="*/ 2147483646 w 37"/>
              <a:gd name="T61" fmla="*/ 2147483646 h 10"/>
              <a:gd name="T62" fmla="*/ 2147483646 w 37"/>
              <a:gd name="T63" fmla="*/ 2147483646 h 10"/>
              <a:gd name="T64" fmla="*/ 2147483646 w 37"/>
              <a:gd name="T65" fmla="*/ 2147483646 h 10"/>
              <a:gd name="T66" fmla="*/ 0 w 37"/>
              <a:gd name="T67" fmla="*/ 2147483646 h 10"/>
              <a:gd name="T68" fmla="*/ 0 w 37"/>
              <a:gd name="T69" fmla="*/ 2147483646 h 1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0"/>
              <a:gd name="T107" fmla="*/ 37 w 37"/>
              <a:gd name="T108" fmla="*/ 10 h 1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0">
                <a:moveTo>
                  <a:pt x="0" y="5"/>
                </a:moveTo>
                <a:lnTo>
                  <a:pt x="0" y="5"/>
                </a:lnTo>
                <a:lnTo>
                  <a:pt x="1" y="5"/>
                </a:lnTo>
                <a:lnTo>
                  <a:pt x="1" y="4"/>
                </a:lnTo>
                <a:lnTo>
                  <a:pt x="2" y="3"/>
                </a:lnTo>
                <a:lnTo>
                  <a:pt x="4" y="3"/>
                </a:lnTo>
                <a:lnTo>
                  <a:pt x="5" y="2"/>
                </a:lnTo>
                <a:lnTo>
                  <a:pt x="7" y="1"/>
                </a:lnTo>
                <a:lnTo>
                  <a:pt x="9" y="1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1"/>
                </a:lnTo>
                <a:lnTo>
                  <a:pt x="32" y="2"/>
                </a:lnTo>
                <a:lnTo>
                  <a:pt x="37" y="3"/>
                </a:lnTo>
                <a:lnTo>
                  <a:pt x="37" y="5"/>
                </a:lnTo>
                <a:lnTo>
                  <a:pt x="36" y="5"/>
                </a:lnTo>
                <a:lnTo>
                  <a:pt x="36" y="4"/>
                </a:lnTo>
                <a:lnTo>
                  <a:pt x="34" y="4"/>
                </a:lnTo>
                <a:lnTo>
                  <a:pt x="33" y="4"/>
                </a:lnTo>
                <a:lnTo>
                  <a:pt x="30" y="3"/>
                </a:lnTo>
                <a:lnTo>
                  <a:pt x="28" y="3"/>
                </a:lnTo>
                <a:lnTo>
                  <a:pt x="25" y="3"/>
                </a:lnTo>
                <a:lnTo>
                  <a:pt x="22" y="2"/>
                </a:lnTo>
                <a:lnTo>
                  <a:pt x="19" y="2"/>
                </a:lnTo>
                <a:lnTo>
                  <a:pt x="15" y="2"/>
                </a:lnTo>
                <a:lnTo>
                  <a:pt x="13" y="2"/>
                </a:lnTo>
                <a:lnTo>
                  <a:pt x="9" y="3"/>
                </a:lnTo>
                <a:lnTo>
                  <a:pt x="7" y="4"/>
                </a:lnTo>
                <a:lnTo>
                  <a:pt x="5" y="5"/>
                </a:lnTo>
                <a:lnTo>
                  <a:pt x="2" y="8"/>
                </a:lnTo>
                <a:lnTo>
                  <a:pt x="0" y="10"/>
                </a:lnTo>
                <a:lnTo>
                  <a:pt x="0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Freeform 49"/>
          <p:cNvSpPr>
            <a:spLocks/>
          </p:cNvSpPr>
          <p:nvPr/>
        </p:nvSpPr>
        <p:spPr bwMode="auto">
          <a:xfrm>
            <a:off x="1739900" y="3448050"/>
            <a:ext cx="96838" cy="236538"/>
          </a:xfrm>
          <a:custGeom>
            <a:avLst/>
            <a:gdLst>
              <a:gd name="T0" fmla="*/ 0 w 61"/>
              <a:gd name="T1" fmla="*/ 0 h 112"/>
              <a:gd name="T2" fmla="*/ 0 w 61"/>
              <a:gd name="T3" fmla="*/ 2147483646 h 112"/>
              <a:gd name="T4" fmla="*/ 2147483646 w 61"/>
              <a:gd name="T5" fmla="*/ 2147483646 h 112"/>
              <a:gd name="T6" fmla="*/ 2147483646 w 61"/>
              <a:gd name="T7" fmla="*/ 2147483646 h 112"/>
              <a:gd name="T8" fmla="*/ 2147483646 w 61"/>
              <a:gd name="T9" fmla="*/ 2147483646 h 112"/>
              <a:gd name="T10" fmla="*/ 2147483646 w 61"/>
              <a:gd name="T11" fmla="*/ 2147483646 h 112"/>
              <a:gd name="T12" fmla="*/ 2147483646 w 61"/>
              <a:gd name="T13" fmla="*/ 2147483646 h 112"/>
              <a:gd name="T14" fmla="*/ 2147483646 w 61"/>
              <a:gd name="T15" fmla="*/ 2147483646 h 112"/>
              <a:gd name="T16" fmla="*/ 2147483646 w 61"/>
              <a:gd name="T17" fmla="*/ 2147483646 h 112"/>
              <a:gd name="T18" fmla="*/ 2147483646 w 61"/>
              <a:gd name="T19" fmla="*/ 2147483646 h 112"/>
              <a:gd name="T20" fmla="*/ 2147483646 w 61"/>
              <a:gd name="T21" fmla="*/ 2147483646 h 112"/>
              <a:gd name="T22" fmla="*/ 2147483646 w 61"/>
              <a:gd name="T23" fmla="*/ 2147483646 h 112"/>
              <a:gd name="T24" fmla="*/ 2147483646 w 61"/>
              <a:gd name="T25" fmla="*/ 2147483646 h 112"/>
              <a:gd name="T26" fmla="*/ 2147483646 w 61"/>
              <a:gd name="T27" fmla="*/ 2147483646 h 112"/>
              <a:gd name="T28" fmla="*/ 2147483646 w 61"/>
              <a:gd name="T29" fmla="*/ 2147483646 h 112"/>
              <a:gd name="T30" fmla="*/ 2147483646 w 61"/>
              <a:gd name="T31" fmla="*/ 2147483646 h 112"/>
              <a:gd name="T32" fmla="*/ 2147483646 w 61"/>
              <a:gd name="T33" fmla="*/ 2147483646 h 112"/>
              <a:gd name="T34" fmla="*/ 0 w 61"/>
              <a:gd name="T35" fmla="*/ 0 h 1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1"/>
              <a:gd name="T55" fmla="*/ 0 h 112"/>
              <a:gd name="T56" fmla="*/ 61 w 61"/>
              <a:gd name="T57" fmla="*/ 112 h 1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1" h="112">
                <a:moveTo>
                  <a:pt x="0" y="0"/>
                </a:moveTo>
                <a:lnTo>
                  <a:pt x="0" y="109"/>
                </a:lnTo>
                <a:lnTo>
                  <a:pt x="19" y="112"/>
                </a:lnTo>
                <a:lnTo>
                  <a:pt x="18" y="98"/>
                </a:lnTo>
                <a:lnTo>
                  <a:pt x="61" y="104"/>
                </a:lnTo>
                <a:lnTo>
                  <a:pt x="61" y="98"/>
                </a:lnTo>
                <a:lnTo>
                  <a:pt x="30" y="95"/>
                </a:lnTo>
                <a:lnTo>
                  <a:pt x="29" y="82"/>
                </a:lnTo>
                <a:lnTo>
                  <a:pt x="9" y="82"/>
                </a:lnTo>
                <a:lnTo>
                  <a:pt x="8" y="81"/>
                </a:lnTo>
                <a:lnTo>
                  <a:pt x="7" y="76"/>
                </a:lnTo>
                <a:lnTo>
                  <a:pt x="6" y="69"/>
                </a:lnTo>
                <a:lnTo>
                  <a:pt x="4" y="58"/>
                </a:lnTo>
                <a:lnTo>
                  <a:pt x="2" y="47"/>
                </a:lnTo>
                <a:lnTo>
                  <a:pt x="1" y="34"/>
                </a:lnTo>
                <a:lnTo>
                  <a:pt x="2" y="19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3" name="Freeform 50"/>
          <p:cNvSpPr>
            <a:spLocks/>
          </p:cNvSpPr>
          <p:nvPr/>
        </p:nvSpPr>
        <p:spPr bwMode="auto">
          <a:xfrm>
            <a:off x="1787525" y="3394075"/>
            <a:ext cx="125413" cy="31750"/>
          </a:xfrm>
          <a:custGeom>
            <a:avLst/>
            <a:gdLst>
              <a:gd name="T0" fmla="*/ 0 w 79"/>
              <a:gd name="T1" fmla="*/ 2147483646 h 15"/>
              <a:gd name="T2" fmla="*/ 0 w 79"/>
              <a:gd name="T3" fmla="*/ 2147483646 h 15"/>
              <a:gd name="T4" fmla="*/ 2147483646 w 79"/>
              <a:gd name="T5" fmla="*/ 2147483646 h 15"/>
              <a:gd name="T6" fmla="*/ 2147483646 w 79"/>
              <a:gd name="T7" fmla="*/ 2147483646 h 15"/>
              <a:gd name="T8" fmla="*/ 2147483646 w 79"/>
              <a:gd name="T9" fmla="*/ 2147483646 h 15"/>
              <a:gd name="T10" fmla="*/ 2147483646 w 79"/>
              <a:gd name="T11" fmla="*/ 2147483646 h 15"/>
              <a:gd name="T12" fmla="*/ 2147483646 w 79"/>
              <a:gd name="T13" fmla="*/ 2147483646 h 15"/>
              <a:gd name="T14" fmla="*/ 2147483646 w 79"/>
              <a:gd name="T15" fmla="*/ 2147483646 h 15"/>
              <a:gd name="T16" fmla="*/ 2147483646 w 79"/>
              <a:gd name="T17" fmla="*/ 2147483646 h 15"/>
              <a:gd name="T18" fmla="*/ 2147483646 w 79"/>
              <a:gd name="T19" fmla="*/ 2147483646 h 15"/>
              <a:gd name="T20" fmla="*/ 2147483646 w 79"/>
              <a:gd name="T21" fmla="*/ 2147483646 h 15"/>
              <a:gd name="T22" fmla="*/ 2147483646 w 79"/>
              <a:gd name="T23" fmla="*/ 2147483646 h 15"/>
              <a:gd name="T24" fmla="*/ 2147483646 w 79"/>
              <a:gd name="T25" fmla="*/ 2147483646 h 15"/>
              <a:gd name="T26" fmla="*/ 2147483646 w 79"/>
              <a:gd name="T27" fmla="*/ 2147483646 h 15"/>
              <a:gd name="T28" fmla="*/ 2147483646 w 79"/>
              <a:gd name="T29" fmla="*/ 2147483646 h 15"/>
              <a:gd name="T30" fmla="*/ 2147483646 w 79"/>
              <a:gd name="T31" fmla="*/ 2147483646 h 15"/>
              <a:gd name="T32" fmla="*/ 2147483646 w 79"/>
              <a:gd name="T33" fmla="*/ 2147483646 h 15"/>
              <a:gd name="T34" fmla="*/ 2147483646 w 79"/>
              <a:gd name="T35" fmla="*/ 0 h 15"/>
              <a:gd name="T36" fmla="*/ 2147483646 w 79"/>
              <a:gd name="T37" fmla="*/ 0 h 15"/>
              <a:gd name="T38" fmla="*/ 2147483646 w 79"/>
              <a:gd name="T39" fmla="*/ 0 h 15"/>
              <a:gd name="T40" fmla="*/ 2147483646 w 79"/>
              <a:gd name="T41" fmla="*/ 0 h 15"/>
              <a:gd name="T42" fmla="*/ 2147483646 w 79"/>
              <a:gd name="T43" fmla="*/ 0 h 15"/>
              <a:gd name="T44" fmla="*/ 2147483646 w 79"/>
              <a:gd name="T45" fmla="*/ 0 h 15"/>
              <a:gd name="T46" fmla="*/ 2147483646 w 79"/>
              <a:gd name="T47" fmla="*/ 0 h 15"/>
              <a:gd name="T48" fmla="*/ 2147483646 w 79"/>
              <a:gd name="T49" fmla="*/ 0 h 15"/>
              <a:gd name="T50" fmla="*/ 2147483646 w 79"/>
              <a:gd name="T51" fmla="*/ 2147483646 h 15"/>
              <a:gd name="T52" fmla="*/ 2147483646 w 79"/>
              <a:gd name="T53" fmla="*/ 2147483646 h 15"/>
              <a:gd name="T54" fmla="*/ 2147483646 w 79"/>
              <a:gd name="T55" fmla="*/ 2147483646 h 15"/>
              <a:gd name="T56" fmla="*/ 2147483646 w 79"/>
              <a:gd name="T57" fmla="*/ 2147483646 h 15"/>
              <a:gd name="T58" fmla="*/ 2147483646 w 79"/>
              <a:gd name="T59" fmla="*/ 2147483646 h 15"/>
              <a:gd name="T60" fmla="*/ 2147483646 w 79"/>
              <a:gd name="T61" fmla="*/ 2147483646 h 15"/>
              <a:gd name="T62" fmla="*/ 2147483646 w 79"/>
              <a:gd name="T63" fmla="*/ 2147483646 h 15"/>
              <a:gd name="T64" fmla="*/ 2147483646 w 79"/>
              <a:gd name="T65" fmla="*/ 2147483646 h 15"/>
              <a:gd name="T66" fmla="*/ 0 w 79"/>
              <a:gd name="T67" fmla="*/ 2147483646 h 15"/>
              <a:gd name="T68" fmla="*/ 0 w 79"/>
              <a:gd name="T69" fmla="*/ 2147483646 h 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9"/>
              <a:gd name="T106" fmla="*/ 0 h 15"/>
              <a:gd name="T107" fmla="*/ 79 w 79"/>
              <a:gd name="T108" fmla="*/ 15 h 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9" h="15">
                <a:moveTo>
                  <a:pt x="0" y="15"/>
                </a:moveTo>
                <a:lnTo>
                  <a:pt x="0" y="15"/>
                </a:lnTo>
                <a:lnTo>
                  <a:pt x="3" y="14"/>
                </a:lnTo>
                <a:lnTo>
                  <a:pt x="4" y="14"/>
                </a:lnTo>
                <a:lnTo>
                  <a:pt x="7" y="13"/>
                </a:lnTo>
                <a:lnTo>
                  <a:pt x="11" y="12"/>
                </a:lnTo>
                <a:lnTo>
                  <a:pt x="14" y="11"/>
                </a:lnTo>
                <a:lnTo>
                  <a:pt x="19" y="10"/>
                </a:lnTo>
                <a:lnTo>
                  <a:pt x="24" y="8"/>
                </a:lnTo>
                <a:lnTo>
                  <a:pt x="30" y="8"/>
                </a:lnTo>
                <a:lnTo>
                  <a:pt x="35" y="7"/>
                </a:lnTo>
                <a:lnTo>
                  <a:pt x="42" y="7"/>
                </a:lnTo>
                <a:lnTo>
                  <a:pt x="48" y="6"/>
                </a:lnTo>
                <a:lnTo>
                  <a:pt x="55" y="7"/>
                </a:lnTo>
                <a:lnTo>
                  <a:pt x="62" y="7"/>
                </a:lnTo>
                <a:lnTo>
                  <a:pt x="69" y="8"/>
                </a:lnTo>
                <a:lnTo>
                  <a:pt x="76" y="10"/>
                </a:lnTo>
                <a:lnTo>
                  <a:pt x="79" y="0"/>
                </a:lnTo>
                <a:lnTo>
                  <a:pt x="76" y="0"/>
                </a:lnTo>
                <a:lnTo>
                  <a:pt x="74" y="0"/>
                </a:lnTo>
                <a:lnTo>
                  <a:pt x="70" y="0"/>
                </a:lnTo>
                <a:lnTo>
                  <a:pt x="66" y="0"/>
                </a:lnTo>
                <a:lnTo>
                  <a:pt x="61" y="0"/>
                </a:lnTo>
                <a:lnTo>
                  <a:pt x="56" y="0"/>
                </a:lnTo>
                <a:lnTo>
                  <a:pt x="51" y="1"/>
                </a:lnTo>
                <a:lnTo>
                  <a:pt x="44" y="1"/>
                </a:lnTo>
                <a:lnTo>
                  <a:pt x="38" y="1"/>
                </a:lnTo>
                <a:lnTo>
                  <a:pt x="31" y="3"/>
                </a:lnTo>
                <a:lnTo>
                  <a:pt x="25" y="4"/>
                </a:lnTo>
                <a:lnTo>
                  <a:pt x="18" y="5"/>
                </a:lnTo>
                <a:lnTo>
                  <a:pt x="12" y="6"/>
                </a:lnTo>
                <a:lnTo>
                  <a:pt x="6" y="7"/>
                </a:lnTo>
                <a:lnTo>
                  <a:pt x="0" y="8"/>
                </a:lnTo>
                <a:lnTo>
                  <a:pt x="0" y="1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4" name="Freeform 51"/>
          <p:cNvSpPr>
            <a:spLocks/>
          </p:cNvSpPr>
          <p:nvPr/>
        </p:nvSpPr>
        <p:spPr bwMode="auto">
          <a:xfrm>
            <a:off x="1716088" y="3689350"/>
            <a:ext cx="209550" cy="93663"/>
          </a:xfrm>
          <a:custGeom>
            <a:avLst/>
            <a:gdLst>
              <a:gd name="T0" fmla="*/ 2147483646 w 132"/>
              <a:gd name="T1" fmla="*/ 2147483646 h 45"/>
              <a:gd name="T2" fmla="*/ 2147483646 w 132"/>
              <a:gd name="T3" fmla="*/ 2147483646 h 45"/>
              <a:gd name="T4" fmla="*/ 2147483646 w 132"/>
              <a:gd name="T5" fmla="*/ 2147483646 h 45"/>
              <a:gd name="T6" fmla="*/ 2147483646 w 132"/>
              <a:gd name="T7" fmla="*/ 2147483646 h 45"/>
              <a:gd name="T8" fmla="*/ 2147483646 w 132"/>
              <a:gd name="T9" fmla="*/ 2147483646 h 45"/>
              <a:gd name="T10" fmla="*/ 2147483646 w 132"/>
              <a:gd name="T11" fmla="*/ 2147483646 h 45"/>
              <a:gd name="T12" fmla="*/ 2147483646 w 132"/>
              <a:gd name="T13" fmla="*/ 2147483646 h 45"/>
              <a:gd name="T14" fmla="*/ 2147483646 w 132"/>
              <a:gd name="T15" fmla="*/ 2147483646 h 45"/>
              <a:gd name="T16" fmla="*/ 2147483646 w 132"/>
              <a:gd name="T17" fmla="*/ 2147483646 h 45"/>
              <a:gd name="T18" fmla="*/ 2147483646 w 132"/>
              <a:gd name="T19" fmla="*/ 2147483646 h 45"/>
              <a:gd name="T20" fmla="*/ 2147483646 w 132"/>
              <a:gd name="T21" fmla="*/ 2147483646 h 45"/>
              <a:gd name="T22" fmla="*/ 2147483646 w 132"/>
              <a:gd name="T23" fmla="*/ 2147483646 h 45"/>
              <a:gd name="T24" fmla="*/ 2147483646 w 132"/>
              <a:gd name="T25" fmla="*/ 2147483646 h 45"/>
              <a:gd name="T26" fmla="*/ 2147483646 w 132"/>
              <a:gd name="T27" fmla="*/ 2147483646 h 45"/>
              <a:gd name="T28" fmla="*/ 2147483646 w 132"/>
              <a:gd name="T29" fmla="*/ 2147483646 h 45"/>
              <a:gd name="T30" fmla="*/ 2147483646 w 132"/>
              <a:gd name="T31" fmla="*/ 2147483646 h 45"/>
              <a:gd name="T32" fmla="*/ 2147483646 w 132"/>
              <a:gd name="T33" fmla="*/ 2147483646 h 45"/>
              <a:gd name="T34" fmla="*/ 0 w 132"/>
              <a:gd name="T35" fmla="*/ 2147483646 h 45"/>
              <a:gd name="T36" fmla="*/ 2147483646 w 132"/>
              <a:gd name="T37" fmla="*/ 0 h 45"/>
              <a:gd name="T38" fmla="*/ 2147483646 w 132"/>
              <a:gd name="T39" fmla="*/ 2147483646 h 45"/>
              <a:gd name="T40" fmla="*/ 2147483646 w 132"/>
              <a:gd name="T41" fmla="*/ 2147483646 h 45"/>
              <a:gd name="T42" fmla="*/ 2147483646 w 132"/>
              <a:gd name="T43" fmla="*/ 2147483646 h 45"/>
              <a:gd name="T44" fmla="*/ 2147483646 w 132"/>
              <a:gd name="T45" fmla="*/ 2147483646 h 45"/>
              <a:gd name="T46" fmla="*/ 2147483646 w 132"/>
              <a:gd name="T47" fmla="*/ 2147483646 h 45"/>
              <a:gd name="T48" fmla="*/ 2147483646 w 132"/>
              <a:gd name="T49" fmla="*/ 2147483646 h 45"/>
              <a:gd name="T50" fmla="*/ 2147483646 w 132"/>
              <a:gd name="T51" fmla="*/ 2147483646 h 45"/>
              <a:gd name="T52" fmla="*/ 2147483646 w 132"/>
              <a:gd name="T53" fmla="*/ 2147483646 h 45"/>
              <a:gd name="T54" fmla="*/ 2147483646 w 132"/>
              <a:gd name="T55" fmla="*/ 2147483646 h 45"/>
              <a:gd name="T56" fmla="*/ 2147483646 w 132"/>
              <a:gd name="T57" fmla="*/ 2147483646 h 45"/>
              <a:gd name="T58" fmla="*/ 2147483646 w 132"/>
              <a:gd name="T59" fmla="*/ 2147483646 h 45"/>
              <a:gd name="T60" fmla="*/ 2147483646 w 132"/>
              <a:gd name="T61" fmla="*/ 2147483646 h 45"/>
              <a:gd name="T62" fmla="*/ 2147483646 w 132"/>
              <a:gd name="T63" fmla="*/ 2147483646 h 45"/>
              <a:gd name="T64" fmla="*/ 2147483646 w 132"/>
              <a:gd name="T65" fmla="*/ 2147483646 h 45"/>
              <a:gd name="T66" fmla="*/ 2147483646 w 132"/>
              <a:gd name="T67" fmla="*/ 2147483646 h 45"/>
              <a:gd name="T68" fmla="*/ 2147483646 w 132"/>
              <a:gd name="T69" fmla="*/ 2147483646 h 45"/>
              <a:gd name="T70" fmla="*/ 2147483646 w 132"/>
              <a:gd name="T71" fmla="*/ 2147483646 h 45"/>
              <a:gd name="T72" fmla="*/ 2147483646 w 132"/>
              <a:gd name="T73" fmla="*/ 2147483646 h 45"/>
              <a:gd name="T74" fmla="*/ 2147483646 w 132"/>
              <a:gd name="T75" fmla="*/ 2147483646 h 45"/>
              <a:gd name="T76" fmla="*/ 2147483646 w 132"/>
              <a:gd name="T77" fmla="*/ 2147483646 h 4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2"/>
              <a:gd name="T118" fmla="*/ 0 h 45"/>
              <a:gd name="T119" fmla="*/ 132 w 132"/>
              <a:gd name="T120" fmla="*/ 45 h 4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2" h="45">
                <a:moveTo>
                  <a:pt x="55" y="44"/>
                </a:moveTo>
                <a:lnTo>
                  <a:pt x="56" y="44"/>
                </a:lnTo>
                <a:lnTo>
                  <a:pt x="56" y="42"/>
                </a:lnTo>
                <a:lnTo>
                  <a:pt x="57" y="42"/>
                </a:lnTo>
                <a:lnTo>
                  <a:pt x="59" y="41"/>
                </a:lnTo>
                <a:lnTo>
                  <a:pt x="61" y="41"/>
                </a:lnTo>
                <a:lnTo>
                  <a:pt x="63" y="40"/>
                </a:lnTo>
                <a:lnTo>
                  <a:pt x="65" y="39"/>
                </a:lnTo>
                <a:lnTo>
                  <a:pt x="68" y="38"/>
                </a:lnTo>
                <a:lnTo>
                  <a:pt x="71" y="37"/>
                </a:lnTo>
                <a:lnTo>
                  <a:pt x="73" y="34"/>
                </a:lnTo>
                <a:lnTo>
                  <a:pt x="76" y="33"/>
                </a:lnTo>
                <a:lnTo>
                  <a:pt x="78" y="32"/>
                </a:lnTo>
                <a:lnTo>
                  <a:pt x="80" y="30"/>
                </a:lnTo>
                <a:lnTo>
                  <a:pt x="82" y="28"/>
                </a:lnTo>
                <a:lnTo>
                  <a:pt x="84" y="26"/>
                </a:lnTo>
                <a:lnTo>
                  <a:pt x="85" y="24"/>
                </a:lnTo>
                <a:lnTo>
                  <a:pt x="0" y="3"/>
                </a:lnTo>
                <a:lnTo>
                  <a:pt x="6" y="0"/>
                </a:lnTo>
                <a:lnTo>
                  <a:pt x="132" y="32"/>
                </a:lnTo>
                <a:lnTo>
                  <a:pt x="126" y="34"/>
                </a:lnTo>
                <a:lnTo>
                  <a:pt x="90" y="25"/>
                </a:lnTo>
                <a:lnTo>
                  <a:pt x="90" y="26"/>
                </a:lnTo>
                <a:lnTo>
                  <a:pt x="89" y="26"/>
                </a:lnTo>
                <a:lnTo>
                  <a:pt x="89" y="27"/>
                </a:lnTo>
                <a:lnTo>
                  <a:pt x="87" y="28"/>
                </a:lnTo>
                <a:lnTo>
                  <a:pt x="86" y="30"/>
                </a:lnTo>
                <a:lnTo>
                  <a:pt x="85" y="31"/>
                </a:lnTo>
                <a:lnTo>
                  <a:pt x="83" y="32"/>
                </a:lnTo>
                <a:lnTo>
                  <a:pt x="80" y="33"/>
                </a:lnTo>
                <a:lnTo>
                  <a:pt x="78" y="35"/>
                </a:lnTo>
                <a:lnTo>
                  <a:pt x="76" y="37"/>
                </a:lnTo>
                <a:lnTo>
                  <a:pt x="72" y="38"/>
                </a:lnTo>
                <a:lnTo>
                  <a:pt x="70" y="40"/>
                </a:lnTo>
                <a:lnTo>
                  <a:pt x="65" y="41"/>
                </a:lnTo>
                <a:lnTo>
                  <a:pt x="62" y="44"/>
                </a:lnTo>
                <a:lnTo>
                  <a:pt x="57" y="45"/>
                </a:lnTo>
                <a:lnTo>
                  <a:pt x="55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5" name="Freeform 52"/>
          <p:cNvSpPr>
            <a:spLocks/>
          </p:cNvSpPr>
          <p:nvPr/>
        </p:nvSpPr>
        <p:spPr bwMode="auto">
          <a:xfrm>
            <a:off x="1671638" y="3714750"/>
            <a:ext cx="214312" cy="84138"/>
          </a:xfrm>
          <a:custGeom>
            <a:avLst/>
            <a:gdLst>
              <a:gd name="T0" fmla="*/ 0 w 135"/>
              <a:gd name="T1" fmla="*/ 0 h 40"/>
              <a:gd name="T2" fmla="*/ 2147483646 w 135"/>
              <a:gd name="T3" fmla="*/ 2147483646 h 40"/>
              <a:gd name="T4" fmla="*/ 2147483646 w 135"/>
              <a:gd name="T5" fmla="*/ 2147483646 h 40"/>
              <a:gd name="T6" fmla="*/ 2147483646 w 135"/>
              <a:gd name="T7" fmla="*/ 0 h 40"/>
              <a:gd name="T8" fmla="*/ 0 w 135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40"/>
              <a:gd name="T17" fmla="*/ 135 w 13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40">
                <a:moveTo>
                  <a:pt x="0" y="0"/>
                </a:moveTo>
                <a:lnTo>
                  <a:pt x="132" y="40"/>
                </a:lnTo>
                <a:lnTo>
                  <a:pt x="135" y="40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Freeform 53"/>
          <p:cNvSpPr>
            <a:spLocks/>
          </p:cNvSpPr>
          <p:nvPr/>
        </p:nvSpPr>
        <p:spPr bwMode="auto">
          <a:xfrm>
            <a:off x="1708150" y="3703638"/>
            <a:ext cx="209550" cy="73025"/>
          </a:xfrm>
          <a:custGeom>
            <a:avLst/>
            <a:gdLst>
              <a:gd name="T0" fmla="*/ 0 w 132"/>
              <a:gd name="T1" fmla="*/ 0 h 35"/>
              <a:gd name="T2" fmla="*/ 2147483646 w 132"/>
              <a:gd name="T3" fmla="*/ 2147483646 h 35"/>
              <a:gd name="T4" fmla="*/ 2147483646 w 132"/>
              <a:gd name="T5" fmla="*/ 2147483646 h 35"/>
              <a:gd name="T6" fmla="*/ 2147483646 w 132"/>
              <a:gd name="T7" fmla="*/ 0 h 35"/>
              <a:gd name="T8" fmla="*/ 0 w 132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5"/>
              <a:gd name="T17" fmla="*/ 132 w 132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5">
                <a:moveTo>
                  <a:pt x="0" y="0"/>
                </a:moveTo>
                <a:lnTo>
                  <a:pt x="130" y="35"/>
                </a:lnTo>
                <a:lnTo>
                  <a:pt x="132" y="35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Freeform 54"/>
          <p:cNvSpPr>
            <a:spLocks/>
          </p:cNvSpPr>
          <p:nvPr/>
        </p:nvSpPr>
        <p:spPr bwMode="auto">
          <a:xfrm>
            <a:off x="1692275" y="3708400"/>
            <a:ext cx="211138" cy="79375"/>
          </a:xfrm>
          <a:custGeom>
            <a:avLst/>
            <a:gdLst>
              <a:gd name="T0" fmla="*/ 0 w 133"/>
              <a:gd name="T1" fmla="*/ 0 h 38"/>
              <a:gd name="T2" fmla="*/ 2147483646 w 133"/>
              <a:gd name="T3" fmla="*/ 2147483646 h 38"/>
              <a:gd name="T4" fmla="*/ 2147483646 w 133"/>
              <a:gd name="T5" fmla="*/ 2147483646 h 38"/>
              <a:gd name="T6" fmla="*/ 2147483646 w 133"/>
              <a:gd name="T7" fmla="*/ 0 h 38"/>
              <a:gd name="T8" fmla="*/ 0 w 133"/>
              <a:gd name="T9" fmla="*/ 0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38"/>
              <a:gd name="T17" fmla="*/ 133 w 133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38">
                <a:moveTo>
                  <a:pt x="0" y="0"/>
                </a:moveTo>
                <a:lnTo>
                  <a:pt x="130" y="38"/>
                </a:lnTo>
                <a:lnTo>
                  <a:pt x="133" y="38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Freeform 55"/>
          <p:cNvSpPr>
            <a:spLocks/>
          </p:cNvSpPr>
          <p:nvPr/>
        </p:nvSpPr>
        <p:spPr bwMode="auto">
          <a:xfrm>
            <a:off x="2462213" y="3040063"/>
            <a:ext cx="517525" cy="136525"/>
          </a:xfrm>
          <a:custGeom>
            <a:avLst/>
            <a:gdLst>
              <a:gd name="T0" fmla="*/ 2147483646 w 326"/>
              <a:gd name="T1" fmla="*/ 0 h 65"/>
              <a:gd name="T2" fmla="*/ 2147483646 w 326"/>
              <a:gd name="T3" fmla="*/ 2147483646 h 65"/>
              <a:gd name="T4" fmla="*/ 2147483646 w 326"/>
              <a:gd name="T5" fmla="*/ 2147483646 h 65"/>
              <a:gd name="T6" fmla="*/ 2147483646 w 326"/>
              <a:gd name="T7" fmla="*/ 2147483646 h 65"/>
              <a:gd name="T8" fmla="*/ 2147483646 w 326"/>
              <a:gd name="T9" fmla="*/ 2147483646 h 65"/>
              <a:gd name="T10" fmla="*/ 2147483646 w 326"/>
              <a:gd name="T11" fmla="*/ 2147483646 h 65"/>
              <a:gd name="T12" fmla="*/ 2147483646 w 326"/>
              <a:gd name="T13" fmla="*/ 2147483646 h 65"/>
              <a:gd name="T14" fmla="*/ 2147483646 w 326"/>
              <a:gd name="T15" fmla="*/ 2147483646 h 65"/>
              <a:gd name="T16" fmla="*/ 2147483646 w 326"/>
              <a:gd name="T17" fmla="*/ 2147483646 h 65"/>
              <a:gd name="T18" fmla="*/ 2147483646 w 326"/>
              <a:gd name="T19" fmla="*/ 2147483646 h 65"/>
              <a:gd name="T20" fmla="*/ 0 w 326"/>
              <a:gd name="T21" fmla="*/ 2147483646 h 65"/>
              <a:gd name="T22" fmla="*/ 0 w 326"/>
              <a:gd name="T23" fmla="*/ 2147483646 h 65"/>
              <a:gd name="T24" fmla="*/ 0 w 326"/>
              <a:gd name="T25" fmla="*/ 2147483646 h 65"/>
              <a:gd name="T26" fmla="*/ 2147483646 w 326"/>
              <a:gd name="T27" fmla="*/ 2147483646 h 65"/>
              <a:gd name="T28" fmla="*/ 2147483646 w 326"/>
              <a:gd name="T29" fmla="*/ 2147483646 h 65"/>
              <a:gd name="T30" fmla="*/ 2147483646 w 326"/>
              <a:gd name="T31" fmla="*/ 2147483646 h 65"/>
              <a:gd name="T32" fmla="*/ 2147483646 w 326"/>
              <a:gd name="T33" fmla="*/ 2147483646 h 65"/>
              <a:gd name="T34" fmla="*/ 2147483646 w 326"/>
              <a:gd name="T35" fmla="*/ 2147483646 h 65"/>
              <a:gd name="T36" fmla="*/ 2147483646 w 326"/>
              <a:gd name="T37" fmla="*/ 2147483646 h 65"/>
              <a:gd name="T38" fmla="*/ 2147483646 w 326"/>
              <a:gd name="T39" fmla="*/ 2147483646 h 65"/>
              <a:gd name="T40" fmla="*/ 2147483646 w 326"/>
              <a:gd name="T41" fmla="*/ 2147483646 h 65"/>
              <a:gd name="T42" fmla="*/ 2147483646 w 326"/>
              <a:gd name="T43" fmla="*/ 2147483646 h 65"/>
              <a:gd name="T44" fmla="*/ 2147483646 w 326"/>
              <a:gd name="T45" fmla="*/ 2147483646 h 65"/>
              <a:gd name="T46" fmla="*/ 2147483646 w 326"/>
              <a:gd name="T47" fmla="*/ 2147483646 h 65"/>
              <a:gd name="T48" fmla="*/ 2147483646 w 326"/>
              <a:gd name="T49" fmla="*/ 2147483646 h 65"/>
              <a:gd name="T50" fmla="*/ 2147483646 w 326"/>
              <a:gd name="T51" fmla="*/ 2147483646 h 65"/>
              <a:gd name="T52" fmla="*/ 2147483646 w 326"/>
              <a:gd name="T53" fmla="*/ 2147483646 h 65"/>
              <a:gd name="T54" fmla="*/ 2147483646 w 326"/>
              <a:gd name="T55" fmla="*/ 2147483646 h 65"/>
              <a:gd name="T56" fmla="*/ 2147483646 w 326"/>
              <a:gd name="T57" fmla="*/ 2147483646 h 65"/>
              <a:gd name="T58" fmla="*/ 2147483646 w 326"/>
              <a:gd name="T59" fmla="*/ 2147483646 h 65"/>
              <a:gd name="T60" fmla="*/ 2147483646 w 326"/>
              <a:gd name="T61" fmla="*/ 2147483646 h 65"/>
              <a:gd name="T62" fmla="*/ 2147483646 w 326"/>
              <a:gd name="T63" fmla="*/ 2147483646 h 65"/>
              <a:gd name="T64" fmla="*/ 2147483646 w 326"/>
              <a:gd name="T65" fmla="*/ 2147483646 h 65"/>
              <a:gd name="T66" fmla="*/ 2147483646 w 326"/>
              <a:gd name="T67" fmla="*/ 2147483646 h 65"/>
              <a:gd name="T68" fmla="*/ 2147483646 w 326"/>
              <a:gd name="T69" fmla="*/ 2147483646 h 65"/>
              <a:gd name="T70" fmla="*/ 2147483646 w 326"/>
              <a:gd name="T71" fmla="*/ 2147483646 h 65"/>
              <a:gd name="T72" fmla="*/ 2147483646 w 326"/>
              <a:gd name="T73" fmla="*/ 2147483646 h 65"/>
              <a:gd name="T74" fmla="*/ 2147483646 w 326"/>
              <a:gd name="T75" fmla="*/ 2147483646 h 65"/>
              <a:gd name="T76" fmla="*/ 2147483646 w 326"/>
              <a:gd name="T77" fmla="*/ 2147483646 h 65"/>
              <a:gd name="T78" fmla="*/ 2147483646 w 326"/>
              <a:gd name="T79" fmla="*/ 2147483646 h 65"/>
              <a:gd name="T80" fmla="*/ 2147483646 w 326"/>
              <a:gd name="T81" fmla="*/ 2147483646 h 65"/>
              <a:gd name="T82" fmla="*/ 2147483646 w 326"/>
              <a:gd name="T83" fmla="*/ 2147483646 h 65"/>
              <a:gd name="T84" fmla="*/ 2147483646 w 326"/>
              <a:gd name="T85" fmla="*/ 2147483646 h 65"/>
              <a:gd name="T86" fmla="*/ 2147483646 w 326"/>
              <a:gd name="T87" fmla="*/ 2147483646 h 65"/>
              <a:gd name="T88" fmla="*/ 2147483646 w 326"/>
              <a:gd name="T89" fmla="*/ 2147483646 h 65"/>
              <a:gd name="T90" fmla="*/ 2147483646 w 326"/>
              <a:gd name="T91" fmla="*/ 0 h 6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6"/>
              <a:gd name="T139" fmla="*/ 0 h 65"/>
              <a:gd name="T140" fmla="*/ 326 w 326"/>
              <a:gd name="T141" fmla="*/ 65 h 6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6" h="65">
                <a:moveTo>
                  <a:pt x="162" y="0"/>
                </a:moveTo>
                <a:lnTo>
                  <a:pt x="146" y="0"/>
                </a:lnTo>
                <a:lnTo>
                  <a:pt x="130" y="0"/>
                </a:lnTo>
                <a:lnTo>
                  <a:pt x="115" y="1"/>
                </a:lnTo>
                <a:lnTo>
                  <a:pt x="99" y="2"/>
                </a:lnTo>
                <a:lnTo>
                  <a:pt x="85" y="3"/>
                </a:lnTo>
                <a:lnTo>
                  <a:pt x="71" y="6"/>
                </a:lnTo>
                <a:lnTo>
                  <a:pt x="60" y="7"/>
                </a:lnTo>
                <a:lnTo>
                  <a:pt x="48" y="9"/>
                </a:lnTo>
                <a:lnTo>
                  <a:pt x="38" y="12"/>
                </a:lnTo>
                <a:lnTo>
                  <a:pt x="32" y="13"/>
                </a:lnTo>
                <a:lnTo>
                  <a:pt x="28" y="14"/>
                </a:lnTo>
                <a:lnTo>
                  <a:pt x="24" y="15"/>
                </a:lnTo>
                <a:lnTo>
                  <a:pt x="20" y="17"/>
                </a:lnTo>
                <a:lnTo>
                  <a:pt x="15" y="19"/>
                </a:lnTo>
                <a:lnTo>
                  <a:pt x="13" y="20"/>
                </a:lnTo>
                <a:lnTo>
                  <a:pt x="10" y="21"/>
                </a:lnTo>
                <a:lnTo>
                  <a:pt x="7" y="23"/>
                </a:lnTo>
                <a:lnTo>
                  <a:pt x="5" y="24"/>
                </a:lnTo>
                <a:lnTo>
                  <a:pt x="4" y="26"/>
                </a:lnTo>
                <a:lnTo>
                  <a:pt x="1" y="28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1" y="37"/>
                </a:lnTo>
                <a:lnTo>
                  <a:pt x="4" y="40"/>
                </a:lnTo>
                <a:lnTo>
                  <a:pt x="5" y="41"/>
                </a:lnTo>
                <a:lnTo>
                  <a:pt x="7" y="43"/>
                </a:lnTo>
                <a:lnTo>
                  <a:pt x="10" y="44"/>
                </a:lnTo>
                <a:lnTo>
                  <a:pt x="13" y="46"/>
                </a:lnTo>
                <a:lnTo>
                  <a:pt x="15" y="47"/>
                </a:lnTo>
                <a:lnTo>
                  <a:pt x="20" y="49"/>
                </a:lnTo>
                <a:lnTo>
                  <a:pt x="24" y="50"/>
                </a:lnTo>
                <a:lnTo>
                  <a:pt x="28" y="51"/>
                </a:lnTo>
                <a:lnTo>
                  <a:pt x="32" y="53"/>
                </a:lnTo>
                <a:lnTo>
                  <a:pt x="38" y="54"/>
                </a:lnTo>
                <a:lnTo>
                  <a:pt x="48" y="56"/>
                </a:lnTo>
                <a:lnTo>
                  <a:pt x="60" y="58"/>
                </a:lnTo>
                <a:lnTo>
                  <a:pt x="71" y="61"/>
                </a:lnTo>
                <a:lnTo>
                  <a:pt x="85" y="62"/>
                </a:lnTo>
                <a:lnTo>
                  <a:pt x="99" y="63"/>
                </a:lnTo>
                <a:lnTo>
                  <a:pt x="115" y="64"/>
                </a:lnTo>
                <a:lnTo>
                  <a:pt x="130" y="65"/>
                </a:lnTo>
                <a:lnTo>
                  <a:pt x="146" y="65"/>
                </a:lnTo>
                <a:lnTo>
                  <a:pt x="162" y="65"/>
                </a:lnTo>
                <a:lnTo>
                  <a:pt x="180" y="65"/>
                </a:lnTo>
                <a:lnTo>
                  <a:pt x="195" y="65"/>
                </a:lnTo>
                <a:lnTo>
                  <a:pt x="211" y="64"/>
                </a:lnTo>
                <a:lnTo>
                  <a:pt x="227" y="63"/>
                </a:lnTo>
                <a:lnTo>
                  <a:pt x="241" y="62"/>
                </a:lnTo>
                <a:lnTo>
                  <a:pt x="253" y="61"/>
                </a:lnTo>
                <a:lnTo>
                  <a:pt x="266" y="58"/>
                </a:lnTo>
                <a:lnTo>
                  <a:pt x="278" y="56"/>
                </a:lnTo>
                <a:lnTo>
                  <a:pt x="288" y="54"/>
                </a:lnTo>
                <a:lnTo>
                  <a:pt x="293" y="53"/>
                </a:lnTo>
                <a:lnTo>
                  <a:pt x="298" y="51"/>
                </a:lnTo>
                <a:lnTo>
                  <a:pt x="302" y="50"/>
                </a:lnTo>
                <a:lnTo>
                  <a:pt x="306" y="49"/>
                </a:lnTo>
                <a:lnTo>
                  <a:pt x="309" y="47"/>
                </a:lnTo>
                <a:lnTo>
                  <a:pt x="313" y="46"/>
                </a:lnTo>
                <a:lnTo>
                  <a:pt x="315" y="44"/>
                </a:lnTo>
                <a:lnTo>
                  <a:pt x="319" y="43"/>
                </a:lnTo>
                <a:lnTo>
                  <a:pt x="321" y="41"/>
                </a:lnTo>
                <a:lnTo>
                  <a:pt x="322" y="40"/>
                </a:lnTo>
                <a:lnTo>
                  <a:pt x="324" y="37"/>
                </a:lnTo>
                <a:lnTo>
                  <a:pt x="325" y="36"/>
                </a:lnTo>
                <a:lnTo>
                  <a:pt x="326" y="35"/>
                </a:lnTo>
                <a:lnTo>
                  <a:pt x="326" y="33"/>
                </a:lnTo>
                <a:lnTo>
                  <a:pt x="326" y="31"/>
                </a:lnTo>
                <a:lnTo>
                  <a:pt x="325" y="29"/>
                </a:lnTo>
                <a:lnTo>
                  <a:pt x="324" y="28"/>
                </a:lnTo>
                <a:lnTo>
                  <a:pt x="322" y="26"/>
                </a:lnTo>
                <a:lnTo>
                  <a:pt x="321" y="24"/>
                </a:lnTo>
                <a:lnTo>
                  <a:pt x="319" y="23"/>
                </a:lnTo>
                <a:lnTo>
                  <a:pt x="315" y="21"/>
                </a:lnTo>
                <a:lnTo>
                  <a:pt x="313" y="20"/>
                </a:lnTo>
                <a:lnTo>
                  <a:pt x="309" y="19"/>
                </a:lnTo>
                <a:lnTo>
                  <a:pt x="306" y="17"/>
                </a:lnTo>
                <a:lnTo>
                  <a:pt x="302" y="15"/>
                </a:lnTo>
                <a:lnTo>
                  <a:pt x="298" y="14"/>
                </a:lnTo>
                <a:lnTo>
                  <a:pt x="293" y="13"/>
                </a:lnTo>
                <a:lnTo>
                  <a:pt x="288" y="12"/>
                </a:lnTo>
                <a:lnTo>
                  <a:pt x="278" y="9"/>
                </a:lnTo>
                <a:lnTo>
                  <a:pt x="266" y="7"/>
                </a:lnTo>
                <a:lnTo>
                  <a:pt x="253" y="6"/>
                </a:lnTo>
                <a:lnTo>
                  <a:pt x="241" y="3"/>
                </a:lnTo>
                <a:lnTo>
                  <a:pt x="227" y="2"/>
                </a:lnTo>
                <a:lnTo>
                  <a:pt x="211" y="1"/>
                </a:lnTo>
                <a:lnTo>
                  <a:pt x="195" y="0"/>
                </a:lnTo>
                <a:lnTo>
                  <a:pt x="180" y="0"/>
                </a:lnTo>
                <a:lnTo>
                  <a:pt x="162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Freeform 56"/>
          <p:cNvSpPr>
            <a:spLocks/>
          </p:cNvSpPr>
          <p:nvPr/>
        </p:nvSpPr>
        <p:spPr bwMode="auto">
          <a:xfrm>
            <a:off x="2462213" y="3040063"/>
            <a:ext cx="517525" cy="136525"/>
          </a:xfrm>
          <a:custGeom>
            <a:avLst/>
            <a:gdLst>
              <a:gd name="T0" fmla="*/ 2147483646 w 326"/>
              <a:gd name="T1" fmla="*/ 0 h 65"/>
              <a:gd name="T2" fmla="*/ 2147483646 w 326"/>
              <a:gd name="T3" fmla="*/ 2147483646 h 65"/>
              <a:gd name="T4" fmla="*/ 2147483646 w 326"/>
              <a:gd name="T5" fmla="*/ 2147483646 h 65"/>
              <a:gd name="T6" fmla="*/ 2147483646 w 326"/>
              <a:gd name="T7" fmla="*/ 2147483646 h 65"/>
              <a:gd name="T8" fmla="*/ 2147483646 w 326"/>
              <a:gd name="T9" fmla="*/ 2147483646 h 65"/>
              <a:gd name="T10" fmla="*/ 2147483646 w 326"/>
              <a:gd name="T11" fmla="*/ 2147483646 h 65"/>
              <a:gd name="T12" fmla="*/ 2147483646 w 326"/>
              <a:gd name="T13" fmla="*/ 2147483646 h 65"/>
              <a:gd name="T14" fmla="*/ 2147483646 w 326"/>
              <a:gd name="T15" fmla="*/ 2147483646 h 65"/>
              <a:gd name="T16" fmla="*/ 2147483646 w 326"/>
              <a:gd name="T17" fmla="*/ 2147483646 h 65"/>
              <a:gd name="T18" fmla="*/ 2147483646 w 326"/>
              <a:gd name="T19" fmla="*/ 2147483646 h 65"/>
              <a:gd name="T20" fmla="*/ 0 w 326"/>
              <a:gd name="T21" fmla="*/ 2147483646 h 65"/>
              <a:gd name="T22" fmla="*/ 0 w 326"/>
              <a:gd name="T23" fmla="*/ 2147483646 h 65"/>
              <a:gd name="T24" fmla="*/ 0 w 326"/>
              <a:gd name="T25" fmla="*/ 2147483646 h 65"/>
              <a:gd name="T26" fmla="*/ 2147483646 w 326"/>
              <a:gd name="T27" fmla="*/ 2147483646 h 65"/>
              <a:gd name="T28" fmla="*/ 2147483646 w 326"/>
              <a:gd name="T29" fmla="*/ 2147483646 h 65"/>
              <a:gd name="T30" fmla="*/ 2147483646 w 326"/>
              <a:gd name="T31" fmla="*/ 2147483646 h 65"/>
              <a:gd name="T32" fmla="*/ 2147483646 w 326"/>
              <a:gd name="T33" fmla="*/ 2147483646 h 65"/>
              <a:gd name="T34" fmla="*/ 2147483646 w 326"/>
              <a:gd name="T35" fmla="*/ 2147483646 h 65"/>
              <a:gd name="T36" fmla="*/ 2147483646 w 326"/>
              <a:gd name="T37" fmla="*/ 2147483646 h 65"/>
              <a:gd name="T38" fmla="*/ 2147483646 w 326"/>
              <a:gd name="T39" fmla="*/ 2147483646 h 65"/>
              <a:gd name="T40" fmla="*/ 2147483646 w 326"/>
              <a:gd name="T41" fmla="*/ 2147483646 h 65"/>
              <a:gd name="T42" fmla="*/ 2147483646 w 326"/>
              <a:gd name="T43" fmla="*/ 2147483646 h 65"/>
              <a:gd name="T44" fmla="*/ 2147483646 w 326"/>
              <a:gd name="T45" fmla="*/ 2147483646 h 65"/>
              <a:gd name="T46" fmla="*/ 2147483646 w 326"/>
              <a:gd name="T47" fmla="*/ 2147483646 h 65"/>
              <a:gd name="T48" fmla="*/ 2147483646 w 326"/>
              <a:gd name="T49" fmla="*/ 2147483646 h 65"/>
              <a:gd name="T50" fmla="*/ 2147483646 w 326"/>
              <a:gd name="T51" fmla="*/ 2147483646 h 65"/>
              <a:gd name="T52" fmla="*/ 2147483646 w 326"/>
              <a:gd name="T53" fmla="*/ 2147483646 h 65"/>
              <a:gd name="T54" fmla="*/ 2147483646 w 326"/>
              <a:gd name="T55" fmla="*/ 2147483646 h 65"/>
              <a:gd name="T56" fmla="*/ 2147483646 w 326"/>
              <a:gd name="T57" fmla="*/ 2147483646 h 65"/>
              <a:gd name="T58" fmla="*/ 2147483646 w 326"/>
              <a:gd name="T59" fmla="*/ 2147483646 h 65"/>
              <a:gd name="T60" fmla="*/ 2147483646 w 326"/>
              <a:gd name="T61" fmla="*/ 2147483646 h 65"/>
              <a:gd name="T62" fmla="*/ 2147483646 w 326"/>
              <a:gd name="T63" fmla="*/ 2147483646 h 65"/>
              <a:gd name="T64" fmla="*/ 2147483646 w 326"/>
              <a:gd name="T65" fmla="*/ 2147483646 h 65"/>
              <a:gd name="T66" fmla="*/ 2147483646 w 326"/>
              <a:gd name="T67" fmla="*/ 2147483646 h 65"/>
              <a:gd name="T68" fmla="*/ 2147483646 w 326"/>
              <a:gd name="T69" fmla="*/ 2147483646 h 65"/>
              <a:gd name="T70" fmla="*/ 2147483646 w 326"/>
              <a:gd name="T71" fmla="*/ 2147483646 h 65"/>
              <a:gd name="T72" fmla="*/ 2147483646 w 326"/>
              <a:gd name="T73" fmla="*/ 2147483646 h 65"/>
              <a:gd name="T74" fmla="*/ 2147483646 w 326"/>
              <a:gd name="T75" fmla="*/ 2147483646 h 65"/>
              <a:gd name="T76" fmla="*/ 2147483646 w 326"/>
              <a:gd name="T77" fmla="*/ 2147483646 h 65"/>
              <a:gd name="T78" fmla="*/ 2147483646 w 326"/>
              <a:gd name="T79" fmla="*/ 2147483646 h 65"/>
              <a:gd name="T80" fmla="*/ 2147483646 w 326"/>
              <a:gd name="T81" fmla="*/ 2147483646 h 65"/>
              <a:gd name="T82" fmla="*/ 2147483646 w 326"/>
              <a:gd name="T83" fmla="*/ 2147483646 h 65"/>
              <a:gd name="T84" fmla="*/ 2147483646 w 326"/>
              <a:gd name="T85" fmla="*/ 2147483646 h 65"/>
              <a:gd name="T86" fmla="*/ 2147483646 w 326"/>
              <a:gd name="T87" fmla="*/ 2147483646 h 65"/>
              <a:gd name="T88" fmla="*/ 2147483646 w 326"/>
              <a:gd name="T89" fmla="*/ 2147483646 h 65"/>
              <a:gd name="T90" fmla="*/ 2147483646 w 326"/>
              <a:gd name="T91" fmla="*/ 0 h 6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6"/>
              <a:gd name="T139" fmla="*/ 0 h 65"/>
              <a:gd name="T140" fmla="*/ 326 w 326"/>
              <a:gd name="T141" fmla="*/ 65 h 6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6" h="65">
                <a:moveTo>
                  <a:pt x="162" y="0"/>
                </a:moveTo>
                <a:lnTo>
                  <a:pt x="146" y="0"/>
                </a:lnTo>
                <a:lnTo>
                  <a:pt x="130" y="0"/>
                </a:lnTo>
                <a:lnTo>
                  <a:pt x="115" y="1"/>
                </a:lnTo>
                <a:lnTo>
                  <a:pt x="99" y="2"/>
                </a:lnTo>
                <a:lnTo>
                  <a:pt x="85" y="3"/>
                </a:lnTo>
                <a:lnTo>
                  <a:pt x="71" y="6"/>
                </a:lnTo>
                <a:lnTo>
                  <a:pt x="60" y="7"/>
                </a:lnTo>
                <a:lnTo>
                  <a:pt x="48" y="9"/>
                </a:lnTo>
                <a:lnTo>
                  <a:pt x="38" y="12"/>
                </a:lnTo>
                <a:lnTo>
                  <a:pt x="32" y="13"/>
                </a:lnTo>
                <a:lnTo>
                  <a:pt x="28" y="14"/>
                </a:lnTo>
                <a:lnTo>
                  <a:pt x="24" y="15"/>
                </a:lnTo>
                <a:lnTo>
                  <a:pt x="20" y="17"/>
                </a:lnTo>
                <a:lnTo>
                  <a:pt x="15" y="19"/>
                </a:lnTo>
                <a:lnTo>
                  <a:pt x="13" y="20"/>
                </a:lnTo>
                <a:lnTo>
                  <a:pt x="10" y="21"/>
                </a:lnTo>
                <a:lnTo>
                  <a:pt x="7" y="23"/>
                </a:lnTo>
                <a:lnTo>
                  <a:pt x="5" y="24"/>
                </a:lnTo>
                <a:lnTo>
                  <a:pt x="4" y="26"/>
                </a:lnTo>
                <a:lnTo>
                  <a:pt x="1" y="28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1" y="37"/>
                </a:lnTo>
                <a:lnTo>
                  <a:pt x="4" y="40"/>
                </a:lnTo>
                <a:lnTo>
                  <a:pt x="5" y="41"/>
                </a:lnTo>
                <a:lnTo>
                  <a:pt x="7" y="43"/>
                </a:lnTo>
                <a:lnTo>
                  <a:pt x="10" y="44"/>
                </a:lnTo>
                <a:lnTo>
                  <a:pt x="13" y="46"/>
                </a:lnTo>
                <a:lnTo>
                  <a:pt x="15" y="47"/>
                </a:lnTo>
                <a:lnTo>
                  <a:pt x="20" y="49"/>
                </a:lnTo>
                <a:lnTo>
                  <a:pt x="24" y="50"/>
                </a:lnTo>
                <a:lnTo>
                  <a:pt x="28" y="51"/>
                </a:lnTo>
                <a:lnTo>
                  <a:pt x="32" y="53"/>
                </a:lnTo>
                <a:lnTo>
                  <a:pt x="38" y="54"/>
                </a:lnTo>
                <a:lnTo>
                  <a:pt x="48" y="56"/>
                </a:lnTo>
                <a:lnTo>
                  <a:pt x="60" y="58"/>
                </a:lnTo>
                <a:lnTo>
                  <a:pt x="71" y="61"/>
                </a:lnTo>
                <a:lnTo>
                  <a:pt x="85" y="62"/>
                </a:lnTo>
                <a:lnTo>
                  <a:pt x="99" y="63"/>
                </a:lnTo>
                <a:lnTo>
                  <a:pt x="115" y="64"/>
                </a:lnTo>
                <a:lnTo>
                  <a:pt x="130" y="65"/>
                </a:lnTo>
                <a:lnTo>
                  <a:pt x="146" y="65"/>
                </a:lnTo>
                <a:lnTo>
                  <a:pt x="162" y="65"/>
                </a:lnTo>
                <a:lnTo>
                  <a:pt x="180" y="65"/>
                </a:lnTo>
                <a:lnTo>
                  <a:pt x="195" y="65"/>
                </a:lnTo>
                <a:lnTo>
                  <a:pt x="211" y="64"/>
                </a:lnTo>
                <a:lnTo>
                  <a:pt x="227" y="63"/>
                </a:lnTo>
                <a:lnTo>
                  <a:pt x="241" y="62"/>
                </a:lnTo>
                <a:lnTo>
                  <a:pt x="253" y="61"/>
                </a:lnTo>
                <a:lnTo>
                  <a:pt x="266" y="58"/>
                </a:lnTo>
                <a:lnTo>
                  <a:pt x="278" y="56"/>
                </a:lnTo>
                <a:lnTo>
                  <a:pt x="288" y="54"/>
                </a:lnTo>
                <a:lnTo>
                  <a:pt x="293" y="53"/>
                </a:lnTo>
                <a:lnTo>
                  <a:pt x="298" y="51"/>
                </a:lnTo>
                <a:lnTo>
                  <a:pt x="302" y="50"/>
                </a:lnTo>
                <a:lnTo>
                  <a:pt x="306" y="49"/>
                </a:lnTo>
                <a:lnTo>
                  <a:pt x="309" y="47"/>
                </a:lnTo>
                <a:lnTo>
                  <a:pt x="313" y="46"/>
                </a:lnTo>
                <a:lnTo>
                  <a:pt x="315" y="44"/>
                </a:lnTo>
                <a:lnTo>
                  <a:pt x="319" y="43"/>
                </a:lnTo>
                <a:lnTo>
                  <a:pt x="321" y="41"/>
                </a:lnTo>
                <a:lnTo>
                  <a:pt x="322" y="40"/>
                </a:lnTo>
                <a:lnTo>
                  <a:pt x="324" y="37"/>
                </a:lnTo>
                <a:lnTo>
                  <a:pt x="325" y="36"/>
                </a:lnTo>
                <a:lnTo>
                  <a:pt x="326" y="35"/>
                </a:lnTo>
                <a:lnTo>
                  <a:pt x="326" y="33"/>
                </a:lnTo>
                <a:lnTo>
                  <a:pt x="326" y="31"/>
                </a:lnTo>
                <a:lnTo>
                  <a:pt x="325" y="29"/>
                </a:lnTo>
                <a:lnTo>
                  <a:pt x="324" y="28"/>
                </a:lnTo>
                <a:lnTo>
                  <a:pt x="322" y="26"/>
                </a:lnTo>
                <a:lnTo>
                  <a:pt x="321" y="24"/>
                </a:lnTo>
                <a:lnTo>
                  <a:pt x="319" y="23"/>
                </a:lnTo>
                <a:lnTo>
                  <a:pt x="315" y="21"/>
                </a:lnTo>
                <a:lnTo>
                  <a:pt x="313" y="20"/>
                </a:lnTo>
                <a:lnTo>
                  <a:pt x="309" y="19"/>
                </a:lnTo>
                <a:lnTo>
                  <a:pt x="306" y="17"/>
                </a:lnTo>
                <a:lnTo>
                  <a:pt x="302" y="15"/>
                </a:lnTo>
                <a:lnTo>
                  <a:pt x="298" y="14"/>
                </a:lnTo>
                <a:lnTo>
                  <a:pt x="293" y="13"/>
                </a:lnTo>
                <a:lnTo>
                  <a:pt x="288" y="12"/>
                </a:lnTo>
                <a:lnTo>
                  <a:pt x="278" y="9"/>
                </a:lnTo>
                <a:lnTo>
                  <a:pt x="266" y="7"/>
                </a:lnTo>
                <a:lnTo>
                  <a:pt x="253" y="6"/>
                </a:lnTo>
                <a:lnTo>
                  <a:pt x="241" y="3"/>
                </a:lnTo>
                <a:lnTo>
                  <a:pt x="227" y="2"/>
                </a:lnTo>
                <a:lnTo>
                  <a:pt x="211" y="1"/>
                </a:lnTo>
                <a:lnTo>
                  <a:pt x="195" y="0"/>
                </a:lnTo>
                <a:lnTo>
                  <a:pt x="180" y="0"/>
                </a:lnTo>
                <a:lnTo>
                  <a:pt x="162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0" name="Line 57"/>
          <p:cNvSpPr>
            <a:spLocks noChangeShapeType="1"/>
          </p:cNvSpPr>
          <p:nvPr/>
        </p:nvSpPr>
        <p:spPr bwMode="auto">
          <a:xfrm>
            <a:off x="2462213" y="3027363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Line 58"/>
          <p:cNvSpPr>
            <a:spLocks noChangeShapeType="1"/>
          </p:cNvSpPr>
          <p:nvPr/>
        </p:nvSpPr>
        <p:spPr bwMode="auto">
          <a:xfrm>
            <a:off x="2979738" y="3027363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2" name="Rectangle 59"/>
          <p:cNvSpPr>
            <a:spLocks noChangeArrowheads="1"/>
          </p:cNvSpPr>
          <p:nvPr/>
        </p:nvSpPr>
        <p:spPr bwMode="auto">
          <a:xfrm>
            <a:off x="2462213" y="3027363"/>
            <a:ext cx="511175" cy="841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93" name="Rectangle 60"/>
          <p:cNvSpPr>
            <a:spLocks noChangeArrowheads="1"/>
          </p:cNvSpPr>
          <p:nvPr/>
        </p:nvSpPr>
        <p:spPr bwMode="auto">
          <a:xfrm>
            <a:off x="2754313" y="3063875"/>
            <a:ext cx="412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r>
              <a:rPr lang="en-US" altLang="en-US" sz="13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8494" name="Freeform 61"/>
          <p:cNvSpPr>
            <a:spLocks/>
          </p:cNvSpPr>
          <p:nvPr/>
        </p:nvSpPr>
        <p:spPr bwMode="auto">
          <a:xfrm>
            <a:off x="2457450" y="2925763"/>
            <a:ext cx="515938" cy="161925"/>
          </a:xfrm>
          <a:custGeom>
            <a:avLst/>
            <a:gdLst>
              <a:gd name="T0" fmla="*/ 2147483646 w 325"/>
              <a:gd name="T1" fmla="*/ 0 h 77"/>
              <a:gd name="T2" fmla="*/ 2147483646 w 325"/>
              <a:gd name="T3" fmla="*/ 2147483646 h 77"/>
              <a:gd name="T4" fmla="*/ 2147483646 w 325"/>
              <a:gd name="T5" fmla="*/ 2147483646 h 77"/>
              <a:gd name="T6" fmla="*/ 2147483646 w 325"/>
              <a:gd name="T7" fmla="*/ 2147483646 h 77"/>
              <a:gd name="T8" fmla="*/ 2147483646 w 325"/>
              <a:gd name="T9" fmla="*/ 2147483646 h 77"/>
              <a:gd name="T10" fmla="*/ 2147483646 w 325"/>
              <a:gd name="T11" fmla="*/ 2147483646 h 77"/>
              <a:gd name="T12" fmla="*/ 2147483646 w 325"/>
              <a:gd name="T13" fmla="*/ 2147483646 h 77"/>
              <a:gd name="T14" fmla="*/ 2147483646 w 325"/>
              <a:gd name="T15" fmla="*/ 2147483646 h 77"/>
              <a:gd name="T16" fmla="*/ 2147483646 w 325"/>
              <a:gd name="T17" fmla="*/ 2147483646 h 77"/>
              <a:gd name="T18" fmla="*/ 2147483646 w 325"/>
              <a:gd name="T19" fmla="*/ 2147483646 h 77"/>
              <a:gd name="T20" fmla="*/ 2147483646 w 325"/>
              <a:gd name="T21" fmla="*/ 2147483646 h 77"/>
              <a:gd name="T22" fmla="*/ 0 w 325"/>
              <a:gd name="T23" fmla="*/ 2147483646 h 77"/>
              <a:gd name="T24" fmla="*/ 2147483646 w 325"/>
              <a:gd name="T25" fmla="*/ 2147483646 h 77"/>
              <a:gd name="T26" fmla="*/ 2147483646 w 325"/>
              <a:gd name="T27" fmla="*/ 2147483646 h 77"/>
              <a:gd name="T28" fmla="*/ 2147483646 w 325"/>
              <a:gd name="T29" fmla="*/ 2147483646 h 77"/>
              <a:gd name="T30" fmla="*/ 2147483646 w 325"/>
              <a:gd name="T31" fmla="*/ 2147483646 h 77"/>
              <a:gd name="T32" fmla="*/ 2147483646 w 325"/>
              <a:gd name="T33" fmla="*/ 2147483646 h 77"/>
              <a:gd name="T34" fmla="*/ 2147483646 w 325"/>
              <a:gd name="T35" fmla="*/ 2147483646 h 77"/>
              <a:gd name="T36" fmla="*/ 2147483646 w 325"/>
              <a:gd name="T37" fmla="*/ 2147483646 h 77"/>
              <a:gd name="T38" fmla="*/ 2147483646 w 325"/>
              <a:gd name="T39" fmla="*/ 2147483646 h 77"/>
              <a:gd name="T40" fmla="*/ 2147483646 w 325"/>
              <a:gd name="T41" fmla="*/ 2147483646 h 77"/>
              <a:gd name="T42" fmla="*/ 2147483646 w 325"/>
              <a:gd name="T43" fmla="*/ 2147483646 h 77"/>
              <a:gd name="T44" fmla="*/ 2147483646 w 325"/>
              <a:gd name="T45" fmla="*/ 2147483646 h 77"/>
              <a:gd name="T46" fmla="*/ 2147483646 w 325"/>
              <a:gd name="T47" fmla="*/ 2147483646 h 77"/>
              <a:gd name="T48" fmla="*/ 2147483646 w 325"/>
              <a:gd name="T49" fmla="*/ 2147483646 h 77"/>
              <a:gd name="T50" fmla="*/ 2147483646 w 325"/>
              <a:gd name="T51" fmla="*/ 2147483646 h 77"/>
              <a:gd name="T52" fmla="*/ 2147483646 w 325"/>
              <a:gd name="T53" fmla="*/ 2147483646 h 77"/>
              <a:gd name="T54" fmla="*/ 2147483646 w 325"/>
              <a:gd name="T55" fmla="*/ 2147483646 h 77"/>
              <a:gd name="T56" fmla="*/ 2147483646 w 325"/>
              <a:gd name="T57" fmla="*/ 2147483646 h 77"/>
              <a:gd name="T58" fmla="*/ 2147483646 w 325"/>
              <a:gd name="T59" fmla="*/ 2147483646 h 77"/>
              <a:gd name="T60" fmla="*/ 2147483646 w 325"/>
              <a:gd name="T61" fmla="*/ 2147483646 h 77"/>
              <a:gd name="T62" fmla="*/ 2147483646 w 325"/>
              <a:gd name="T63" fmla="*/ 2147483646 h 77"/>
              <a:gd name="T64" fmla="*/ 2147483646 w 325"/>
              <a:gd name="T65" fmla="*/ 2147483646 h 77"/>
              <a:gd name="T66" fmla="*/ 2147483646 w 325"/>
              <a:gd name="T67" fmla="*/ 2147483646 h 77"/>
              <a:gd name="T68" fmla="*/ 2147483646 w 325"/>
              <a:gd name="T69" fmla="*/ 2147483646 h 77"/>
              <a:gd name="T70" fmla="*/ 2147483646 w 325"/>
              <a:gd name="T71" fmla="*/ 2147483646 h 77"/>
              <a:gd name="T72" fmla="*/ 2147483646 w 325"/>
              <a:gd name="T73" fmla="*/ 2147483646 h 77"/>
              <a:gd name="T74" fmla="*/ 2147483646 w 325"/>
              <a:gd name="T75" fmla="*/ 2147483646 h 77"/>
              <a:gd name="T76" fmla="*/ 2147483646 w 325"/>
              <a:gd name="T77" fmla="*/ 2147483646 h 77"/>
              <a:gd name="T78" fmla="*/ 2147483646 w 325"/>
              <a:gd name="T79" fmla="*/ 2147483646 h 77"/>
              <a:gd name="T80" fmla="*/ 2147483646 w 325"/>
              <a:gd name="T81" fmla="*/ 2147483646 h 77"/>
              <a:gd name="T82" fmla="*/ 2147483646 w 325"/>
              <a:gd name="T83" fmla="*/ 2147483646 h 77"/>
              <a:gd name="T84" fmla="*/ 2147483646 w 325"/>
              <a:gd name="T85" fmla="*/ 2147483646 h 77"/>
              <a:gd name="T86" fmla="*/ 2147483646 w 325"/>
              <a:gd name="T87" fmla="*/ 2147483646 h 77"/>
              <a:gd name="T88" fmla="*/ 2147483646 w 325"/>
              <a:gd name="T89" fmla="*/ 2147483646 h 77"/>
              <a:gd name="T90" fmla="*/ 2147483646 w 325"/>
              <a:gd name="T91" fmla="*/ 0 h 7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5"/>
              <a:gd name="T139" fmla="*/ 0 h 77"/>
              <a:gd name="T140" fmla="*/ 325 w 325"/>
              <a:gd name="T141" fmla="*/ 77 h 7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5" h="77">
                <a:moveTo>
                  <a:pt x="163" y="0"/>
                </a:moveTo>
                <a:lnTo>
                  <a:pt x="147" y="0"/>
                </a:lnTo>
                <a:lnTo>
                  <a:pt x="130" y="1"/>
                </a:lnTo>
                <a:lnTo>
                  <a:pt x="114" y="1"/>
                </a:lnTo>
                <a:lnTo>
                  <a:pt x="99" y="4"/>
                </a:lnTo>
                <a:lnTo>
                  <a:pt x="85" y="5"/>
                </a:lnTo>
                <a:lnTo>
                  <a:pt x="72" y="7"/>
                </a:lnTo>
                <a:lnTo>
                  <a:pt x="59" y="10"/>
                </a:lnTo>
                <a:lnTo>
                  <a:pt x="48" y="12"/>
                </a:lnTo>
                <a:lnTo>
                  <a:pt x="37" y="14"/>
                </a:lnTo>
                <a:lnTo>
                  <a:pt x="32" y="15"/>
                </a:lnTo>
                <a:lnTo>
                  <a:pt x="28" y="18"/>
                </a:lnTo>
                <a:lnTo>
                  <a:pt x="23" y="19"/>
                </a:lnTo>
                <a:lnTo>
                  <a:pt x="20" y="20"/>
                </a:lnTo>
                <a:lnTo>
                  <a:pt x="16" y="22"/>
                </a:lnTo>
                <a:lnTo>
                  <a:pt x="13" y="24"/>
                </a:lnTo>
                <a:lnTo>
                  <a:pt x="10" y="26"/>
                </a:lnTo>
                <a:lnTo>
                  <a:pt x="8" y="27"/>
                </a:lnTo>
                <a:lnTo>
                  <a:pt x="6" y="29"/>
                </a:lnTo>
                <a:lnTo>
                  <a:pt x="3" y="31"/>
                </a:lnTo>
                <a:lnTo>
                  <a:pt x="2" y="33"/>
                </a:lnTo>
                <a:lnTo>
                  <a:pt x="1" y="35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2" y="45"/>
                </a:lnTo>
                <a:lnTo>
                  <a:pt x="3" y="47"/>
                </a:lnTo>
                <a:lnTo>
                  <a:pt x="6" y="48"/>
                </a:lnTo>
                <a:lnTo>
                  <a:pt x="8" y="50"/>
                </a:lnTo>
                <a:lnTo>
                  <a:pt x="10" y="52"/>
                </a:lnTo>
                <a:lnTo>
                  <a:pt x="13" y="54"/>
                </a:lnTo>
                <a:lnTo>
                  <a:pt x="16" y="55"/>
                </a:lnTo>
                <a:lnTo>
                  <a:pt x="20" y="57"/>
                </a:lnTo>
                <a:lnTo>
                  <a:pt x="23" y="59"/>
                </a:lnTo>
                <a:lnTo>
                  <a:pt x="28" y="61"/>
                </a:lnTo>
                <a:lnTo>
                  <a:pt x="32" y="62"/>
                </a:lnTo>
                <a:lnTo>
                  <a:pt x="37" y="63"/>
                </a:lnTo>
                <a:lnTo>
                  <a:pt x="48" y="67"/>
                </a:lnTo>
                <a:lnTo>
                  <a:pt x="59" y="69"/>
                </a:lnTo>
                <a:lnTo>
                  <a:pt x="72" y="71"/>
                </a:lnTo>
                <a:lnTo>
                  <a:pt x="85" y="73"/>
                </a:lnTo>
                <a:lnTo>
                  <a:pt x="99" y="75"/>
                </a:lnTo>
                <a:lnTo>
                  <a:pt x="114" y="76"/>
                </a:lnTo>
                <a:lnTo>
                  <a:pt x="130" y="77"/>
                </a:lnTo>
                <a:lnTo>
                  <a:pt x="146" y="77"/>
                </a:lnTo>
                <a:lnTo>
                  <a:pt x="163" y="77"/>
                </a:lnTo>
                <a:lnTo>
                  <a:pt x="179" y="77"/>
                </a:lnTo>
                <a:lnTo>
                  <a:pt x="196" y="77"/>
                </a:lnTo>
                <a:lnTo>
                  <a:pt x="211" y="76"/>
                </a:lnTo>
                <a:lnTo>
                  <a:pt x="226" y="75"/>
                </a:lnTo>
                <a:lnTo>
                  <a:pt x="240" y="73"/>
                </a:lnTo>
                <a:lnTo>
                  <a:pt x="254" y="71"/>
                </a:lnTo>
                <a:lnTo>
                  <a:pt x="267" y="69"/>
                </a:lnTo>
                <a:lnTo>
                  <a:pt x="279" y="67"/>
                </a:lnTo>
                <a:lnTo>
                  <a:pt x="289" y="63"/>
                </a:lnTo>
                <a:lnTo>
                  <a:pt x="294" y="62"/>
                </a:lnTo>
                <a:lnTo>
                  <a:pt x="298" y="61"/>
                </a:lnTo>
                <a:lnTo>
                  <a:pt x="302" y="59"/>
                </a:lnTo>
                <a:lnTo>
                  <a:pt x="307" y="57"/>
                </a:lnTo>
                <a:lnTo>
                  <a:pt x="310" y="55"/>
                </a:lnTo>
                <a:lnTo>
                  <a:pt x="312" y="54"/>
                </a:lnTo>
                <a:lnTo>
                  <a:pt x="316" y="52"/>
                </a:lnTo>
                <a:lnTo>
                  <a:pt x="318" y="50"/>
                </a:lnTo>
                <a:lnTo>
                  <a:pt x="321" y="48"/>
                </a:lnTo>
                <a:lnTo>
                  <a:pt x="323" y="47"/>
                </a:lnTo>
                <a:lnTo>
                  <a:pt x="324" y="45"/>
                </a:lnTo>
                <a:lnTo>
                  <a:pt x="325" y="42"/>
                </a:lnTo>
                <a:lnTo>
                  <a:pt x="325" y="41"/>
                </a:lnTo>
                <a:lnTo>
                  <a:pt x="325" y="39"/>
                </a:lnTo>
                <a:lnTo>
                  <a:pt x="325" y="36"/>
                </a:lnTo>
                <a:lnTo>
                  <a:pt x="325" y="35"/>
                </a:lnTo>
                <a:lnTo>
                  <a:pt x="324" y="33"/>
                </a:lnTo>
                <a:lnTo>
                  <a:pt x="323" y="31"/>
                </a:lnTo>
                <a:lnTo>
                  <a:pt x="321" y="29"/>
                </a:lnTo>
                <a:lnTo>
                  <a:pt x="318" y="27"/>
                </a:lnTo>
                <a:lnTo>
                  <a:pt x="316" y="26"/>
                </a:lnTo>
                <a:lnTo>
                  <a:pt x="312" y="24"/>
                </a:lnTo>
                <a:lnTo>
                  <a:pt x="310" y="22"/>
                </a:lnTo>
                <a:lnTo>
                  <a:pt x="307" y="20"/>
                </a:lnTo>
                <a:lnTo>
                  <a:pt x="302" y="19"/>
                </a:lnTo>
                <a:lnTo>
                  <a:pt x="298" y="18"/>
                </a:lnTo>
                <a:lnTo>
                  <a:pt x="294" y="15"/>
                </a:lnTo>
                <a:lnTo>
                  <a:pt x="289" y="14"/>
                </a:lnTo>
                <a:lnTo>
                  <a:pt x="279" y="12"/>
                </a:lnTo>
                <a:lnTo>
                  <a:pt x="267" y="10"/>
                </a:lnTo>
                <a:lnTo>
                  <a:pt x="254" y="7"/>
                </a:lnTo>
                <a:lnTo>
                  <a:pt x="240" y="5"/>
                </a:lnTo>
                <a:lnTo>
                  <a:pt x="226" y="4"/>
                </a:lnTo>
                <a:lnTo>
                  <a:pt x="211" y="1"/>
                </a:lnTo>
                <a:lnTo>
                  <a:pt x="196" y="1"/>
                </a:lnTo>
                <a:lnTo>
                  <a:pt x="179" y="0"/>
                </a:lnTo>
                <a:lnTo>
                  <a:pt x="163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5" name="Freeform 62"/>
          <p:cNvSpPr>
            <a:spLocks/>
          </p:cNvSpPr>
          <p:nvPr/>
        </p:nvSpPr>
        <p:spPr bwMode="auto">
          <a:xfrm>
            <a:off x="2457450" y="2925763"/>
            <a:ext cx="515938" cy="161925"/>
          </a:xfrm>
          <a:custGeom>
            <a:avLst/>
            <a:gdLst>
              <a:gd name="T0" fmla="*/ 2147483646 w 325"/>
              <a:gd name="T1" fmla="*/ 0 h 77"/>
              <a:gd name="T2" fmla="*/ 2147483646 w 325"/>
              <a:gd name="T3" fmla="*/ 2147483646 h 77"/>
              <a:gd name="T4" fmla="*/ 2147483646 w 325"/>
              <a:gd name="T5" fmla="*/ 2147483646 h 77"/>
              <a:gd name="T6" fmla="*/ 2147483646 w 325"/>
              <a:gd name="T7" fmla="*/ 2147483646 h 77"/>
              <a:gd name="T8" fmla="*/ 2147483646 w 325"/>
              <a:gd name="T9" fmla="*/ 2147483646 h 77"/>
              <a:gd name="T10" fmla="*/ 2147483646 w 325"/>
              <a:gd name="T11" fmla="*/ 2147483646 h 77"/>
              <a:gd name="T12" fmla="*/ 2147483646 w 325"/>
              <a:gd name="T13" fmla="*/ 2147483646 h 77"/>
              <a:gd name="T14" fmla="*/ 2147483646 w 325"/>
              <a:gd name="T15" fmla="*/ 2147483646 h 77"/>
              <a:gd name="T16" fmla="*/ 2147483646 w 325"/>
              <a:gd name="T17" fmla="*/ 2147483646 h 77"/>
              <a:gd name="T18" fmla="*/ 2147483646 w 325"/>
              <a:gd name="T19" fmla="*/ 2147483646 h 77"/>
              <a:gd name="T20" fmla="*/ 2147483646 w 325"/>
              <a:gd name="T21" fmla="*/ 2147483646 h 77"/>
              <a:gd name="T22" fmla="*/ 0 w 325"/>
              <a:gd name="T23" fmla="*/ 2147483646 h 77"/>
              <a:gd name="T24" fmla="*/ 2147483646 w 325"/>
              <a:gd name="T25" fmla="*/ 2147483646 h 77"/>
              <a:gd name="T26" fmla="*/ 2147483646 w 325"/>
              <a:gd name="T27" fmla="*/ 2147483646 h 77"/>
              <a:gd name="T28" fmla="*/ 2147483646 w 325"/>
              <a:gd name="T29" fmla="*/ 2147483646 h 77"/>
              <a:gd name="T30" fmla="*/ 2147483646 w 325"/>
              <a:gd name="T31" fmla="*/ 2147483646 h 77"/>
              <a:gd name="T32" fmla="*/ 2147483646 w 325"/>
              <a:gd name="T33" fmla="*/ 2147483646 h 77"/>
              <a:gd name="T34" fmla="*/ 2147483646 w 325"/>
              <a:gd name="T35" fmla="*/ 2147483646 h 77"/>
              <a:gd name="T36" fmla="*/ 2147483646 w 325"/>
              <a:gd name="T37" fmla="*/ 2147483646 h 77"/>
              <a:gd name="T38" fmla="*/ 2147483646 w 325"/>
              <a:gd name="T39" fmla="*/ 2147483646 h 77"/>
              <a:gd name="T40" fmla="*/ 2147483646 w 325"/>
              <a:gd name="T41" fmla="*/ 2147483646 h 77"/>
              <a:gd name="T42" fmla="*/ 2147483646 w 325"/>
              <a:gd name="T43" fmla="*/ 2147483646 h 77"/>
              <a:gd name="T44" fmla="*/ 2147483646 w 325"/>
              <a:gd name="T45" fmla="*/ 2147483646 h 77"/>
              <a:gd name="T46" fmla="*/ 2147483646 w 325"/>
              <a:gd name="T47" fmla="*/ 2147483646 h 77"/>
              <a:gd name="T48" fmla="*/ 2147483646 w 325"/>
              <a:gd name="T49" fmla="*/ 2147483646 h 77"/>
              <a:gd name="T50" fmla="*/ 2147483646 w 325"/>
              <a:gd name="T51" fmla="*/ 2147483646 h 77"/>
              <a:gd name="T52" fmla="*/ 2147483646 w 325"/>
              <a:gd name="T53" fmla="*/ 2147483646 h 77"/>
              <a:gd name="T54" fmla="*/ 2147483646 w 325"/>
              <a:gd name="T55" fmla="*/ 2147483646 h 77"/>
              <a:gd name="T56" fmla="*/ 2147483646 w 325"/>
              <a:gd name="T57" fmla="*/ 2147483646 h 77"/>
              <a:gd name="T58" fmla="*/ 2147483646 w 325"/>
              <a:gd name="T59" fmla="*/ 2147483646 h 77"/>
              <a:gd name="T60" fmla="*/ 2147483646 w 325"/>
              <a:gd name="T61" fmla="*/ 2147483646 h 77"/>
              <a:gd name="T62" fmla="*/ 2147483646 w 325"/>
              <a:gd name="T63" fmla="*/ 2147483646 h 77"/>
              <a:gd name="T64" fmla="*/ 2147483646 w 325"/>
              <a:gd name="T65" fmla="*/ 2147483646 h 77"/>
              <a:gd name="T66" fmla="*/ 2147483646 w 325"/>
              <a:gd name="T67" fmla="*/ 2147483646 h 77"/>
              <a:gd name="T68" fmla="*/ 2147483646 w 325"/>
              <a:gd name="T69" fmla="*/ 2147483646 h 77"/>
              <a:gd name="T70" fmla="*/ 2147483646 w 325"/>
              <a:gd name="T71" fmla="*/ 2147483646 h 77"/>
              <a:gd name="T72" fmla="*/ 2147483646 w 325"/>
              <a:gd name="T73" fmla="*/ 2147483646 h 77"/>
              <a:gd name="T74" fmla="*/ 2147483646 w 325"/>
              <a:gd name="T75" fmla="*/ 2147483646 h 77"/>
              <a:gd name="T76" fmla="*/ 2147483646 w 325"/>
              <a:gd name="T77" fmla="*/ 2147483646 h 77"/>
              <a:gd name="T78" fmla="*/ 2147483646 w 325"/>
              <a:gd name="T79" fmla="*/ 2147483646 h 77"/>
              <a:gd name="T80" fmla="*/ 2147483646 w 325"/>
              <a:gd name="T81" fmla="*/ 2147483646 h 77"/>
              <a:gd name="T82" fmla="*/ 2147483646 w 325"/>
              <a:gd name="T83" fmla="*/ 2147483646 h 77"/>
              <a:gd name="T84" fmla="*/ 2147483646 w 325"/>
              <a:gd name="T85" fmla="*/ 2147483646 h 77"/>
              <a:gd name="T86" fmla="*/ 2147483646 w 325"/>
              <a:gd name="T87" fmla="*/ 2147483646 h 77"/>
              <a:gd name="T88" fmla="*/ 2147483646 w 325"/>
              <a:gd name="T89" fmla="*/ 2147483646 h 77"/>
              <a:gd name="T90" fmla="*/ 2147483646 w 325"/>
              <a:gd name="T91" fmla="*/ 0 h 7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5"/>
              <a:gd name="T139" fmla="*/ 0 h 77"/>
              <a:gd name="T140" fmla="*/ 325 w 325"/>
              <a:gd name="T141" fmla="*/ 77 h 7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5" h="77">
                <a:moveTo>
                  <a:pt x="163" y="0"/>
                </a:moveTo>
                <a:lnTo>
                  <a:pt x="147" y="0"/>
                </a:lnTo>
                <a:lnTo>
                  <a:pt x="130" y="1"/>
                </a:lnTo>
                <a:lnTo>
                  <a:pt x="114" y="1"/>
                </a:lnTo>
                <a:lnTo>
                  <a:pt x="99" y="4"/>
                </a:lnTo>
                <a:lnTo>
                  <a:pt x="85" y="5"/>
                </a:lnTo>
                <a:lnTo>
                  <a:pt x="72" y="7"/>
                </a:lnTo>
                <a:lnTo>
                  <a:pt x="59" y="10"/>
                </a:lnTo>
                <a:lnTo>
                  <a:pt x="48" y="12"/>
                </a:lnTo>
                <a:lnTo>
                  <a:pt x="37" y="14"/>
                </a:lnTo>
                <a:lnTo>
                  <a:pt x="32" y="15"/>
                </a:lnTo>
                <a:lnTo>
                  <a:pt x="28" y="18"/>
                </a:lnTo>
                <a:lnTo>
                  <a:pt x="23" y="19"/>
                </a:lnTo>
                <a:lnTo>
                  <a:pt x="20" y="20"/>
                </a:lnTo>
                <a:lnTo>
                  <a:pt x="16" y="22"/>
                </a:lnTo>
                <a:lnTo>
                  <a:pt x="13" y="24"/>
                </a:lnTo>
                <a:lnTo>
                  <a:pt x="10" y="26"/>
                </a:lnTo>
                <a:lnTo>
                  <a:pt x="8" y="27"/>
                </a:lnTo>
                <a:lnTo>
                  <a:pt x="6" y="29"/>
                </a:lnTo>
                <a:lnTo>
                  <a:pt x="3" y="31"/>
                </a:lnTo>
                <a:lnTo>
                  <a:pt x="2" y="33"/>
                </a:lnTo>
                <a:lnTo>
                  <a:pt x="1" y="35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2" y="45"/>
                </a:lnTo>
                <a:lnTo>
                  <a:pt x="3" y="47"/>
                </a:lnTo>
                <a:lnTo>
                  <a:pt x="6" y="48"/>
                </a:lnTo>
                <a:lnTo>
                  <a:pt x="8" y="50"/>
                </a:lnTo>
                <a:lnTo>
                  <a:pt x="10" y="52"/>
                </a:lnTo>
                <a:lnTo>
                  <a:pt x="13" y="54"/>
                </a:lnTo>
                <a:lnTo>
                  <a:pt x="16" y="55"/>
                </a:lnTo>
                <a:lnTo>
                  <a:pt x="20" y="57"/>
                </a:lnTo>
                <a:lnTo>
                  <a:pt x="23" y="59"/>
                </a:lnTo>
                <a:lnTo>
                  <a:pt x="28" y="61"/>
                </a:lnTo>
                <a:lnTo>
                  <a:pt x="32" y="62"/>
                </a:lnTo>
                <a:lnTo>
                  <a:pt x="37" y="63"/>
                </a:lnTo>
                <a:lnTo>
                  <a:pt x="48" y="67"/>
                </a:lnTo>
                <a:lnTo>
                  <a:pt x="59" y="69"/>
                </a:lnTo>
                <a:lnTo>
                  <a:pt x="72" y="71"/>
                </a:lnTo>
                <a:lnTo>
                  <a:pt x="85" y="73"/>
                </a:lnTo>
                <a:lnTo>
                  <a:pt x="99" y="75"/>
                </a:lnTo>
                <a:lnTo>
                  <a:pt x="114" y="76"/>
                </a:lnTo>
                <a:lnTo>
                  <a:pt x="130" y="77"/>
                </a:lnTo>
                <a:lnTo>
                  <a:pt x="146" y="77"/>
                </a:lnTo>
                <a:lnTo>
                  <a:pt x="163" y="77"/>
                </a:lnTo>
                <a:lnTo>
                  <a:pt x="179" y="77"/>
                </a:lnTo>
                <a:lnTo>
                  <a:pt x="196" y="77"/>
                </a:lnTo>
                <a:lnTo>
                  <a:pt x="211" y="76"/>
                </a:lnTo>
                <a:lnTo>
                  <a:pt x="226" y="75"/>
                </a:lnTo>
                <a:lnTo>
                  <a:pt x="240" y="73"/>
                </a:lnTo>
                <a:lnTo>
                  <a:pt x="254" y="71"/>
                </a:lnTo>
                <a:lnTo>
                  <a:pt x="267" y="69"/>
                </a:lnTo>
                <a:lnTo>
                  <a:pt x="279" y="67"/>
                </a:lnTo>
                <a:lnTo>
                  <a:pt x="289" y="63"/>
                </a:lnTo>
                <a:lnTo>
                  <a:pt x="294" y="62"/>
                </a:lnTo>
                <a:lnTo>
                  <a:pt x="298" y="61"/>
                </a:lnTo>
                <a:lnTo>
                  <a:pt x="302" y="59"/>
                </a:lnTo>
                <a:lnTo>
                  <a:pt x="307" y="57"/>
                </a:lnTo>
                <a:lnTo>
                  <a:pt x="310" y="55"/>
                </a:lnTo>
                <a:lnTo>
                  <a:pt x="312" y="54"/>
                </a:lnTo>
                <a:lnTo>
                  <a:pt x="316" y="52"/>
                </a:lnTo>
                <a:lnTo>
                  <a:pt x="318" y="50"/>
                </a:lnTo>
                <a:lnTo>
                  <a:pt x="321" y="48"/>
                </a:lnTo>
                <a:lnTo>
                  <a:pt x="323" y="47"/>
                </a:lnTo>
                <a:lnTo>
                  <a:pt x="324" y="45"/>
                </a:lnTo>
                <a:lnTo>
                  <a:pt x="325" y="42"/>
                </a:lnTo>
                <a:lnTo>
                  <a:pt x="325" y="41"/>
                </a:lnTo>
                <a:lnTo>
                  <a:pt x="325" y="39"/>
                </a:lnTo>
                <a:lnTo>
                  <a:pt x="325" y="36"/>
                </a:lnTo>
                <a:lnTo>
                  <a:pt x="325" y="35"/>
                </a:lnTo>
                <a:lnTo>
                  <a:pt x="324" y="33"/>
                </a:lnTo>
                <a:lnTo>
                  <a:pt x="323" y="31"/>
                </a:lnTo>
                <a:lnTo>
                  <a:pt x="321" y="29"/>
                </a:lnTo>
                <a:lnTo>
                  <a:pt x="318" y="27"/>
                </a:lnTo>
                <a:lnTo>
                  <a:pt x="316" y="26"/>
                </a:lnTo>
                <a:lnTo>
                  <a:pt x="312" y="24"/>
                </a:lnTo>
                <a:lnTo>
                  <a:pt x="310" y="22"/>
                </a:lnTo>
                <a:lnTo>
                  <a:pt x="307" y="20"/>
                </a:lnTo>
                <a:lnTo>
                  <a:pt x="302" y="19"/>
                </a:lnTo>
                <a:lnTo>
                  <a:pt x="298" y="18"/>
                </a:lnTo>
                <a:lnTo>
                  <a:pt x="294" y="15"/>
                </a:lnTo>
                <a:lnTo>
                  <a:pt x="289" y="14"/>
                </a:lnTo>
                <a:lnTo>
                  <a:pt x="279" y="12"/>
                </a:lnTo>
                <a:lnTo>
                  <a:pt x="267" y="10"/>
                </a:lnTo>
                <a:lnTo>
                  <a:pt x="254" y="7"/>
                </a:lnTo>
                <a:lnTo>
                  <a:pt x="240" y="5"/>
                </a:lnTo>
                <a:lnTo>
                  <a:pt x="226" y="4"/>
                </a:lnTo>
                <a:lnTo>
                  <a:pt x="211" y="1"/>
                </a:lnTo>
                <a:lnTo>
                  <a:pt x="196" y="1"/>
                </a:lnTo>
                <a:lnTo>
                  <a:pt x="179" y="0"/>
                </a:lnTo>
                <a:lnTo>
                  <a:pt x="163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6" name="Line 63"/>
          <p:cNvSpPr>
            <a:spLocks noChangeShapeType="1"/>
          </p:cNvSpPr>
          <p:nvPr/>
        </p:nvSpPr>
        <p:spPr bwMode="auto">
          <a:xfrm>
            <a:off x="2581275" y="2963863"/>
            <a:ext cx="9207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64"/>
          <p:cNvSpPr>
            <a:spLocks noChangeShapeType="1"/>
          </p:cNvSpPr>
          <p:nvPr/>
        </p:nvSpPr>
        <p:spPr bwMode="auto">
          <a:xfrm>
            <a:off x="2757488" y="3057525"/>
            <a:ext cx="80962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8" name="Line 65"/>
          <p:cNvSpPr>
            <a:spLocks noChangeShapeType="1"/>
          </p:cNvSpPr>
          <p:nvPr/>
        </p:nvSpPr>
        <p:spPr bwMode="auto">
          <a:xfrm>
            <a:off x="2667000" y="2963863"/>
            <a:ext cx="93663" cy="9366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Line 66"/>
          <p:cNvSpPr>
            <a:spLocks noChangeShapeType="1"/>
          </p:cNvSpPr>
          <p:nvPr/>
        </p:nvSpPr>
        <p:spPr bwMode="auto">
          <a:xfrm>
            <a:off x="2581275" y="3054350"/>
            <a:ext cx="92075" cy="31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0" name="Line 67"/>
          <p:cNvSpPr>
            <a:spLocks noChangeShapeType="1"/>
          </p:cNvSpPr>
          <p:nvPr/>
        </p:nvSpPr>
        <p:spPr bwMode="auto">
          <a:xfrm>
            <a:off x="2757488" y="2962275"/>
            <a:ext cx="80962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Line 68"/>
          <p:cNvSpPr>
            <a:spLocks noChangeShapeType="1"/>
          </p:cNvSpPr>
          <p:nvPr/>
        </p:nvSpPr>
        <p:spPr bwMode="auto">
          <a:xfrm flipV="1">
            <a:off x="2667000" y="2962275"/>
            <a:ext cx="93663" cy="920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2" name="Freeform 69"/>
          <p:cNvSpPr>
            <a:spLocks/>
          </p:cNvSpPr>
          <p:nvPr/>
        </p:nvSpPr>
        <p:spPr bwMode="auto">
          <a:xfrm>
            <a:off x="3587750" y="3263900"/>
            <a:ext cx="639763" cy="161925"/>
          </a:xfrm>
          <a:custGeom>
            <a:avLst/>
            <a:gdLst>
              <a:gd name="T0" fmla="*/ 2147483646 w 403"/>
              <a:gd name="T1" fmla="*/ 0 h 77"/>
              <a:gd name="T2" fmla="*/ 2147483646 w 403"/>
              <a:gd name="T3" fmla="*/ 2147483646 h 77"/>
              <a:gd name="T4" fmla="*/ 2147483646 w 403"/>
              <a:gd name="T5" fmla="*/ 2147483646 h 77"/>
              <a:gd name="T6" fmla="*/ 2147483646 w 403"/>
              <a:gd name="T7" fmla="*/ 2147483646 h 77"/>
              <a:gd name="T8" fmla="*/ 2147483646 w 403"/>
              <a:gd name="T9" fmla="*/ 2147483646 h 77"/>
              <a:gd name="T10" fmla="*/ 2147483646 w 403"/>
              <a:gd name="T11" fmla="*/ 2147483646 h 77"/>
              <a:gd name="T12" fmla="*/ 2147483646 w 403"/>
              <a:gd name="T13" fmla="*/ 2147483646 h 77"/>
              <a:gd name="T14" fmla="*/ 2147483646 w 403"/>
              <a:gd name="T15" fmla="*/ 2147483646 h 77"/>
              <a:gd name="T16" fmla="*/ 2147483646 w 403"/>
              <a:gd name="T17" fmla="*/ 2147483646 h 77"/>
              <a:gd name="T18" fmla="*/ 2147483646 w 403"/>
              <a:gd name="T19" fmla="*/ 2147483646 h 77"/>
              <a:gd name="T20" fmla="*/ 2147483646 w 403"/>
              <a:gd name="T21" fmla="*/ 2147483646 h 77"/>
              <a:gd name="T22" fmla="*/ 2147483646 w 403"/>
              <a:gd name="T23" fmla="*/ 2147483646 h 77"/>
              <a:gd name="T24" fmla="*/ 0 w 403"/>
              <a:gd name="T25" fmla="*/ 2147483646 h 77"/>
              <a:gd name="T26" fmla="*/ 0 w 403"/>
              <a:gd name="T27" fmla="*/ 2147483646 h 77"/>
              <a:gd name="T28" fmla="*/ 2147483646 w 403"/>
              <a:gd name="T29" fmla="*/ 2147483646 h 77"/>
              <a:gd name="T30" fmla="*/ 2147483646 w 403"/>
              <a:gd name="T31" fmla="*/ 2147483646 h 77"/>
              <a:gd name="T32" fmla="*/ 2147483646 w 403"/>
              <a:gd name="T33" fmla="*/ 2147483646 h 77"/>
              <a:gd name="T34" fmla="*/ 2147483646 w 403"/>
              <a:gd name="T35" fmla="*/ 2147483646 h 77"/>
              <a:gd name="T36" fmla="*/ 2147483646 w 403"/>
              <a:gd name="T37" fmla="*/ 2147483646 h 77"/>
              <a:gd name="T38" fmla="*/ 2147483646 w 403"/>
              <a:gd name="T39" fmla="*/ 2147483646 h 77"/>
              <a:gd name="T40" fmla="*/ 2147483646 w 403"/>
              <a:gd name="T41" fmla="*/ 2147483646 h 77"/>
              <a:gd name="T42" fmla="*/ 2147483646 w 403"/>
              <a:gd name="T43" fmla="*/ 2147483646 h 77"/>
              <a:gd name="T44" fmla="*/ 2147483646 w 403"/>
              <a:gd name="T45" fmla="*/ 2147483646 h 77"/>
              <a:gd name="T46" fmla="*/ 2147483646 w 403"/>
              <a:gd name="T47" fmla="*/ 2147483646 h 77"/>
              <a:gd name="T48" fmla="*/ 2147483646 w 403"/>
              <a:gd name="T49" fmla="*/ 2147483646 h 77"/>
              <a:gd name="T50" fmla="*/ 2147483646 w 403"/>
              <a:gd name="T51" fmla="*/ 2147483646 h 77"/>
              <a:gd name="T52" fmla="*/ 2147483646 w 403"/>
              <a:gd name="T53" fmla="*/ 2147483646 h 77"/>
              <a:gd name="T54" fmla="*/ 2147483646 w 403"/>
              <a:gd name="T55" fmla="*/ 2147483646 h 77"/>
              <a:gd name="T56" fmla="*/ 2147483646 w 403"/>
              <a:gd name="T57" fmla="*/ 2147483646 h 77"/>
              <a:gd name="T58" fmla="*/ 2147483646 w 403"/>
              <a:gd name="T59" fmla="*/ 2147483646 h 77"/>
              <a:gd name="T60" fmla="*/ 2147483646 w 403"/>
              <a:gd name="T61" fmla="*/ 2147483646 h 77"/>
              <a:gd name="T62" fmla="*/ 2147483646 w 403"/>
              <a:gd name="T63" fmla="*/ 2147483646 h 77"/>
              <a:gd name="T64" fmla="*/ 2147483646 w 403"/>
              <a:gd name="T65" fmla="*/ 2147483646 h 77"/>
              <a:gd name="T66" fmla="*/ 2147483646 w 403"/>
              <a:gd name="T67" fmla="*/ 2147483646 h 77"/>
              <a:gd name="T68" fmla="*/ 2147483646 w 403"/>
              <a:gd name="T69" fmla="*/ 2147483646 h 77"/>
              <a:gd name="T70" fmla="*/ 2147483646 w 403"/>
              <a:gd name="T71" fmla="*/ 2147483646 h 77"/>
              <a:gd name="T72" fmla="*/ 2147483646 w 403"/>
              <a:gd name="T73" fmla="*/ 2147483646 h 77"/>
              <a:gd name="T74" fmla="*/ 2147483646 w 403"/>
              <a:gd name="T75" fmla="*/ 2147483646 h 77"/>
              <a:gd name="T76" fmla="*/ 2147483646 w 403"/>
              <a:gd name="T77" fmla="*/ 2147483646 h 77"/>
              <a:gd name="T78" fmla="*/ 2147483646 w 403"/>
              <a:gd name="T79" fmla="*/ 2147483646 h 77"/>
              <a:gd name="T80" fmla="*/ 2147483646 w 403"/>
              <a:gd name="T81" fmla="*/ 2147483646 h 77"/>
              <a:gd name="T82" fmla="*/ 2147483646 w 403"/>
              <a:gd name="T83" fmla="*/ 2147483646 h 77"/>
              <a:gd name="T84" fmla="*/ 2147483646 w 403"/>
              <a:gd name="T85" fmla="*/ 2147483646 h 77"/>
              <a:gd name="T86" fmla="*/ 2147483646 w 403"/>
              <a:gd name="T87" fmla="*/ 2147483646 h 77"/>
              <a:gd name="T88" fmla="*/ 2147483646 w 403"/>
              <a:gd name="T89" fmla="*/ 2147483646 h 77"/>
              <a:gd name="T90" fmla="*/ 2147483646 w 403"/>
              <a:gd name="T91" fmla="*/ 2147483646 h 77"/>
              <a:gd name="T92" fmla="*/ 2147483646 w 403"/>
              <a:gd name="T93" fmla="*/ 2147483646 h 77"/>
              <a:gd name="T94" fmla="*/ 2147483646 w 403"/>
              <a:gd name="T95" fmla="*/ 2147483646 h 77"/>
              <a:gd name="T96" fmla="*/ 2147483646 w 403"/>
              <a:gd name="T97" fmla="*/ 2147483646 h 77"/>
              <a:gd name="T98" fmla="*/ 2147483646 w 403"/>
              <a:gd name="T99" fmla="*/ 2147483646 h 77"/>
              <a:gd name="T100" fmla="*/ 2147483646 w 403"/>
              <a:gd name="T101" fmla="*/ 2147483646 h 77"/>
              <a:gd name="T102" fmla="*/ 2147483646 w 403"/>
              <a:gd name="T103" fmla="*/ 0 h 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3"/>
              <a:gd name="T157" fmla="*/ 0 h 77"/>
              <a:gd name="T158" fmla="*/ 403 w 403"/>
              <a:gd name="T159" fmla="*/ 77 h 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3" h="77">
                <a:moveTo>
                  <a:pt x="202" y="0"/>
                </a:moveTo>
                <a:lnTo>
                  <a:pt x="181" y="0"/>
                </a:lnTo>
                <a:lnTo>
                  <a:pt x="161" y="0"/>
                </a:lnTo>
                <a:lnTo>
                  <a:pt x="142" y="1"/>
                </a:lnTo>
                <a:lnTo>
                  <a:pt x="123" y="3"/>
                </a:lnTo>
                <a:lnTo>
                  <a:pt x="106" y="5"/>
                </a:lnTo>
                <a:lnTo>
                  <a:pt x="88" y="6"/>
                </a:lnTo>
                <a:lnTo>
                  <a:pt x="81" y="7"/>
                </a:lnTo>
                <a:lnTo>
                  <a:pt x="73" y="8"/>
                </a:lnTo>
                <a:lnTo>
                  <a:pt x="66" y="10"/>
                </a:lnTo>
                <a:lnTo>
                  <a:pt x="59" y="11"/>
                </a:lnTo>
                <a:lnTo>
                  <a:pt x="52" y="13"/>
                </a:lnTo>
                <a:lnTo>
                  <a:pt x="46" y="14"/>
                </a:lnTo>
                <a:lnTo>
                  <a:pt x="40" y="15"/>
                </a:lnTo>
                <a:lnTo>
                  <a:pt x="35" y="17"/>
                </a:lnTo>
                <a:lnTo>
                  <a:pt x="29" y="19"/>
                </a:lnTo>
                <a:lnTo>
                  <a:pt x="24" y="20"/>
                </a:lnTo>
                <a:lnTo>
                  <a:pt x="19" y="22"/>
                </a:lnTo>
                <a:lnTo>
                  <a:pt x="16" y="24"/>
                </a:lnTo>
                <a:lnTo>
                  <a:pt x="12" y="26"/>
                </a:lnTo>
                <a:lnTo>
                  <a:pt x="9" y="27"/>
                </a:lnTo>
                <a:lnTo>
                  <a:pt x="7" y="29"/>
                </a:lnTo>
                <a:lnTo>
                  <a:pt x="4" y="31"/>
                </a:lnTo>
                <a:lnTo>
                  <a:pt x="2" y="33"/>
                </a:lnTo>
                <a:lnTo>
                  <a:pt x="1" y="35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2" y="45"/>
                </a:lnTo>
                <a:lnTo>
                  <a:pt x="4" y="47"/>
                </a:lnTo>
                <a:lnTo>
                  <a:pt x="7" y="48"/>
                </a:lnTo>
                <a:lnTo>
                  <a:pt x="9" y="51"/>
                </a:lnTo>
                <a:lnTo>
                  <a:pt x="12" y="52"/>
                </a:lnTo>
                <a:lnTo>
                  <a:pt x="16" y="54"/>
                </a:lnTo>
                <a:lnTo>
                  <a:pt x="19" y="55"/>
                </a:lnTo>
                <a:lnTo>
                  <a:pt x="24" y="58"/>
                </a:lnTo>
                <a:lnTo>
                  <a:pt x="29" y="59"/>
                </a:lnTo>
                <a:lnTo>
                  <a:pt x="35" y="61"/>
                </a:lnTo>
                <a:lnTo>
                  <a:pt x="40" y="62"/>
                </a:lnTo>
                <a:lnTo>
                  <a:pt x="46" y="63"/>
                </a:lnTo>
                <a:lnTo>
                  <a:pt x="52" y="65"/>
                </a:lnTo>
                <a:lnTo>
                  <a:pt x="59" y="67"/>
                </a:lnTo>
                <a:lnTo>
                  <a:pt x="66" y="68"/>
                </a:lnTo>
                <a:lnTo>
                  <a:pt x="73" y="69"/>
                </a:lnTo>
                <a:lnTo>
                  <a:pt x="81" y="70"/>
                </a:lnTo>
                <a:lnTo>
                  <a:pt x="88" y="72"/>
                </a:lnTo>
                <a:lnTo>
                  <a:pt x="106" y="73"/>
                </a:lnTo>
                <a:lnTo>
                  <a:pt x="123" y="75"/>
                </a:lnTo>
                <a:lnTo>
                  <a:pt x="142" y="76"/>
                </a:lnTo>
                <a:lnTo>
                  <a:pt x="161" y="77"/>
                </a:lnTo>
                <a:lnTo>
                  <a:pt x="181" y="77"/>
                </a:lnTo>
                <a:lnTo>
                  <a:pt x="202" y="77"/>
                </a:lnTo>
                <a:lnTo>
                  <a:pt x="223" y="77"/>
                </a:lnTo>
                <a:lnTo>
                  <a:pt x="242" y="77"/>
                </a:lnTo>
                <a:lnTo>
                  <a:pt x="261" y="76"/>
                </a:lnTo>
                <a:lnTo>
                  <a:pt x="280" y="75"/>
                </a:lnTo>
                <a:lnTo>
                  <a:pt x="297" y="73"/>
                </a:lnTo>
                <a:lnTo>
                  <a:pt x="315" y="72"/>
                </a:lnTo>
                <a:lnTo>
                  <a:pt x="322" y="70"/>
                </a:lnTo>
                <a:lnTo>
                  <a:pt x="330" y="69"/>
                </a:lnTo>
                <a:lnTo>
                  <a:pt x="337" y="68"/>
                </a:lnTo>
                <a:lnTo>
                  <a:pt x="344" y="67"/>
                </a:lnTo>
                <a:lnTo>
                  <a:pt x="351" y="65"/>
                </a:lnTo>
                <a:lnTo>
                  <a:pt x="357" y="63"/>
                </a:lnTo>
                <a:lnTo>
                  <a:pt x="363" y="62"/>
                </a:lnTo>
                <a:lnTo>
                  <a:pt x="368" y="61"/>
                </a:lnTo>
                <a:lnTo>
                  <a:pt x="374" y="59"/>
                </a:lnTo>
                <a:lnTo>
                  <a:pt x="379" y="58"/>
                </a:lnTo>
                <a:lnTo>
                  <a:pt x="384" y="55"/>
                </a:lnTo>
                <a:lnTo>
                  <a:pt x="387" y="54"/>
                </a:lnTo>
                <a:lnTo>
                  <a:pt x="391" y="52"/>
                </a:lnTo>
                <a:lnTo>
                  <a:pt x="394" y="51"/>
                </a:lnTo>
                <a:lnTo>
                  <a:pt x="396" y="48"/>
                </a:lnTo>
                <a:lnTo>
                  <a:pt x="399" y="47"/>
                </a:lnTo>
                <a:lnTo>
                  <a:pt x="401" y="45"/>
                </a:lnTo>
                <a:lnTo>
                  <a:pt x="402" y="42"/>
                </a:lnTo>
                <a:lnTo>
                  <a:pt x="402" y="41"/>
                </a:lnTo>
                <a:lnTo>
                  <a:pt x="403" y="39"/>
                </a:lnTo>
                <a:lnTo>
                  <a:pt x="402" y="36"/>
                </a:lnTo>
                <a:lnTo>
                  <a:pt x="402" y="35"/>
                </a:lnTo>
                <a:lnTo>
                  <a:pt x="401" y="33"/>
                </a:lnTo>
                <a:lnTo>
                  <a:pt x="399" y="31"/>
                </a:lnTo>
                <a:lnTo>
                  <a:pt x="396" y="29"/>
                </a:lnTo>
                <a:lnTo>
                  <a:pt x="394" y="27"/>
                </a:lnTo>
                <a:lnTo>
                  <a:pt x="391" y="26"/>
                </a:lnTo>
                <a:lnTo>
                  <a:pt x="387" y="24"/>
                </a:lnTo>
                <a:lnTo>
                  <a:pt x="384" y="22"/>
                </a:lnTo>
                <a:lnTo>
                  <a:pt x="379" y="20"/>
                </a:lnTo>
                <a:lnTo>
                  <a:pt x="374" y="19"/>
                </a:lnTo>
                <a:lnTo>
                  <a:pt x="368" y="17"/>
                </a:lnTo>
                <a:lnTo>
                  <a:pt x="363" y="15"/>
                </a:lnTo>
                <a:lnTo>
                  <a:pt x="357" y="14"/>
                </a:lnTo>
                <a:lnTo>
                  <a:pt x="351" y="13"/>
                </a:lnTo>
                <a:lnTo>
                  <a:pt x="344" y="11"/>
                </a:lnTo>
                <a:lnTo>
                  <a:pt x="337" y="10"/>
                </a:lnTo>
                <a:lnTo>
                  <a:pt x="330" y="8"/>
                </a:lnTo>
                <a:lnTo>
                  <a:pt x="322" y="7"/>
                </a:lnTo>
                <a:lnTo>
                  <a:pt x="315" y="6"/>
                </a:lnTo>
                <a:lnTo>
                  <a:pt x="297" y="5"/>
                </a:lnTo>
                <a:lnTo>
                  <a:pt x="280" y="3"/>
                </a:lnTo>
                <a:lnTo>
                  <a:pt x="261" y="1"/>
                </a:lnTo>
                <a:lnTo>
                  <a:pt x="242" y="0"/>
                </a:lnTo>
                <a:lnTo>
                  <a:pt x="223" y="0"/>
                </a:lnTo>
                <a:lnTo>
                  <a:pt x="202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Freeform 70"/>
          <p:cNvSpPr>
            <a:spLocks/>
          </p:cNvSpPr>
          <p:nvPr/>
        </p:nvSpPr>
        <p:spPr bwMode="auto">
          <a:xfrm>
            <a:off x="3587750" y="3263900"/>
            <a:ext cx="639763" cy="161925"/>
          </a:xfrm>
          <a:custGeom>
            <a:avLst/>
            <a:gdLst>
              <a:gd name="T0" fmla="*/ 2147483646 w 403"/>
              <a:gd name="T1" fmla="*/ 0 h 77"/>
              <a:gd name="T2" fmla="*/ 2147483646 w 403"/>
              <a:gd name="T3" fmla="*/ 2147483646 h 77"/>
              <a:gd name="T4" fmla="*/ 2147483646 w 403"/>
              <a:gd name="T5" fmla="*/ 2147483646 h 77"/>
              <a:gd name="T6" fmla="*/ 2147483646 w 403"/>
              <a:gd name="T7" fmla="*/ 2147483646 h 77"/>
              <a:gd name="T8" fmla="*/ 2147483646 w 403"/>
              <a:gd name="T9" fmla="*/ 2147483646 h 77"/>
              <a:gd name="T10" fmla="*/ 2147483646 w 403"/>
              <a:gd name="T11" fmla="*/ 2147483646 h 77"/>
              <a:gd name="T12" fmla="*/ 2147483646 w 403"/>
              <a:gd name="T13" fmla="*/ 2147483646 h 77"/>
              <a:gd name="T14" fmla="*/ 2147483646 w 403"/>
              <a:gd name="T15" fmla="*/ 2147483646 h 77"/>
              <a:gd name="T16" fmla="*/ 2147483646 w 403"/>
              <a:gd name="T17" fmla="*/ 2147483646 h 77"/>
              <a:gd name="T18" fmla="*/ 2147483646 w 403"/>
              <a:gd name="T19" fmla="*/ 2147483646 h 77"/>
              <a:gd name="T20" fmla="*/ 2147483646 w 403"/>
              <a:gd name="T21" fmla="*/ 2147483646 h 77"/>
              <a:gd name="T22" fmla="*/ 2147483646 w 403"/>
              <a:gd name="T23" fmla="*/ 2147483646 h 77"/>
              <a:gd name="T24" fmla="*/ 0 w 403"/>
              <a:gd name="T25" fmla="*/ 2147483646 h 77"/>
              <a:gd name="T26" fmla="*/ 0 w 403"/>
              <a:gd name="T27" fmla="*/ 2147483646 h 77"/>
              <a:gd name="T28" fmla="*/ 2147483646 w 403"/>
              <a:gd name="T29" fmla="*/ 2147483646 h 77"/>
              <a:gd name="T30" fmla="*/ 2147483646 w 403"/>
              <a:gd name="T31" fmla="*/ 2147483646 h 77"/>
              <a:gd name="T32" fmla="*/ 2147483646 w 403"/>
              <a:gd name="T33" fmla="*/ 2147483646 h 77"/>
              <a:gd name="T34" fmla="*/ 2147483646 w 403"/>
              <a:gd name="T35" fmla="*/ 2147483646 h 77"/>
              <a:gd name="T36" fmla="*/ 2147483646 w 403"/>
              <a:gd name="T37" fmla="*/ 2147483646 h 77"/>
              <a:gd name="T38" fmla="*/ 2147483646 w 403"/>
              <a:gd name="T39" fmla="*/ 2147483646 h 77"/>
              <a:gd name="T40" fmla="*/ 2147483646 w 403"/>
              <a:gd name="T41" fmla="*/ 2147483646 h 77"/>
              <a:gd name="T42" fmla="*/ 2147483646 w 403"/>
              <a:gd name="T43" fmla="*/ 2147483646 h 77"/>
              <a:gd name="T44" fmla="*/ 2147483646 w 403"/>
              <a:gd name="T45" fmla="*/ 2147483646 h 77"/>
              <a:gd name="T46" fmla="*/ 2147483646 w 403"/>
              <a:gd name="T47" fmla="*/ 2147483646 h 77"/>
              <a:gd name="T48" fmla="*/ 2147483646 w 403"/>
              <a:gd name="T49" fmla="*/ 2147483646 h 77"/>
              <a:gd name="T50" fmla="*/ 2147483646 w 403"/>
              <a:gd name="T51" fmla="*/ 2147483646 h 77"/>
              <a:gd name="T52" fmla="*/ 2147483646 w 403"/>
              <a:gd name="T53" fmla="*/ 2147483646 h 77"/>
              <a:gd name="T54" fmla="*/ 2147483646 w 403"/>
              <a:gd name="T55" fmla="*/ 2147483646 h 77"/>
              <a:gd name="T56" fmla="*/ 2147483646 w 403"/>
              <a:gd name="T57" fmla="*/ 2147483646 h 77"/>
              <a:gd name="T58" fmla="*/ 2147483646 w 403"/>
              <a:gd name="T59" fmla="*/ 2147483646 h 77"/>
              <a:gd name="T60" fmla="*/ 2147483646 w 403"/>
              <a:gd name="T61" fmla="*/ 2147483646 h 77"/>
              <a:gd name="T62" fmla="*/ 2147483646 w 403"/>
              <a:gd name="T63" fmla="*/ 2147483646 h 77"/>
              <a:gd name="T64" fmla="*/ 2147483646 w 403"/>
              <a:gd name="T65" fmla="*/ 2147483646 h 77"/>
              <a:gd name="T66" fmla="*/ 2147483646 w 403"/>
              <a:gd name="T67" fmla="*/ 2147483646 h 77"/>
              <a:gd name="T68" fmla="*/ 2147483646 w 403"/>
              <a:gd name="T69" fmla="*/ 2147483646 h 77"/>
              <a:gd name="T70" fmla="*/ 2147483646 w 403"/>
              <a:gd name="T71" fmla="*/ 2147483646 h 77"/>
              <a:gd name="T72" fmla="*/ 2147483646 w 403"/>
              <a:gd name="T73" fmla="*/ 2147483646 h 77"/>
              <a:gd name="T74" fmla="*/ 2147483646 w 403"/>
              <a:gd name="T75" fmla="*/ 2147483646 h 77"/>
              <a:gd name="T76" fmla="*/ 2147483646 w 403"/>
              <a:gd name="T77" fmla="*/ 2147483646 h 77"/>
              <a:gd name="T78" fmla="*/ 2147483646 w 403"/>
              <a:gd name="T79" fmla="*/ 2147483646 h 77"/>
              <a:gd name="T80" fmla="*/ 2147483646 w 403"/>
              <a:gd name="T81" fmla="*/ 2147483646 h 77"/>
              <a:gd name="T82" fmla="*/ 2147483646 w 403"/>
              <a:gd name="T83" fmla="*/ 2147483646 h 77"/>
              <a:gd name="T84" fmla="*/ 2147483646 w 403"/>
              <a:gd name="T85" fmla="*/ 2147483646 h 77"/>
              <a:gd name="T86" fmla="*/ 2147483646 w 403"/>
              <a:gd name="T87" fmla="*/ 2147483646 h 77"/>
              <a:gd name="T88" fmla="*/ 2147483646 w 403"/>
              <a:gd name="T89" fmla="*/ 2147483646 h 77"/>
              <a:gd name="T90" fmla="*/ 2147483646 w 403"/>
              <a:gd name="T91" fmla="*/ 2147483646 h 77"/>
              <a:gd name="T92" fmla="*/ 2147483646 w 403"/>
              <a:gd name="T93" fmla="*/ 2147483646 h 77"/>
              <a:gd name="T94" fmla="*/ 2147483646 w 403"/>
              <a:gd name="T95" fmla="*/ 2147483646 h 77"/>
              <a:gd name="T96" fmla="*/ 2147483646 w 403"/>
              <a:gd name="T97" fmla="*/ 2147483646 h 77"/>
              <a:gd name="T98" fmla="*/ 2147483646 w 403"/>
              <a:gd name="T99" fmla="*/ 2147483646 h 77"/>
              <a:gd name="T100" fmla="*/ 2147483646 w 403"/>
              <a:gd name="T101" fmla="*/ 2147483646 h 77"/>
              <a:gd name="T102" fmla="*/ 2147483646 w 403"/>
              <a:gd name="T103" fmla="*/ 0 h 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3"/>
              <a:gd name="T157" fmla="*/ 0 h 77"/>
              <a:gd name="T158" fmla="*/ 403 w 403"/>
              <a:gd name="T159" fmla="*/ 77 h 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3" h="77">
                <a:moveTo>
                  <a:pt x="202" y="0"/>
                </a:moveTo>
                <a:lnTo>
                  <a:pt x="181" y="0"/>
                </a:lnTo>
                <a:lnTo>
                  <a:pt x="161" y="0"/>
                </a:lnTo>
                <a:lnTo>
                  <a:pt x="142" y="1"/>
                </a:lnTo>
                <a:lnTo>
                  <a:pt x="123" y="3"/>
                </a:lnTo>
                <a:lnTo>
                  <a:pt x="106" y="5"/>
                </a:lnTo>
                <a:lnTo>
                  <a:pt x="88" y="6"/>
                </a:lnTo>
                <a:lnTo>
                  <a:pt x="81" y="7"/>
                </a:lnTo>
                <a:lnTo>
                  <a:pt x="73" y="8"/>
                </a:lnTo>
                <a:lnTo>
                  <a:pt x="66" y="10"/>
                </a:lnTo>
                <a:lnTo>
                  <a:pt x="59" y="11"/>
                </a:lnTo>
                <a:lnTo>
                  <a:pt x="52" y="13"/>
                </a:lnTo>
                <a:lnTo>
                  <a:pt x="46" y="14"/>
                </a:lnTo>
                <a:lnTo>
                  <a:pt x="40" y="15"/>
                </a:lnTo>
                <a:lnTo>
                  <a:pt x="35" y="17"/>
                </a:lnTo>
                <a:lnTo>
                  <a:pt x="29" y="19"/>
                </a:lnTo>
                <a:lnTo>
                  <a:pt x="24" y="20"/>
                </a:lnTo>
                <a:lnTo>
                  <a:pt x="19" y="22"/>
                </a:lnTo>
                <a:lnTo>
                  <a:pt x="16" y="24"/>
                </a:lnTo>
                <a:lnTo>
                  <a:pt x="12" y="26"/>
                </a:lnTo>
                <a:lnTo>
                  <a:pt x="9" y="27"/>
                </a:lnTo>
                <a:lnTo>
                  <a:pt x="7" y="29"/>
                </a:lnTo>
                <a:lnTo>
                  <a:pt x="4" y="31"/>
                </a:lnTo>
                <a:lnTo>
                  <a:pt x="2" y="33"/>
                </a:lnTo>
                <a:lnTo>
                  <a:pt x="1" y="35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2" y="45"/>
                </a:lnTo>
                <a:lnTo>
                  <a:pt x="4" y="47"/>
                </a:lnTo>
                <a:lnTo>
                  <a:pt x="7" y="48"/>
                </a:lnTo>
                <a:lnTo>
                  <a:pt x="9" y="51"/>
                </a:lnTo>
                <a:lnTo>
                  <a:pt x="12" y="52"/>
                </a:lnTo>
                <a:lnTo>
                  <a:pt x="16" y="54"/>
                </a:lnTo>
                <a:lnTo>
                  <a:pt x="19" y="55"/>
                </a:lnTo>
                <a:lnTo>
                  <a:pt x="24" y="58"/>
                </a:lnTo>
                <a:lnTo>
                  <a:pt x="29" y="59"/>
                </a:lnTo>
                <a:lnTo>
                  <a:pt x="35" y="61"/>
                </a:lnTo>
                <a:lnTo>
                  <a:pt x="40" y="62"/>
                </a:lnTo>
                <a:lnTo>
                  <a:pt x="46" y="63"/>
                </a:lnTo>
                <a:lnTo>
                  <a:pt x="52" y="65"/>
                </a:lnTo>
                <a:lnTo>
                  <a:pt x="59" y="67"/>
                </a:lnTo>
                <a:lnTo>
                  <a:pt x="66" y="68"/>
                </a:lnTo>
                <a:lnTo>
                  <a:pt x="73" y="69"/>
                </a:lnTo>
                <a:lnTo>
                  <a:pt x="81" y="70"/>
                </a:lnTo>
                <a:lnTo>
                  <a:pt x="88" y="72"/>
                </a:lnTo>
                <a:lnTo>
                  <a:pt x="106" y="73"/>
                </a:lnTo>
                <a:lnTo>
                  <a:pt x="123" y="75"/>
                </a:lnTo>
                <a:lnTo>
                  <a:pt x="142" y="76"/>
                </a:lnTo>
                <a:lnTo>
                  <a:pt x="161" y="77"/>
                </a:lnTo>
                <a:lnTo>
                  <a:pt x="181" y="77"/>
                </a:lnTo>
                <a:lnTo>
                  <a:pt x="202" y="77"/>
                </a:lnTo>
                <a:lnTo>
                  <a:pt x="223" y="77"/>
                </a:lnTo>
                <a:lnTo>
                  <a:pt x="242" y="77"/>
                </a:lnTo>
                <a:lnTo>
                  <a:pt x="261" y="76"/>
                </a:lnTo>
                <a:lnTo>
                  <a:pt x="280" y="75"/>
                </a:lnTo>
                <a:lnTo>
                  <a:pt x="297" y="73"/>
                </a:lnTo>
                <a:lnTo>
                  <a:pt x="315" y="72"/>
                </a:lnTo>
                <a:lnTo>
                  <a:pt x="322" y="70"/>
                </a:lnTo>
                <a:lnTo>
                  <a:pt x="330" y="69"/>
                </a:lnTo>
                <a:lnTo>
                  <a:pt x="337" y="68"/>
                </a:lnTo>
                <a:lnTo>
                  <a:pt x="344" y="67"/>
                </a:lnTo>
                <a:lnTo>
                  <a:pt x="351" y="65"/>
                </a:lnTo>
                <a:lnTo>
                  <a:pt x="357" y="63"/>
                </a:lnTo>
                <a:lnTo>
                  <a:pt x="363" y="62"/>
                </a:lnTo>
                <a:lnTo>
                  <a:pt x="368" y="61"/>
                </a:lnTo>
                <a:lnTo>
                  <a:pt x="374" y="59"/>
                </a:lnTo>
                <a:lnTo>
                  <a:pt x="379" y="58"/>
                </a:lnTo>
                <a:lnTo>
                  <a:pt x="384" y="55"/>
                </a:lnTo>
                <a:lnTo>
                  <a:pt x="387" y="54"/>
                </a:lnTo>
                <a:lnTo>
                  <a:pt x="391" y="52"/>
                </a:lnTo>
                <a:lnTo>
                  <a:pt x="394" y="51"/>
                </a:lnTo>
                <a:lnTo>
                  <a:pt x="396" y="48"/>
                </a:lnTo>
                <a:lnTo>
                  <a:pt x="399" y="47"/>
                </a:lnTo>
                <a:lnTo>
                  <a:pt x="401" y="45"/>
                </a:lnTo>
                <a:lnTo>
                  <a:pt x="402" y="42"/>
                </a:lnTo>
                <a:lnTo>
                  <a:pt x="402" y="41"/>
                </a:lnTo>
                <a:lnTo>
                  <a:pt x="403" y="39"/>
                </a:lnTo>
                <a:lnTo>
                  <a:pt x="402" y="36"/>
                </a:lnTo>
                <a:lnTo>
                  <a:pt x="402" y="35"/>
                </a:lnTo>
                <a:lnTo>
                  <a:pt x="401" y="33"/>
                </a:lnTo>
                <a:lnTo>
                  <a:pt x="399" y="31"/>
                </a:lnTo>
                <a:lnTo>
                  <a:pt x="396" y="29"/>
                </a:lnTo>
                <a:lnTo>
                  <a:pt x="394" y="27"/>
                </a:lnTo>
                <a:lnTo>
                  <a:pt x="391" y="26"/>
                </a:lnTo>
                <a:lnTo>
                  <a:pt x="387" y="24"/>
                </a:lnTo>
                <a:lnTo>
                  <a:pt x="384" y="22"/>
                </a:lnTo>
                <a:lnTo>
                  <a:pt x="379" y="20"/>
                </a:lnTo>
                <a:lnTo>
                  <a:pt x="374" y="19"/>
                </a:lnTo>
                <a:lnTo>
                  <a:pt x="368" y="17"/>
                </a:lnTo>
                <a:lnTo>
                  <a:pt x="363" y="15"/>
                </a:lnTo>
                <a:lnTo>
                  <a:pt x="357" y="14"/>
                </a:lnTo>
                <a:lnTo>
                  <a:pt x="351" y="13"/>
                </a:lnTo>
                <a:lnTo>
                  <a:pt x="344" y="11"/>
                </a:lnTo>
                <a:lnTo>
                  <a:pt x="337" y="10"/>
                </a:lnTo>
                <a:lnTo>
                  <a:pt x="330" y="8"/>
                </a:lnTo>
                <a:lnTo>
                  <a:pt x="322" y="7"/>
                </a:lnTo>
                <a:lnTo>
                  <a:pt x="315" y="6"/>
                </a:lnTo>
                <a:lnTo>
                  <a:pt x="297" y="5"/>
                </a:lnTo>
                <a:lnTo>
                  <a:pt x="280" y="3"/>
                </a:lnTo>
                <a:lnTo>
                  <a:pt x="261" y="1"/>
                </a:lnTo>
                <a:lnTo>
                  <a:pt x="242" y="0"/>
                </a:lnTo>
                <a:lnTo>
                  <a:pt x="223" y="0"/>
                </a:lnTo>
                <a:lnTo>
                  <a:pt x="202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4" name="Line 71"/>
          <p:cNvSpPr>
            <a:spLocks noChangeShapeType="1"/>
          </p:cNvSpPr>
          <p:nvPr/>
        </p:nvSpPr>
        <p:spPr bwMode="auto">
          <a:xfrm>
            <a:off x="3587750" y="3248025"/>
            <a:ext cx="1588" cy="1016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5" name="Line 72"/>
          <p:cNvSpPr>
            <a:spLocks noChangeShapeType="1"/>
          </p:cNvSpPr>
          <p:nvPr/>
        </p:nvSpPr>
        <p:spPr bwMode="auto">
          <a:xfrm>
            <a:off x="4227513" y="3248025"/>
            <a:ext cx="1587" cy="1016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6" name="Rectangle 73"/>
          <p:cNvSpPr>
            <a:spLocks noChangeArrowheads="1"/>
          </p:cNvSpPr>
          <p:nvPr/>
        </p:nvSpPr>
        <p:spPr bwMode="auto">
          <a:xfrm>
            <a:off x="3587750" y="3248025"/>
            <a:ext cx="635000" cy="1016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507" name="Rectangle 74"/>
          <p:cNvSpPr>
            <a:spLocks noChangeArrowheads="1"/>
          </p:cNvSpPr>
          <p:nvPr/>
        </p:nvSpPr>
        <p:spPr bwMode="auto">
          <a:xfrm>
            <a:off x="3940175" y="3286125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r>
              <a:rPr lang="en-US" altLang="en-US" sz="1300" b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8508" name="Freeform 75"/>
          <p:cNvSpPr>
            <a:spLocks/>
          </p:cNvSpPr>
          <p:nvPr/>
        </p:nvSpPr>
        <p:spPr bwMode="auto">
          <a:xfrm>
            <a:off x="3581400" y="3130550"/>
            <a:ext cx="641350" cy="192088"/>
          </a:xfrm>
          <a:custGeom>
            <a:avLst/>
            <a:gdLst>
              <a:gd name="T0" fmla="*/ 2147483646 w 404"/>
              <a:gd name="T1" fmla="*/ 0 h 91"/>
              <a:gd name="T2" fmla="*/ 2147483646 w 404"/>
              <a:gd name="T3" fmla="*/ 2147483646 h 91"/>
              <a:gd name="T4" fmla="*/ 2147483646 w 404"/>
              <a:gd name="T5" fmla="*/ 2147483646 h 91"/>
              <a:gd name="T6" fmla="*/ 2147483646 w 404"/>
              <a:gd name="T7" fmla="*/ 2147483646 h 91"/>
              <a:gd name="T8" fmla="*/ 2147483646 w 404"/>
              <a:gd name="T9" fmla="*/ 2147483646 h 91"/>
              <a:gd name="T10" fmla="*/ 2147483646 w 404"/>
              <a:gd name="T11" fmla="*/ 2147483646 h 91"/>
              <a:gd name="T12" fmla="*/ 2147483646 w 404"/>
              <a:gd name="T13" fmla="*/ 2147483646 h 91"/>
              <a:gd name="T14" fmla="*/ 2147483646 w 404"/>
              <a:gd name="T15" fmla="*/ 2147483646 h 91"/>
              <a:gd name="T16" fmla="*/ 2147483646 w 404"/>
              <a:gd name="T17" fmla="*/ 2147483646 h 91"/>
              <a:gd name="T18" fmla="*/ 2147483646 w 404"/>
              <a:gd name="T19" fmla="*/ 2147483646 h 91"/>
              <a:gd name="T20" fmla="*/ 2147483646 w 404"/>
              <a:gd name="T21" fmla="*/ 2147483646 h 91"/>
              <a:gd name="T22" fmla="*/ 2147483646 w 404"/>
              <a:gd name="T23" fmla="*/ 2147483646 h 91"/>
              <a:gd name="T24" fmla="*/ 0 w 404"/>
              <a:gd name="T25" fmla="*/ 2147483646 h 91"/>
              <a:gd name="T26" fmla="*/ 0 w 404"/>
              <a:gd name="T27" fmla="*/ 2147483646 h 91"/>
              <a:gd name="T28" fmla="*/ 2147483646 w 404"/>
              <a:gd name="T29" fmla="*/ 2147483646 h 91"/>
              <a:gd name="T30" fmla="*/ 2147483646 w 404"/>
              <a:gd name="T31" fmla="*/ 2147483646 h 91"/>
              <a:gd name="T32" fmla="*/ 2147483646 w 404"/>
              <a:gd name="T33" fmla="*/ 2147483646 h 91"/>
              <a:gd name="T34" fmla="*/ 2147483646 w 404"/>
              <a:gd name="T35" fmla="*/ 2147483646 h 91"/>
              <a:gd name="T36" fmla="*/ 2147483646 w 404"/>
              <a:gd name="T37" fmla="*/ 2147483646 h 91"/>
              <a:gd name="T38" fmla="*/ 2147483646 w 404"/>
              <a:gd name="T39" fmla="*/ 2147483646 h 91"/>
              <a:gd name="T40" fmla="*/ 2147483646 w 404"/>
              <a:gd name="T41" fmla="*/ 2147483646 h 91"/>
              <a:gd name="T42" fmla="*/ 2147483646 w 404"/>
              <a:gd name="T43" fmla="*/ 2147483646 h 91"/>
              <a:gd name="T44" fmla="*/ 2147483646 w 404"/>
              <a:gd name="T45" fmla="*/ 2147483646 h 91"/>
              <a:gd name="T46" fmla="*/ 2147483646 w 404"/>
              <a:gd name="T47" fmla="*/ 2147483646 h 91"/>
              <a:gd name="T48" fmla="*/ 2147483646 w 404"/>
              <a:gd name="T49" fmla="*/ 2147483646 h 91"/>
              <a:gd name="T50" fmla="*/ 2147483646 w 404"/>
              <a:gd name="T51" fmla="*/ 2147483646 h 91"/>
              <a:gd name="T52" fmla="*/ 2147483646 w 404"/>
              <a:gd name="T53" fmla="*/ 2147483646 h 91"/>
              <a:gd name="T54" fmla="*/ 2147483646 w 404"/>
              <a:gd name="T55" fmla="*/ 2147483646 h 91"/>
              <a:gd name="T56" fmla="*/ 2147483646 w 404"/>
              <a:gd name="T57" fmla="*/ 2147483646 h 91"/>
              <a:gd name="T58" fmla="*/ 2147483646 w 404"/>
              <a:gd name="T59" fmla="*/ 2147483646 h 91"/>
              <a:gd name="T60" fmla="*/ 2147483646 w 404"/>
              <a:gd name="T61" fmla="*/ 2147483646 h 91"/>
              <a:gd name="T62" fmla="*/ 2147483646 w 404"/>
              <a:gd name="T63" fmla="*/ 2147483646 h 91"/>
              <a:gd name="T64" fmla="*/ 2147483646 w 404"/>
              <a:gd name="T65" fmla="*/ 2147483646 h 91"/>
              <a:gd name="T66" fmla="*/ 2147483646 w 404"/>
              <a:gd name="T67" fmla="*/ 2147483646 h 91"/>
              <a:gd name="T68" fmla="*/ 2147483646 w 404"/>
              <a:gd name="T69" fmla="*/ 2147483646 h 91"/>
              <a:gd name="T70" fmla="*/ 2147483646 w 404"/>
              <a:gd name="T71" fmla="*/ 2147483646 h 91"/>
              <a:gd name="T72" fmla="*/ 2147483646 w 404"/>
              <a:gd name="T73" fmla="*/ 2147483646 h 91"/>
              <a:gd name="T74" fmla="*/ 2147483646 w 404"/>
              <a:gd name="T75" fmla="*/ 2147483646 h 91"/>
              <a:gd name="T76" fmla="*/ 2147483646 w 404"/>
              <a:gd name="T77" fmla="*/ 2147483646 h 91"/>
              <a:gd name="T78" fmla="*/ 2147483646 w 404"/>
              <a:gd name="T79" fmla="*/ 2147483646 h 91"/>
              <a:gd name="T80" fmla="*/ 2147483646 w 404"/>
              <a:gd name="T81" fmla="*/ 2147483646 h 91"/>
              <a:gd name="T82" fmla="*/ 2147483646 w 404"/>
              <a:gd name="T83" fmla="*/ 2147483646 h 91"/>
              <a:gd name="T84" fmla="*/ 2147483646 w 404"/>
              <a:gd name="T85" fmla="*/ 2147483646 h 91"/>
              <a:gd name="T86" fmla="*/ 2147483646 w 404"/>
              <a:gd name="T87" fmla="*/ 2147483646 h 91"/>
              <a:gd name="T88" fmla="*/ 2147483646 w 404"/>
              <a:gd name="T89" fmla="*/ 2147483646 h 91"/>
              <a:gd name="T90" fmla="*/ 2147483646 w 404"/>
              <a:gd name="T91" fmla="*/ 2147483646 h 91"/>
              <a:gd name="T92" fmla="*/ 2147483646 w 404"/>
              <a:gd name="T93" fmla="*/ 2147483646 h 91"/>
              <a:gd name="T94" fmla="*/ 2147483646 w 404"/>
              <a:gd name="T95" fmla="*/ 2147483646 h 91"/>
              <a:gd name="T96" fmla="*/ 2147483646 w 404"/>
              <a:gd name="T97" fmla="*/ 2147483646 h 91"/>
              <a:gd name="T98" fmla="*/ 2147483646 w 404"/>
              <a:gd name="T99" fmla="*/ 2147483646 h 91"/>
              <a:gd name="T100" fmla="*/ 2147483646 w 404"/>
              <a:gd name="T101" fmla="*/ 2147483646 h 91"/>
              <a:gd name="T102" fmla="*/ 2147483646 w 404"/>
              <a:gd name="T103" fmla="*/ 0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4"/>
              <a:gd name="T157" fmla="*/ 0 h 91"/>
              <a:gd name="T158" fmla="*/ 404 w 404"/>
              <a:gd name="T159" fmla="*/ 91 h 9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4" h="91">
                <a:moveTo>
                  <a:pt x="202" y="0"/>
                </a:moveTo>
                <a:lnTo>
                  <a:pt x="181" y="0"/>
                </a:lnTo>
                <a:lnTo>
                  <a:pt x="161" y="1"/>
                </a:lnTo>
                <a:lnTo>
                  <a:pt x="143" y="3"/>
                </a:lnTo>
                <a:lnTo>
                  <a:pt x="124" y="4"/>
                </a:lnTo>
                <a:lnTo>
                  <a:pt x="106" y="6"/>
                </a:lnTo>
                <a:lnTo>
                  <a:pt x="89" y="8"/>
                </a:lnTo>
                <a:lnTo>
                  <a:pt x="82" y="10"/>
                </a:lnTo>
                <a:lnTo>
                  <a:pt x="74" y="11"/>
                </a:lnTo>
                <a:lnTo>
                  <a:pt x="67" y="12"/>
                </a:lnTo>
                <a:lnTo>
                  <a:pt x="60" y="13"/>
                </a:lnTo>
                <a:lnTo>
                  <a:pt x="53" y="15"/>
                </a:lnTo>
                <a:lnTo>
                  <a:pt x="47" y="17"/>
                </a:lnTo>
                <a:lnTo>
                  <a:pt x="41" y="19"/>
                </a:lnTo>
                <a:lnTo>
                  <a:pt x="35" y="20"/>
                </a:lnTo>
                <a:lnTo>
                  <a:pt x="29" y="22"/>
                </a:lnTo>
                <a:lnTo>
                  <a:pt x="25" y="24"/>
                </a:lnTo>
                <a:lnTo>
                  <a:pt x="20" y="26"/>
                </a:lnTo>
                <a:lnTo>
                  <a:pt x="16" y="28"/>
                </a:lnTo>
                <a:lnTo>
                  <a:pt x="13" y="29"/>
                </a:lnTo>
                <a:lnTo>
                  <a:pt x="9" y="32"/>
                </a:lnTo>
                <a:lnTo>
                  <a:pt x="7" y="34"/>
                </a:lnTo>
                <a:lnTo>
                  <a:pt x="5" y="36"/>
                </a:lnTo>
                <a:lnTo>
                  <a:pt x="2" y="39"/>
                </a:lnTo>
                <a:lnTo>
                  <a:pt x="1" y="41"/>
                </a:lnTo>
                <a:lnTo>
                  <a:pt x="0" y="43"/>
                </a:lnTo>
                <a:lnTo>
                  <a:pt x="0" y="46"/>
                </a:lnTo>
                <a:lnTo>
                  <a:pt x="0" y="48"/>
                </a:lnTo>
                <a:lnTo>
                  <a:pt x="1" y="50"/>
                </a:lnTo>
                <a:lnTo>
                  <a:pt x="2" y="53"/>
                </a:lnTo>
                <a:lnTo>
                  <a:pt x="5" y="55"/>
                </a:lnTo>
                <a:lnTo>
                  <a:pt x="7" y="57"/>
                </a:lnTo>
                <a:lnTo>
                  <a:pt x="9" y="59"/>
                </a:lnTo>
                <a:lnTo>
                  <a:pt x="13" y="61"/>
                </a:lnTo>
                <a:lnTo>
                  <a:pt x="16" y="63"/>
                </a:lnTo>
                <a:lnTo>
                  <a:pt x="20" y="66"/>
                </a:lnTo>
                <a:lnTo>
                  <a:pt x="25" y="67"/>
                </a:lnTo>
                <a:lnTo>
                  <a:pt x="29" y="69"/>
                </a:lnTo>
                <a:lnTo>
                  <a:pt x="35" y="71"/>
                </a:lnTo>
                <a:lnTo>
                  <a:pt x="41" y="73"/>
                </a:lnTo>
                <a:lnTo>
                  <a:pt x="47" y="75"/>
                </a:lnTo>
                <a:lnTo>
                  <a:pt x="53" y="76"/>
                </a:lnTo>
                <a:lnTo>
                  <a:pt x="60" y="77"/>
                </a:lnTo>
                <a:lnTo>
                  <a:pt x="67" y="80"/>
                </a:lnTo>
                <a:lnTo>
                  <a:pt x="74" y="81"/>
                </a:lnTo>
                <a:lnTo>
                  <a:pt x="82" y="82"/>
                </a:lnTo>
                <a:lnTo>
                  <a:pt x="89" y="83"/>
                </a:lnTo>
                <a:lnTo>
                  <a:pt x="106" y="85"/>
                </a:lnTo>
                <a:lnTo>
                  <a:pt x="124" y="88"/>
                </a:lnTo>
                <a:lnTo>
                  <a:pt x="143" y="89"/>
                </a:lnTo>
                <a:lnTo>
                  <a:pt x="161" y="90"/>
                </a:lnTo>
                <a:lnTo>
                  <a:pt x="181" y="91"/>
                </a:lnTo>
                <a:lnTo>
                  <a:pt x="202" y="91"/>
                </a:lnTo>
                <a:lnTo>
                  <a:pt x="223" y="91"/>
                </a:lnTo>
                <a:lnTo>
                  <a:pt x="243" y="90"/>
                </a:lnTo>
                <a:lnTo>
                  <a:pt x="262" y="89"/>
                </a:lnTo>
                <a:lnTo>
                  <a:pt x="280" y="88"/>
                </a:lnTo>
                <a:lnTo>
                  <a:pt x="298" y="85"/>
                </a:lnTo>
                <a:lnTo>
                  <a:pt x="315" y="83"/>
                </a:lnTo>
                <a:lnTo>
                  <a:pt x="322" y="82"/>
                </a:lnTo>
                <a:lnTo>
                  <a:pt x="330" y="81"/>
                </a:lnTo>
                <a:lnTo>
                  <a:pt x="337" y="80"/>
                </a:lnTo>
                <a:lnTo>
                  <a:pt x="344" y="77"/>
                </a:lnTo>
                <a:lnTo>
                  <a:pt x="351" y="76"/>
                </a:lnTo>
                <a:lnTo>
                  <a:pt x="357" y="75"/>
                </a:lnTo>
                <a:lnTo>
                  <a:pt x="363" y="73"/>
                </a:lnTo>
                <a:lnTo>
                  <a:pt x="369" y="71"/>
                </a:lnTo>
                <a:lnTo>
                  <a:pt x="375" y="69"/>
                </a:lnTo>
                <a:lnTo>
                  <a:pt x="379" y="67"/>
                </a:lnTo>
                <a:lnTo>
                  <a:pt x="384" y="66"/>
                </a:lnTo>
                <a:lnTo>
                  <a:pt x="388" y="63"/>
                </a:lnTo>
                <a:lnTo>
                  <a:pt x="391" y="61"/>
                </a:lnTo>
                <a:lnTo>
                  <a:pt x="395" y="59"/>
                </a:lnTo>
                <a:lnTo>
                  <a:pt x="397" y="57"/>
                </a:lnTo>
                <a:lnTo>
                  <a:pt x="399" y="55"/>
                </a:lnTo>
                <a:lnTo>
                  <a:pt x="402" y="53"/>
                </a:lnTo>
                <a:lnTo>
                  <a:pt x="403" y="50"/>
                </a:lnTo>
                <a:lnTo>
                  <a:pt x="404" y="48"/>
                </a:lnTo>
                <a:lnTo>
                  <a:pt x="404" y="46"/>
                </a:lnTo>
                <a:lnTo>
                  <a:pt x="404" y="43"/>
                </a:lnTo>
                <a:lnTo>
                  <a:pt x="403" y="41"/>
                </a:lnTo>
                <a:lnTo>
                  <a:pt x="402" y="39"/>
                </a:lnTo>
                <a:lnTo>
                  <a:pt x="399" y="36"/>
                </a:lnTo>
                <a:lnTo>
                  <a:pt x="397" y="34"/>
                </a:lnTo>
                <a:lnTo>
                  <a:pt x="395" y="32"/>
                </a:lnTo>
                <a:lnTo>
                  <a:pt x="391" y="29"/>
                </a:lnTo>
                <a:lnTo>
                  <a:pt x="388" y="28"/>
                </a:lnTo>
                <a:lnTo>
                  <a:pt x="384" y="26"/>
                </a:lnTo>
                <a:lnTo>
                  <a:pt x="379" y="24"/>
                </a:lnTo>
                <a:lnTo>
                  <a:pt x="375" y="22"/>
                </a:lnTo>
                <a:lnTo>
                  <a:pt x="369" y="20"/>
                </a:lnTo>
                <a:lnTo>
                  <a:pt x="363" y="19"/>
                </a:lnTo>
                <a:lnTo>
                  <a:pt x="357" y="17"/>
                </a:lnTo>
                <a:lnTo>
                  <a:pt x="351" y="15"/>
                </a:lnTo>
                <a:lnTo>
                  <a:pt x="344" y="13"/>
                </a:lnTo>
                <a:lnTo>
                  <a:pt x="337" y="12"/>
                </a:lnTo>
                <a:lnTo>
                  <a:pt x="330" y="11"/>
                </a:lnTo>
                <a:lnTo>
                  <a:pt x="322" y="10"/>
                </a:lnTo>
                <a:lnTo>
                  <a:pt x="315" y="8"/>
                </a:lnTo>
                <a:lnTo>
                  <a:pt x="298" y="6"/>
                </a:lnTo>
                <a:lnTo>
                  <a:pt x="280" y="4"/>
                </a:lnTo>
                <a:lnTo>
                  <a:pt x="262" y="3"/>
                </a:lnTo>
                <a:lnTo>
                  <a:pt x="243" y="1"/>
                </a:lnTo>
                <a:lnTo>
                  <a:pt x="223" y="0"/>
                </a:lnTo>
                <a:lnTo>
                  <a:pt x="202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9" name="Freeform 76"/>
          <p:cNvSpPr>
            <a:spLocks/>
          </p:cNvSpPr>
          <p:nvPr/>
        </p:nvSpPr>
        <p:spPr bwMode="auto">
          <a:xfrm>
            <a:off x="3581400" y="3130550"/>
            <a:ext cx="641350" cy="192088"/>
          </a:xfrm>
          <a:custGeom>
            <a:avLst/>
            <a:gdLst>
              <a:gd name="T0" fmla="*/ 2147483646 w 404"/>
              <a:gd name="T1" fmla="*/ 0 h 91"/>
              <a:gd name="T2" fmla="*/ 2147483646 w 404"/>
              <a:gd name="T3" fmla="*/ 2147483646 h 91"/>
              <a:gd name="T4" fmla="*/ 2147483646 w 404"/>
              <a:gd name="T5" fmla="*/ 2147483646 h 91"/>
              <a:gd name="T6" fmla="*/ 2147483646 w 404"/>
              <a:gd name="T7" fmla="*/ 2147483646 h 91"/>
              <a:gd name="T8" fmla="*/ 2147483646 w 404"/>
              <a:gd name="T9" fmla="*/ 2147483646 h 91"/>
              <a:gd name="T10" fmla="*/ 2147483646 w 404"/>
              <a:gd name="T11" fmla="*/ 2147483646 h 91"/>
              <a:gd name="T12" fmla="*/ 2147483646 w 404"/>
              <a:gd name="T13" fmla="*/ 2147483646 h 91"/>
              <a:gd name="T14" fmla="*/ 2147483646 w 404"/>
              <a:gd name="T15" fmla="*/ 2147483646 h 91"/>
              <a:gd name="T16" fmla="*/ 2147483646 w 404"/>
              <a:gd name="T17" fmla="*/ 2147483646 h 91"/>
              <a:gd name="T18" fmla="*/ 2147483646 w 404"/>
              <a:gd name="T19" fmla="*/ 2147483646 h 91"/>
              <a:gd name="T20" fmla="*/ 2147483646 w 404"/>
              <a:gd name="T21" fmla="*/ 2147483646 h 91"/>
              <a:gd name="T22" fmla="*/ 2147483646 w 404"/>
              <a:gd name="T23" fmla="*/ 2147483646 h 91"/>
              <a:gd name="T24" fmla="*/ 0 w 404"/>
              <a:gd name="T25" fmla="*/ 2147483646 h 91"/>
              <a:gd name="T26" fmla="*/ 0 w 404"/>
              <a:gd name="T27" fmla="*/ 2147483646 h 91"/>
              <a:gd name="T28" fmla="*/ 2147483646 w 404"/>
              <a:gd name="T29" fmla="*/ 2147483646 h 91"/>
              <a:gd name="T30" fmla="*/ 2147483646 w 404"/>
              <a:gd name="T31" fmla="*/ 2147483646 h 91"/>
              <a:gd name="T32" fmla="*/ 2147483646 w 404"/>
              <a:gd name="T33" fmla="*/ 2147483646 h 91"/>
              <a:gd name="T34" fmla="*/ 2147483646 w 404"/>
              <a:gd name="T35" fmla="*/ 2147483646 h 91"/>
              <a:gd name="T36" fmla="*/ 2147483646 w 404"/>
              <a:gd name="T37" fmla="*/ 2147483646 h 91"/>
              <a:gd name="T38" fmla="*/ 2147483646 w 404"/>
              <a:gd name="T39" fmla="*/ 2147483646 h 91"/>
              <a:gd name="T40" fmla="*/ 2147483646 w 404"/>
              <a:gd name="T41" fmla="*/ 2147483646 h 91"/>
              <a:gd name="T42" fmla="*/ 2147483646 w 404"/>
              <a:gd name="T43" fmla="*/ 2147483646 h 91"/>
              <a:gd name="T44" fmla="*/ 2147483646 w 404"/>
              <a:gd name="T45" fmla="*/ 2147483646 h 91"/>
              <a:gd name="T46" fmla="*/ 2147483646 w 404"/>
              <a:gd name="T47" fmla="*/ 2147483646 h 91"/>
              <a:gd name="T48" fmla="*/ 2147483646 w 404"/>
              <a:gd name="T49" fmla="*/ 2147483646 h 91"/>
              <a:gd name="T50" fmla="*/ 2147483646 w 404"/>
              <a:gd name="T51" fmla="*/ 2147483646 h 91"/>
              <a:gd name="T52" fmla="*/ 2147483646 w 404"/>
              <a:gd name="T53" fmla="*/ 2147483646 h 91"/>
              <a:gd name="T54" fmla="*/ 2147483646 w 404"/>
              <a:gd name="T55" fmla="*/ 2147483646 h 91"/>
              <a:gd name="T56" fmla="*/ 2147483646 w 404"/>
              <a:gd name="T57" fmla="*/ 2147483646 h 91"/>
              <a:gd name="T58" fmla="*/ 2147483646 w 404"/>
              <a:gd name="T59" fmla="*/ 2147483646 h 91"/>
              <a:gd name="T60" fmla="*/ 2147483646 w 404"/>
              <a:gd name="T61" fmla="*/ 2147483646 h 91"/>
              <a:gd name="T62" fmla="*/ 2147483646 w 404"/>
              <a:gd name="T63" fmla="*/ 2147483646 h 91"/>
              <a:gd name="T64" fmla="*/ 2147483646 w 404"/>
              <a:gd name="T65" fmla="*/ 2147483646 h 91"/>
              <a:gd name="T66" fmla="*/ 2147483646 w 404"/>
              <a:gd name="T67" fmla="*/ 2147483646 h 91"/>
              <a:gd name="T68" fmla="*/ 2147483646 w 404"/>
              <a:gd name="T69" fmla="*/ 2147483646 h 91"/>
              <a:gd name="T70" fmla="*/ 2147483646 w 404"/>
              <a:gd name="T71" fmla="*/ 2147483646 h 91"/>
              <a:gd name="T72" fmla="*/ 2147483646 w 404"/>
              <a:gd name="T73" fmla="*/ 2147483646 h 91"/>
              <a:gd name="T74" fmla="*/ 2147483646 w 404"/>
              <a:gd name="T75" fmla="*/ 2147483646 h 91"/>
              <a:gd name="T76" fmla="*/ 2147483646 w 404"/>
              <a:gd name="T77" fmla="*/ 2147483646 h 91"/>
              <a:gd name="T78" fmla="*/ 2147483646 w 404"/>
              <a:gd name="T79" fmla="*/ 2147483646 h 91"/>
              <a:gd name="T80" fmla="*/ 2147483646 w 404"/>
              <a:gd name="T81" fmla="*/ 2147483646 h 91"/>
              <a:gd name="T82" fmla="*/ 2147483646 w 404"/>
              <a:gd name="T83" fmla="*/ 2147483646 h 91"/>
              <a:gd name="T84" fmla="*/ 2147483646 w 404"/>
              <a:gd name="T85" fmla="*/ 2147483646 h 91"/>
              <a:gd name="T86" fmla="*/ 2147483646 w 404"/>
              <a:gd name="T87" fmla="*/ 2147483646 h 91"/>
              <a:gd name="T88" fmla="*/ 2147483646 w 404"/>
              <a:gd name="T89" fmla="*/ 2147483646 h 91"/>
              <a:gd name="T90" fmla="*/ 2147483646 w 404"/>
              <a:gd name="T91" fmla="*/ 2147483646 h 91"/>
              <a:gd name="T92" fmla="*/ 2147483646 w 404"/>
              <a:gd name="T93" fmla="*/ 2147483646 h 91"/>
              <a:gd name="T94" fmla="*/ 2147483646 w 404"/>
              <a:gd name="T95" fmla="*/ 2147483646 h 91"/>
              <a:gd name="T96" fmla="*/ 2147483646 w 404"/>
              <a:gd name="T97" fmla="*/ 2147483646 h 91"/>
              <a:gd name="T98" fmla="*/ 2147483646 w 404"/>
              <a:gd name="T99" fmla="*/ 2147483646 h 91"/>
              <a:gd name="T100" fmla="*/ 2147483646 w 404"/>
              <a:gd name="T101" fmla="*/ 2147483646 h 91"/>
              <a:gd name="T102" fmla="*/ 2147483646 w 404"/>
              <a:gd name="T103" fmla="*/ 0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4"/>
              <a:gd name="T157" fmla="*/ 0 h 91"/>
              <a:gd name="T158" fmla="*/ 404 w 404"/>
              <a:gd name="T159" fmla="*/ 91 h 9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4" h="91">
                <a:moveTo>
                  <a:pt x="202" y="0"/>
                </a:moveTo>
                <a:lnTo>
                  <a:pt x="181" y="0"/>
                </a:lnTo>
                <a:lnTo>
                  <a:pt x="161" y="1"/>
                </a:lnTo>
                <a:lnTo>
                  <a:pt x="143" y="3"/>
                </a:lnTo>
                <a:lnTo>
                  <a:pt x="124" y="4"/>
                </a:lnTo>
                <a:lnTo>
                  <a:pt x="106" y="6"/>
                </a:lnTo>
                <a:lnTo>
                  <a:pt x="89" y="8"/>
                </a:lnTo>
                <a:lnTo>
                  <a:pt x="82" y="10"/>
                </a:lnTo>
                <a:lnTo>
                  <a:pt x="74" y="11"/>
                </a:lnTo>
                <a:lnTo>
                  <a:pt x="67" y="12"/>
                </a:lnTo>
                <a:lnTo>
                  <a:pt x="60" y="13"/>
                </a:lnTo>
                <a:lnTo>
                  <a:pt x="53" y="15"/>
                </a:lnTo>
                <a:lnTo>
                  <a:pt x="47" y="17"/>
                </a:lnTo>
                <a:lnTo>
                  <a:pt x="41" y="19"/>
                </a:lnTo>
                <a:lnTo>
                  <a:pt x="35" y="20"/>
                </a:lnTo>
                <a:lnTo>
                  <a:pt x="29" y="22"/>
                </a:lnTo>
                <a:lnTo>
                  <a:pt x="25" y="24"/>
                </a:lnTo>
                <a:lnTo>
                  <a:pt x="20" y="26"/>
                </a:lnTo>
                <a:lnTo>
                  <a:pt x="16" y="28"/>
                </a:lnTo>
                <a:lnTo>
                  <a:pt x="13" y="29"/>
                </a:lnTo>
                <a:lnTo>
                  <a:pt x="9" y="32"/>
                </a:lnTo>
                <a:lnTo>
                  <a:pt x="7" y="34"/>
                </a:lnTo>
                <a:lnTo>
                  <a:pt x="5" y="36"/>
                </a:lnTo>
                <a:lnTo>
                  <a:pt x="2" y="39"/>
                </a:lnTo>
                <a:lnTo>
                  <a:pt x="1" y="41"/>
                </a:lnTo>
                <a:lnTo>
                  <a:pt x="0" y="43"/>
                </a:lnTo>
                <a:lnTo>
                  <a:pt x="0" y="46"/>
                </a:lnTo>
                <a:lnTo>
                  <a:pt x="0" y="48"/>
                </a:lnTo>
                <a:lnTo>
                  <a:pt x="1" y="50"/>
                </a:lnTo>
                <a:lnTo>
                  <a:pt x="2" y="53"/>
                </a:lnTo>
                <a:lnTo>
                  <a:pt x="5" y="55"/>
                </a:lnTo>
                <a:lnTo>
                  <a:pt x="7" y="57"/>
                </a:lnTo>
                <a:lnTo>
                  <a:pt x="9" y="59"/>
                </a:lnTo>
                <a:lnTo>
                  <a:pt x="13" y="61"/>
                </a:lnTo>
                <a:lnTo>
                  <a:pt x="16" y="63"/>
                </a:lnTo>
                <a:lnTo>
                  <a:pt x="20" y="66"/>
                </a:lnTo>
                <a:lnTo>
                  <a:pt x="25" y="67"/>
                </a:lnTo>
                <a:lnTo>
                  <a:pt x="29" y="69"/>
                </a:lnTo>
                <a:lnTo>
                  <a:pt x="35" y="71"/>
                </a:lnTo>
                <a:lnTo>
                  <a:pt x="41" y="73"/>
                </a:lnTo>
                <a:lnTo>
                  <a:pt x="47" y="75"/>
                </a:lnTo>
                <a:lnTo>
                  <a:pt x="53" y="76"/>
                </a:lnTo>
                <a:lnTo>
                  <a:pt x="60" y="77"/>
                </a:lnTo>
                <a:lnTo>
                  <a:pt x="67" y="80"/>
                </a:lnTo>
                <a:lnTo>
                  <a:pt x="74" y="81"/>
                </a:lnTo>
                <a:lnTo>
                  <a:pt x="82" y="82"/>
                </a:lnTo>
                <a:lnTo>
                  <a:pt x="89" y="83"/>
                </a:lnTo>
                <a:lnTo>
                  <a:pt x="106" y="85"/>
                </a:lnTo>
                <a:lnTo>
                  <a:pt x="124" y="88"/>
                </a:lnTo>
                <a:lnTo>
                  <a:pt x="143" y="89"/>
                </a:lnTo>
                <a:lnTo>
                  <a:pt x="161" y="90"/>
                </a:lnTo>
                <a:lnTo>
                  <a:pt x="181" y="91"/>
                </a:lnTo>
                <a:lnTo>
                  <a:pt x="202" y="91"/>
                </a:lnTo>
                <a:lnTo>
                  <a:pt x="223" y="91"/>
                </a:lnTo>
                <a:lnTo>
                  <a:pt x="243" y="90"/>
                </a:lnTo>
                <a:lnTo>
                  <a:pt x="262" y="89"/>
                </a:lnTo>
                <a:lnTo>
                  <a:pt x="280" y="88"/>
                </a:lnTo>
                <a:lnTo>
                  <a:pt x="298" y="85"/>
                </a:lnTo>
                <a:lnTo>
                  <a:pt x="315" y="83"/>
                </a:lnTo>
                <a:lnTo>
                  <a:pt x="322" y="82"/>
                </a:lnTo>
                <a:lnTo>
                  <a:pt x="330" y="81"/>
                </a:lnTo>
                <a:lnTo>
                  <a:pt x="337" y="80"/>
                </a:lnTo>
                <a:lnTo>
                  <a:pt x="344" y="77"/>
                </a:lnTo>
                <a:lnTo>
                  <a:pt x="351" y="76"/>
                </a:lnTo>
                <a:lnTo>
                  <a:pt x="357" y="75"/>
                </a:lnTo>
                <a:lnTo>
                  <a:pt x="363" y="73"/>
                </a:lnTo>
                <a:lnTo>
                  <a:pt x="369" y="71"/>
                </a:lnTo>
                <a:lnTo>
                  <a:pt x="375" y="69"/>
                </a:lnTo>
                <a:lnTo>
                  <a:pt x="379" y="67"/>
                </a:lnTo>
                <a:lnTo>
                  <a:pt x="384" y="66"/>
                </a:lnTo>
                <a:lnTo>
                  <a:pt x="388" y="63"/>
                </a:lnTo>
                <a:lnTo>
                  <a:pt x="391" y="61"/>
                </a:lnTo>
                <a:lnTo>
                  <a:pt x="395" y="59"/>
                </a:lnTo>
                <a:lnTo>
                  <a:pt x="397" y="57"/>
                </a:lnTo>
                <a:lnTo>
                  <a:pt x="399" y="55"/>
                </a:lnTo>
                <a:lnTo>
                  <a:pt x="402" y="53"/>
                </a:lnTo>
                <a:lnTo>
                  <a:pt x="403" y="50"/>
                </a:lnTo>
                <a:lnTo>
                  <a:pt x="404" y="48"/>
                </a:lnTo>
                <a:lnTo>
                  <a:pt x="404" y="46"/>
                </a:lnTo>
                <a:lnTo>
                  <a:pt x="404" y="43"/>
                </a:lnTo>
                <a:lnTo>
                  <a:pt x="403" y="41"/>
                </a:lnTo>
                <a:lnTo>
                  <a:pt x="402" y="39"/>
                </a:lnTo>
                <a:lnTo>
                  <a:pt x="399" y="36"/>
                </a:lnTo>
                <a:lnTo>
                  <a:pt x="397" y="34"/>
                </a:lnTo>
                <a:lnTo>
                  <a:pt x="395" y="32"/>
                </a:lnTo>
                <a:lnTo>
                  <a:pt x="391" y="29"/>
                </a:lnTo>
                <a:lnTo>
                  <a:pt x="388" y="28"/>
                </a:lnTo>
                <a:lnTo>
                  <a:pt x="384" y="26"/>
                </a:lnTo>
                <a:lnTo>
                  <a:pt x="379" y="24"/>
                </a:lnTo>
                <a:lnTo>
                  <a:pt x="375" y="22"/>
                </a:lnTo>
                <a:lnTo>
                  <a:pt x="369" y="20"/>
                </a:lnTo>
                <a:lnTo>
                  <a:pt x="363" y="19"/>
                </a:lnTo>
                <a:lnTo>
                  <a:pt x="357" y="17"/>
                </a:lnTo>
                <a:lnTo>
                  <a:pt x="351" y="15"/>
                </a:lnTo>
                <a:lnTo>
                  <a:pt x="344" y="13"/>
                </a:lnTo>
                <a:lnTo>
                  <a:pt x="337" y="12"/>
                </a:lnTo>
                <a:lnTo>
                  <a:pt x="330" y="11"/>
                </a:lnTo>
                <a:lnTo>
                  <a:pt x="322" y="10"/>
                </a:lnTo>
                <a:lnTo>
                  <a:pt x="315" y="8"/>
                </a:lnTo>
                <a:lnTo>
                  <a:pt x="298" y="6"/>
                </a:lnTo>
                <a:lnTo>
                  <a:pt x="280" y="4"/>
                </a:lnTo>
                <a:lnTo>
                  <a:pt x="262" y="3"/>
                </a:lnTo>
                <a:lnTo>
                  <a:pt x="243" y="1"/>
                </a:lnTo>
                <a:lnTo>
                  <a:pt x="223" y="0"/>
                </a:lnTo>
                <a:lnTo>
                  <a:pt x="202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0" name="Line 77"/>
          <p:cNvSpPr>
            <a:spLocks noChangeShapeType="1"/>
          </p:cNvSpPr>
          <p:nvPr/>
        </p:nvSpPr>
        <p:spPr bwMode="auto">
          <a:xfrm>
            <a:off x="3954463" y="3284538"/>
            <a:ext cx="100012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1" name="Line 78"/>
          <p:cNvSpPr>
            <a:spLocks noChangeShapeType="1"/>
          </p:cNvSpPr>
          <p:nvPr/>
        </p:nvSpPr>
        <p:spPr bwMode="auto">
          <a:xfrm>
            <a:off x="3841750" y="3175000"/>
            <a:ext cx="117475" cy="10953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2" name="Line 79"/>
          <p:cNvSpPr>
            <a:spLocks noChangeShapeType="1"/>
          </p:cNvSpPr>
          <p:nvPr/>
        </p:nvSpPr>
        <p:spPr bwMode="auto">
          <a:xfrm>
            <a:off x="3736975" y="3279775"/>
            <a:ext cx="112713" cy="4763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3" name="Line 80"/>
          <p:cNvSpPr>
            <a:spLocks noChangeShapeType="1"/>
          </p:cNvSpPr>
          <p:nvPr/>
        </p:nvSpPr>
        <p:spPr bwMode="auto">
          <a:xfrm flipV="1">
            <a:off x="3841750" y="3173413"/>
            <a:ext cx="117475" cy="10636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4" name="Line 81"/>
          <p:cNvSpPr>
            <a:spLocks noChangeShapeType="1"/>
          </p:cNvSpPr>
          <p:nvPr/>
        </p:nvSpPr>
        <p:spPr bwMode="auto">
          <a:xfrm>
            <a:off x="2273300" y="2427288"/>
            <a:ext cx="1588" cy="1152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5" name="Line 82"/>
          <p:cNvSpPr>
            <a:spLocks noChangeShapeType="1"/>
          </p:cNvSpPr>
          <p:nvPr/>
        </p:nvSpPr>
        <p:spPr bwMode="auto">
          <a:xfrm>
            <a:off x="2043113" y="2427288"/>
            <a:ext cx="2301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6" name="Line 83"/>
          <p:cNvSpPr>
            <a:spLocks noChangeShapeType="1"/>
          </p:cNvSpPr>
          <p:nvPr/>
        </p:nvSpPr>
        <p:spPr bwMode="auto">
          <a:xfrm>
            <a:off x="2043113" y="3103563"/>
            <a:ext cx="2301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7" name="Line 84"/>
          <p:cNvSpPr>
            <a:spLocks noChangeShapeType="1"/>
          </p:cNvSpPr>
          <p:nvPr/>
        </p:nvSpPr>
        <p:spPr bwMode="auto">
          <a:xfrm>
            <a:off x="2043113" y="3573463"/>
            <a:ext cx="2301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8" name="Line 85"/>
          <p:cNvSpPr>
            <a:spLocks noChangeShapeType="1"/>
          </p:cNvSpPr>
          <p:nvPr/>
        </p:nvSpPr>
        <p:spPr bwMode="auto">
          <a:xfrm>
            <a:off x="2273300" y="3032125"/>
            <a:ext cx="18415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9" name="Line 86"/>
          <p:cNvSpPr>
            <a:spLocks noChangeShapeType="1"/>
          </p:cNvSpPr>
          <p:nvPr/>
        </p:nvSpPr>
        <p:spPr bwMode="auto">
          <a:xfrm>
            <a:off x="2979738" y="3057525"/>
            <a:ext cx="1825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0" name="Line 87"/>
          <p:cNvSpPr>
            <a:spLocks noChangeShapeType="1"/>
          </p:cNvSpPr>
          <p:nvPr/>
        </p:nvSpPr>
        <p:spPr bwMode="auto">
          <a:xfrm>
            <a:off x="3165475" y="2546350"/>
            <a:ext cx="1588" cy="1033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1" name="Line 88"/>
          <p:cNvSpPr>
            <a:spLocks noChangeShapeType="1"/>
          </p:cNvSpPr>
          <p:nvPr/>
        </p:nvSpPr>
        <p:spPr bwMode="auto">
          <a:xfrm>
            <a:off x="2933700" y="2546350"/>
            <a:ext cx="22860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2" name="Line 89"/>
          <p:cNvSpPr>
            <a:spLocks noChangeShapeType="1"/>
          </p:cNvSpPr>
          <p:nvPr/>
        </p:nvSpPr>
        <p:spPr bwMode="auto">
          <a:xfrm>
            <a:off x="2933700" y="3579813"/>
            <a:ext cx="2286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3" name="Freeform 90"/>
          <p:cNvSpPr>
            <a:spLocks/>
          </p:cNvSpPr>
          <p:nvPr/>
        </p:nvSpPr>
        <p:spPr bwMode="auto">
          <a:xfrm>
            <a:off x="1643063" y="2865438"/>
            <a:ext cx="395287" cy="438150"/>
          </a:xfrm>
          <a:custGeom>
            <a:avLst/>
            <a:gdLst>
              <a:gd name="T0" fmla="*/ 2147483646 w 249"/>
              <a:gd name="T1" fmla="*/ 2147483646 h 208"/>
              <a:gd name="T2" fmla="*/ 2147483646 w 249"/>
              <a:gd name="T3" fmla="*/ 2147483646 h 208"/>
              <a:gd name="T4" fmla="*/ 2147483646 w 249"/>
              <a:gd name="T5" fmla="*/ 2147483646 h 208"/>
              <a:gd name="T6" fmla="*/ 2147483646 w 249"/>
              <a:gd name="T7" fmla="*/ 2147483646 h 208"/>
              <a:gd name="T8" fmla="*/ 2147483646 w 249"/>
              <a:gd name="T9" fmla="*/ 2147483646 h 208"/>
              <a:gd name="T10" fmla="*/ 2147483646 w 249"/>
              <a:gd name="T11" fmla="*/ 2147483646 h 208"/>
              <a:gd name="T12" fmla="*/ 2147483646 w 249"/>
              <a:gd name="T13" fmla="*/ 2147483646 h 208"/>
              <a:gd name="T14" fmla="*/ 2147483646 w 249"/>
              <a:gd name="T15" fmla="*/ 2147483646 h 208"/>
              <a:gd name="T16" fmla="*/ 2147483646 w 249"/>
              <a:gd name="T17" fmla="*/ 2147483646 h 208"/>
              <a:gd name="T18" fmla="*/ 2147483646 w 249"/>
              <a:gd name="T19" fmla="*/ 2147483646 h 208"/>
              <a:gd name="T20" fmla="*/ 2147483646 w 249"/>
              <a:gd name="T21" fmla="*/ 2147483646 h 208"/>
              <a:gd name="T22" fmla="*/ 2147483646 w 249"/>
              <a:gd name="T23" fmla="*/ 2147483646 h 208"/>
              <a:gd name="T24" fmla="*/ 2147483646 w 249"/>
              <a:gd name="T25" fmla="*/ 2147483646 h 208"/>
              <a:gd name="T26" fmla="*/ 2147483646 w 249"/>
              <a:gd name="T27" fmla="*/ 0 h 208"/>
              <a:gd name="T28" fmla="*/ 2147483646 w 249"/>
              <a:gd name="T29" fmla="*/ 0 h 208"/>
              <a:gd name="T30" fmla="*/ 2147483646 w 249"/>
              <a:gd name="T31" fmla="*/ 0 h 208"/>
              <a:gd name="T32" fmla="*/ 2147483646 w 249"/>
              <a:gd name="T33" fmla="*/ 0 h 208"/>
              <a:gd name="T34" fmla="*/ 2147483646 w 249"/>
              <a:gd name="T35" fmla="*/ 2147483646 h 208"/>
              <a:gd name="T36" fmla="*/ 2147483646 w 249"/>
              <a:gd name="T37" fmla="*/ 2147483646 h 208"/>
              <a:gd name="T38" fmla="*/ 2147483646 w 249"/>
              <a:gd name="T39" fmla="*/ 2147483646 h 208"/>
              <a:gd name="T40" fmla="*/ 2147483646 w 249"/>
              <a:gd name="T41" fmla="*/ 2147483646 h 208"/>
              <a:gd name="T42" fmla="*/ 2147483646 w 249"/>
              <a:gd name="T43" fmla="*/ 2147483646 h 208"/>
              <a:gd name="T44" fmla="*/ 2147483646 w 249"/>
              <a:gd name="T45" fmla="*/ 2147483646 h 208"/>
              <a:gd name="T46" fmla="*/ 2147483646 w 249"/>
              <a:gd name="T47" fmla="*/ 2147483646 h 208"/>
              <a:gd name="T48" fmla="*/ 2147483646 w 249"/>
              <a:gd name="T49" fmla="*/ 2147483646 h 208"/>
              <a:gd name="T50" fmla="*/ 2147483646 w 249"/>
              <a:gd name="T51" fmla="*/ 2147483646 h 208"/>
              <a:gd name="T52" fmla="*/ 2147483646 w 249"/>
              <a:gd name="T53" fmla="*/ 2147483646 h 208"/>
              <a:gd name="T54" fmla="*/ 2147483646 w 249"/>
              <a:gd name="T55" fmla="*/ 2147483646 h 208"/>
              <a:gd name="T56" fmla="*/ 0 w 249"/>
              <a:gd name="T57" fmla="*/ 2147483646 h 208"/>
              <a:gd name="T58" fmla="*/ 2147483646 w 249"/>
              <a:gd name="T59" fmla="*/ 2147483646 h 208"/>
              <a:gd name="T60" fmla="*/ 2147483646 w 249"/>
              <a:gd name="T61" fmla="*/ 2147483646 h 208"/>
              <a:gd name="T62" fmla="*/ 2147483646 w 249"/>
              <a:gd name="T63" fmla="*/ 2147483646 h 208"/>
              <a:gd name="T64" fmla="*/ 2147483646 w 249"/>
              <a:gd name="T65" fmla="*/ 2147483646 h 208"/>
              <a:gd name="T66" fmla="*/ 2147483646 w 249"/>
              <a:gd name="T67" fmla="*/ 2147483646 h 208"/>
              <a:gd name="T68" fmla="*/ 2147483646 w 249"/>
              <a:gd name="T69" fmla="*/ 2147483646 h 208"/>
              <a:gd name="T70" fmla="*/ 2147483646 w 249"/>
              <a:gd name="T71" fmla="*/ 2147483646 h 208"/>
              <a:gd name="T72" fmla="*/ 2147483646 w 249"/>
              <a:gd name="T73" fmla="*/ 2147483646 h 208"/>
              <a:gd name="T74" fmla="*/ 2147483646 w 249"/>
              <a:gd name="T75" fmla="*/ 2147483646 h 208"/>
              <a:gd name="T76" fmla="*/ 2147483646 w 249"/>
              <a:gd name="T77" fmla="*/ 2147483646 h 20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49"/>
              <a:gd name="T118" fmla="*/ 0 h 208"/>
              <a:gd name="T119" fmla="*/ 249 w 249"/>
              <a:gd name="T120" fmla="*/ 208 h 20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49" h="208">
                <a:moveTo>
                  <a:pt x="68" y="27"/>
                </a:moveTo>
                <a:lnTo>
                  <a:pt x="70" y="14"/>
                </a:lnTo>
                <a:lnTo>
                  <a:pt x="72" y="14"/>
                </a:lnTo>
                <a:lnTo>
                  <a:pt x="73" y="14"/>
                </a:lnTo>
                <a:lnTo>
                  <a:pt x="74" y="12"/>
                </a:lnTo>
                <a:lnTo>
                  <a:pt x="75" y="12"/>
                </a:lnTo>
                <a:lnTo>
                  <a:pt x="76" y="12"/>
                </a:lnTo>
                <a:lnTo>
                  <a:pt x="79" y="11"/>
                </a:lnTo>
                <a:lnTo>
                  <a:pt x="81" y="11"/>
                </a:lnTo>
                <a:lnTo>
                  <a:pt x="83" y="10"/>
                </a:lnTo>
                <a:lnTo>
                  <a:pt x="86" y="9"/>
                </a:lnTo>
                <a:lnTo>
                  <a:pt x="88" y="9"/>
                </a:lnTo>
                <a:lnTo>
                  <a:pt x="91" y="8"/>
                </a:lnTo>
                <a:lnTo>
                  <a:pt x="95" y="8"/>
                </a:lnTo>
                <a:lnTo>
                  <a:pt x="98" y="7"/>
                </a:lnTo>
                <a:lnTo>
                  <a:pt x="103" y="5"/>
                </a:lnTo>
                <a:lnTo>
                  <a:pt x="107" y="5"/>
                </a:lnTo>
                <a:lnTo>
                  <a:pt x="111" y="4"/>
                </a:lnTo>
                <a:lnTo>
                  <a:pt x="116" y="4"/>
                </a:lnTo>
                <a:lnTo>
                  <a:pt x="121" y="3"/>
                </a:lnTo>
                <a:lnTo>
                  <a:pt x="126" y="2"/>
                </a:lnTo>
                <a:lnTo>
                  <a:pt x="132" y="2"/>
                </a:lnTo>
                <a:lnTo>
                  <a:pt x="137" y="1"/>
                </a:lnTo>
                <a:lnTo>
                  <a:pt x="144" y="1"/>
                </a:lnTo>
                <a:lnTo>
                  <a:pt x="150" y="1"/>
                </a:lnTo>
                <a:lnTo>
                  <a:pt x="157" y="0"/>
                </a:lnTo>
                <a:lnTo>
                  <a:pt x="163" y="0"/>
                </a:lnTo>
                <a:lnTo>
                  <a:pt x="170" y="0"/>
                </a:lnTo>
                <a:lnTo>
                  <a:pt x="178" y="0"/>
                </a:lnTo>
                <a:lnTo>
                  <a:pt x="185" y="0"/>
                </a:lnTo>
                <a:lnTo>
                  <a:pt x="193" y="0"/>
                </a:lnTo>
                <a:lnTo>
                  <a:pt x="201" y="0"/>
                </a:lnTo>
                <a:lnTo>
                  <a:pt x="210" y="4"/>
                </a:lnTo>
                <a:lnTo>
                  <a:pt x="208" y="28"/>
                </a:lnTo>
                <a:lnTo>
                  <a:pt x="210" y="29"/>
                </a:lnTo>
                <a:lnTo>
                  <a:pt x="213" y="31"/>
                </a:lnTo>
                <a:lnTo>
                  <a:pt x="216" y="32"/>
                </a:lnTo>
                <a:lnTo>
                  <a:pt x="220" y="36"/>
                </a:lnTo>
                <a:lnTo>
                  <a:pt x="222" y="39"/>
                </a:lnTo>
                <a:lnTo>
                  <a:pt x="224" y="44"/>
                </a:lnTo>
                <a:lnTo>
                  <a:pt x="226" y="50"/>
                </a:lnTo>
                <a:lnTo>
                  <a:pt x="245" y="67"/>
                </a:lnTo>
                <a:lnTo>
                  <a:pt x="240" y="115"/>
                </a:lnTo>
                <a:lnTo>
                  <a:pt x="208" y="132"/>
                </a:lnTo>
                <a:lnTo>
                  <a:pt x="247" y="143"/>
                </a:lnTo>
                <a:lnTo>
                  <a:pt x="247" y="146"/>
                </a:lnTo>
                <a:lnTo>
                  <a:pt x="248" y="148"/>
                </a:lnTo>
                <a:lnTo>
                  <a:pt x="248" y="150"/>
                </a:lnTo>
                <a:lnTo>
                  <a:pt x="249" y="154"/>
                </a:lnTo>
                <a:lnTo>
                  <a:pt x="248" y="159"/>
                </a:lnTo>
                <a:lnTo>
                  <a:pt x="247" y="163"/>
                </a:lnTo>
                <a:lnTo>
                  <a:pt x="244" y="169"/>
                </a:lnTo>
                <a:lnTo>
                  <a:pt x="144" y="208"/>
                </a:lnTo>
                <a:lnTo>
                  <a:pt x="0" y="162"/>
                </a:lnTo>
                <a:lnTo>
                  <a:pt x="3" y="157"/>
                </a:lnTo>
                <a:lnTo>
                  <a:pt x="25" y="149"/>
                </a:lnTo>
                <a:lnTo>
                  <a:pt x="25" y="28"/>
                </a:lnTo>
                <a:lnTo>
                  <a:pt x="26" y="27"/>
                </a:lnTo>
                <a:lnTo>
                  <a:pt x="27" y="27"/>
                </a:lnTo>
                <a:lnTo>
                  <a:pt x="28" y="25"/>
                </a:lnTo>
                <a:lnTo>
                  <a:pt x="31" y="24"/>
                </a:lnTo>
                <a:lnTo>
                  <a:pt x="32" y="24"/>
                </a:lnTo>
                <a:lnTo>
                  <a:pt x="34" y="23"/>
                </a:lnTo>
                <a:lnTo>
                  <a:pt x="37" y="22"/>
                </a:lnTo>
                <a:lnTo>
                  <a:pt x="40" y="22"/>
                </a:lnTo>
                <a:lnTo>
                  <a:pt x="42" y="22"/>
                </a:lnTo>
                <a:lnTo>
                  <a:pt x="46" y="22"/>
                </a:lnTo>
                <a:lnTo>
                  <a:pt x="49" y="22"/>
                </a:lnTo>
                <a:lnTo>
                  <a:pt x="53" y="22"/>
                </a:lnTo>
                <a:lnTo>
                  <a:pt x="58" y="23"/>
                </a:lnTo>
                <a:lnTo>
                  <a:pt x="61" y="24"/>
                </a:lnTo>
                <a:lnTo>
                  <a:pt x="68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4" name="Freeform 91"/>
          <p:cNvSpPr>
            <a:spLocks/>
          </p:cNvSpPr>
          <p:nvPr/>
        </p:nvSpPr>
        <p:spPr bwMode="auto">
          <a:xfrm>
            <a:off x="1781175" y="2897188"/>
            <a:ext cx="125413" cy="190500"/>
          </a:xfrm>
          <a:custGeom>
            <a:avLst/>
            <a:gdLst>
              <a:gd name="T0" fmla="*/ 2147483646 w 79"/>
              <a:gd name="T1" fmla="*/ 2147483646 h 91"/>
              <a:gd name="T2" fmla="*/ 2147483646 w 79"/>
              <a:gd name="T3" fmla="*/ 2147483646 h 91"/>
              <a:gd name="T4" fmla="*/ 2147483646 w 79"/>
              <a:gd name="T5" fmla="*/ 2147483646 h 91"/>
              <a:gd name="T6" fmla="*/ 2147483646 w 79"/>
              <a:gd name="T7" fmla="*/ 2147483646 h 91"/>
              <a:gd name="T8" fmla="*/ 2147483646 w 79"/>
              <a:gd name="T9" fmla="*/ 2147483646 h 91"/>
              <a:gd name="T10" fmla="*/ 2147483646 w 79"/>
              <a:gd name="T11" fmla="*/ 2147483646 h 91"/>
              <a:gd name="T12" fmla="*/ 2147483646 w 79"/>
              <a:gd name="T13" fmla="*/ 2147483646 h 91"/>
              <a:gd name="T14" fmla="*/ 2147483646 w 79"/>
              <a:gd name="T15" fmla="*/ 2147483646 h 91"/>
              <a:gd name="T16" fmla="*/ 2147483646 w 79"/>
              <a:gd name="T17" fmla="*/ 0 h 91"/>
              <a:gd name="T18" fmla="*/ 2147483646 w 79"/>
              <a:gd name="T19" fmla="*/ 0 h 91"/>
              <a:gd name="T20" fmla="*/ 2147483646 w 79"/>
              <a:gd name="T21" fmla="*/ 0 h 91"/>
              <a:gd name="T22" fmla="*/ 2147483646 w 79"/>
              <a:gd name="T23" fmla="*/ 2147483646 h 91"/>
              <a:gd name="T24" fmla="*/ 2147483646 w 79"/>
              <a:gd name="T25" fmla="*/ 2147483646 h 91"/>
              <a:gd name="T26" fmla="*/ 2147483646 w 79"/>
              <a:gd name="T27" fmla="*/ 2147483646 h 91"/>
              <a:gd name="T28" fmla="*/ 2147483646 w 79"/>
              <a:gd name="T29" fmla="*/ 2147483646 h 91"/>
              <a:gd name="T30" fmla="*/ 2147483646 w 79"/>
              <a:gd name="T31" fmla="*/ 2147483646 h 91"/>
              <a:gd name="T32" fmla="*/ 2147483646 w 79"/>
              <a:gd name="T33" fmla="*/ 2147483646 h 91"/>
              <a:gd name="T34" fmla="*/ 2147483646 w 79"/>
              <a:gd name="T35" fmla="*/ 2147483646 h 91"/>
              <a:gd name="T36" fmla="*/ 2147483646 w 79"/>
              <a:gd name="T37" fmla="*/ 2147483646 h 91"/>
              <a:gd name="T38" fmla="*/ 2147483646 w 79"/>
              <a:gd name="T39" fmla="*/ 2147483646 h 91"/>
              <a:gd name="T40" fmla="*/ 0 w 79"/>
              <a:gd name="T41" fmla="*/ 2147483646 h 91"/>
              <a:gd name="T42" fmla="*/ 0 w 79"/>
              <a:gd name="T43" fmla="*/ 2147483646 h 91"/>
              <a:gd name="T44" fmla="*/ 0 w 79"/>
              <a:gd name="T45" fmla="*/ 2147483646 h 91"/>
              <a:gd name="T46" fmla="*/ 2147483646 w 79"/>
              <a:gd name="T47" fmla="*/ 2147483646 h 91"/>
              <a:gd name="T48" fmla="*/ 2147483646 w 79"/>
              <a:gd name="T49" fmla="*/ 2147483646 h 91"/>
              <a:gd name="T50" fmla="*/ 2147483646 w 79"/>
              <a:gd name="T51" fmla="*/ 2147483646 h 91"/>
              <a:gd name="T52" fmla="*/ 2147483646 w 79"/>
              <a:gd name="T53" fmla="*/ 2147483646 h 91"/>
              <a:gd name="T54" fmla="*/ 2147483646 w 79"/>
              <a:gd name="T55" fmla="*/ 2147483646 h 91"/>
              <a:gd name="T56" fmla="*/ 2147483646 w 79"/>
              <a:gd name="T57" fmla="*/ 2147483646 h 91"/>
              <a:gd name="T58" fmla="*/ 2147483646 w 79"/>
              <a:gd name="T59" fmla="*/ 2147483646 h 91"/>
              <a:gd name="T60" fmla="*/ 2147483646 w 79"/>
              <a:gd name="T61" fmla="*/ 2147483646 h 91"/>
              <a:gd name="T62" fmla="*/ 2147483646 w 79"/>
              <a:gd name="T63" fmla="*/ 2147483646 h 91"/>
              <a:gd name="T64" fmla="*/ 2147483646 w 79"/>
              <a:gd name="T65" fmla="*/ 2147483646 h 91"/>
              <a:gd name="T66" fmla="*/ 2147483646 w 79"/>
              <a:gd name="T67" fmla="*/ 2147483646 h 91"/>
              <a:gd name="T68" fmla="*/ 2147483646 w 79"/>
              <a:gd name="T69" fmla="*/ 2147483646 h 91"/>
              <a:gd name="T70" fmla="*/ 2147483646 w 79"/>
              <a:gd name="T71" fmla="*/ 2147483646 h 91"/>
              <a:gd name="T72" fmla="*/ 2147483646 w 79"/>
              <a:gd name="T73" fmla="*/ 2147483646 h 91"/>
              <a:gd name="T74" fmla="*/ 2147483646 w 79"/>
              <a:gd name="T75" fmla="*/ 2147483646 h 91"/>
              <a:gd name="T76" fmla="*/ 2147483646 w 79"/>
              <a:gd name="T77" fmla="*/ 2147483646 h 91"/>
              <a:gd name="T78" fmla="*/ 2147483646 w 79"/>
              <a:gd name="T79" fmla="*/ 2147483646 h 91"/>
              <a:gd name="T80" fmla="*/ 2147483646 w 79"/>
              <a:gd name="T81" fmla="*/ 2147483646 h 91"/>
              <a:gd name="T82" fmla="*/ 2147483646 w 79"/>
              <a:gd name="T83" fmla="*/ 2147483646 h 91"/>
              <a:gd name="T84" fmla="*/ 2147483646 w 79"/>
              <a:gd name="T85" fmla="*/ 2147483646 h 91"/>
              <a:gd name="T86" fmla="*/ 2147483646 w 79"/>
              <a:gd name="T87" fmla="*/ 2147483646 h 91"/>
              <a:gd name="T88" fmla="*/ 2147483646 w 79"/>
              <a:gd name="T89" fmla="*/ 2147483646 h 91"/>
              <a:gd name="T90" fmla="*/ 2147483646 w 79"/>
              <a:gd name="T91" fmla="*/ 2147483646 h 91"/>
              <a:gd name="T92" fmla="*/ 2147483646 w 79"/>
              <a:gd name="T93" fmla="*/ 2147483646 h 91"/>
              <a:gd name="T94" fmla="*/ 2147483646 w 79"/>
              <a:gd name="T95" fmla="*/ 2147483646 h 91"/>
              <a:gd name="T96" fmla="*/ 2147483646 w 79"/>
              <a:gd name="T97" fmla="*/ 2147483646 h 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9"/>
              <a:gd name="T148" fmla="*/ 0 h 91"/>
              <a:gd name="T149" fmla="*/ 79 w 79"/>
              <a:gd name="T150" fmla="*/ 91 h 9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9" h="91">
                <a:moveTo>
                  <a:pt x="78" y="3"/>
                </a:moveTo>
                <a:lnTo>
                  <a:pt x="78" y="3"/>
                </a:lnTo>
                <a:lnTo>
                  <a:pt x="77" y="3"/>
                </a:lnTo>
                <a:lnTo>
                  <a:pt x="74" y="2"/>
                </a:lnTo>
                <a:lnTo>
                  <a:pt x="72" y="2"/>
                </a:lnTo>
                <a:lnTo>
                  <a:pt x="69" y="1"/>
                </a:lnTo>
                <a:lnTo>
                  <a:pt x="65" y="1"/>
                </a:lnTo>
                <a:lnTo>
                  <a:pt x="60" y="1"/>
                </a:lnTo>
                <a:lnTo>
                  <a:pt x="56" y="0"/>
                </a:lnTo>
                <a:lnTo>
                  <a:pt x="50" y="0"/>
                </a:lnTo>
                <a:lnTo>
                  <a:pt x="44" y="0"/>
                </a:lnTo>
                <a:lnTo>
                  <a:pt x="38" y="1"/>
                </a:lnTo>
                <a:lnTo>
                  <a:pt x="31" y="2"/>
                </a:lnTo>
                <a:lnTo>
                  <a:pt x="25" y="3"/>
                </a:lnTo>
                <a:lnTo>
                  <a:pt x="18" y="6"/>
                </a:lnTo>
                <a:lnTo>
                  <a:pt x="11" y="8"/>
                </a:lnTo>
                <a:lnTo>
                  <a:pt x="4" y="10"/>
                </a:lnTo>
                <a:lnTo>
                  <a:pt x="4" y="13"/>
                </a:lnTo>
                <a:lnTo>
                  <a:pt x="3" y="17"/>
                </a:lnTo>
                <a:lnTo>
                  <a:pt x="1" y="26"/>
                </a:lnTo>
                <a:lnTo>
                  <a:pt x="0" y="35"/>
                </a:lnTo>
                <a:lnTo>
                  <a:pt x="0" y="47"/>
                </a:lnTo>
                <a:lnTo>
                  <a:pt x="0" y="59"/>
                </a:lnTo>
                <a:lnTo>
                  <a:pt x="2" y="73"/>
                </a:lnTo>
                <a:lnTo>
                  <a:pt x="6" y="89"/>
                </a:lnTo>
                <a:lnTo>
                  <a:pt x="7" y="89"/>
                </a:lnTo>
                <a:lnTo>
                  <a:pt x="8" y="89"/>
                </a:lnTo>
                <a:lnTo>
                  <a:pt x="9" y="87"/>
                </a:lnTo>
                <a:lnTo>
                  <a:pt x="11" y="87"/>
                </a:lnTo>
                <a:lnTo>
                  <a:pt x="15" y="87"/>
                </a:lnTo>
                <a:lnTo>
                  <a:pt x="18" y="87"/>
                </a:lnTo>
                <a:lnTo>
                  <a:pt x="22" y="87"/>
                </a:lnTo>
                <a:lnTo>
                  <a:pt x="27" y="87"/>
                </a:lnTo>
                <a:lnTo>
                  <a:pt x="32" y="86"/>
                </a:lnTo>
                <a:lnTo>
                  <a:pt x="38" y="87"/>
                </a:lnTo>
                <a:lnTo>
                  <a:pt x="44" y="87"/>
                </a:lnTo>
                <a:lnTo>
                  <a:pt x="50" y="87"/>
                </a:lnTo>
                <a:lnTo>
                  <a:pt x="57" y="87"/>
                </a:lnTo>
                <a:lnTo>
                  <a:pt x="64" y="89"/>
                </a:lnTo>
                <a:lnTo>
                  <a:pt x="71" y="90"/>
                </a:lnTo>
                <a:lnTo>
                  <a:pt x="79" y="91"/>
                </a:lnTo>
                <a:lnTo>
                  <a:pt x="79" y="87"/>
                </a:lnTo>
                <a:lnTo>
                  <a:pt x="78" y="80"/>
                </a:lnTo>
                <a:lnTo>
                  <a:pt x="77" y="70"/>
                </a:lnTo>
                <a:lnTo>
                  <a:pt x="76" y="57"/>
                </a:lnTo>
                <a:lnTo>
                  <a:pt x="76" y="43"/>
                </a:lnTo>
                <a:lnTo>
                  <a:pt x="76" y="28"/>
                </a:lnTo>
                <a:lnTo>
                  <a:pt x="77" y="15"/>
                </a:lnTo>
                <a:lnTo>
                  <a:pt x="78" y="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5" name="Freeform 92"/>
          <p:cNvSpPr>
            <a:spLocks/>
          </p:cNvSpPr>
          <p:nvPr/>
        </p:nvSpPr>
        <p:spPr bwMode="auto">
          <a:xfrm>
            <a:off x="1793875" y="2947988"/>
            <a:ext cx="209550" cy="188912"/>
          </a:xfrm>
          <a:custGeom>
            <a:avLst/>
            <a:gdLst>
              <a:gd name="T0" fmla="*/ 2147483646 w 132"/>
              <a:gd name="T1" fmla="*/ 2147483646 h 90"/>
              <a:gd name="T2" fmla="*/ 0 w 132"/>
              <a:gd name="T3" fmla="*/ 2147483646 h 90"/>
              <a:gd name="T4" fmla="*/ 2147483646 w 132"/>
              <a:gd name="T5" fmla="*/ 2147483646 h 90"/>
              <a:gd name="T6" fmla="*/ 2147483646 w 132"/>
              <a:gd name="T7" fmla="*/ 2147483646 h 90"/>
              <a:gd name="T8" fmla="*/ 2147483646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2147483646 h 90"/>
              <a:gd name="T44" fmla="*/ 2147483646 w 132"/>
              <a:gd name="T45" fmla="*/ 2147483646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2147483646 w 132"/>
              <a:gd name="T51" fmla="*/ 2147483646 h 90"/>
              <a:gd name="T52" fmla="*/ 2147483646 w 132"/>
              <a:gd name="T53" fmla="*/ 0 h 90"/>
              <a:gd name="T54" fmla="*/ 2147483646 w 132"/>
              <a:gd name="T55" fmla="*/ 2147483646 h 90"/>
              <a:gd name="T56" fmla="*/ 2147483646 w 132"/>
              <a:gd name="T57" fmla="*/ 2147483646 h 90"/>
              <a:gd name="T58" fmla="*/ 2147483646 w 132"/>
              <a:gd name="T59" fmla="*/ 2147483646 h 90"/>
              <a:gd name="T60" fmla="*/ 2147483646 w 132"/>
              <a:gd name="T61" fmla="*/ 2147483646 h 90"/>
              <a:gd name="T62" fmla="*/ 2147483646 w 132"/>
              <a:gd name="T63" fmla="*/ 2147483646 h 90"/>
              <a:gd name="T64" fmla="*/ 2147483646 w 132"/>
              <a:gd name="T65" fmla="*/ 2147483646 h 90"/>
              <a:gd name="T66" fmla="*/ 2147483646 w 132"/>
              <a:gd name="T67" fmla="*/ 2147483646 h 90"/>
              <a:gd name="T68" fmla="*/ 2147483646 w 132"/>
              <a:gd name="T69" fmla="*/ 2147483646 h 90"/>
              <a:gd name="T70" fmla="*/ 2147483646 w 132"/>
              <a:gd name="T71" fmla="*/ 2147483646 h 90"/>
              <a:gd name="T72" fmla="*/ 2147483646 w 132"/>
              <a:gd name="T73" fmla="*/ 2147483646 h 90"/>
              <a:gd name="T74" fmla="*/ 2147483646 w 132"/>
              <a:gd name="T75" fmla="*/ 2147483646 h 90"/>
              <a:gd name="T76" fmla="*/ 2147483646 w 132"/>
              <a:gd name="T77" fmla="*/ 2147483646 h 90"/>
              <a:gd name="T78" fmla="*/ 2147483646 w 132"/>
              <a:gd name="T79" fmla="*/ 2147483646 h 90"/>
              <a:gd name="T80" fmla="*/ 2147483646 w 132"/>
              <a:gd name="T81" fmla="*/ 2147483646 h 90"/>
              <a:gd name="T82" fmla="*/ 2147483646 w 132"/>
              <a:gd name="T83" fmla="*/ 2147483646 h 90"/>
              <a:gd name="T84" fmla="*/ 2147483646 w 132"/>
              <a:gd name="T85" fmla="*/ 2147483646 h 90"/>
              <a:gd name="T86" fmla="*/ 2147483646 w 132"/>
              <a:gd name="T87" fmla="*/ 2147483646 h 90"/>
              <a:gd name="T88" fmla="*/ 2147483646 w 132"/>
              <a:gd name="T89" fmla="*/ 2147483646 h 90"/>
              <a:gd name="T90" fmla="*/ 2147483646 w 132"/>
              <a:gd name="T91" fmla="*/ 2147483646 h 90"/>
              <a:gd name="T92" fmla="*/ 2147483646 w 132"/>
              <a:gd name="T93" fmla="*/ 2147483646 h 90"/>
              <a:gd name="T94" fmla="*/ 2147483646 w 132"/>
              <a:gd name="T95" fmla="*/ 2147483646 h 90"/>
              <a:gd name="T96" fmla="*/ 2147483646 w 132"/>
              <a:gd name="T97" fmla="*/ 2147483646 h 90"/>
              <a:gd name="T98" fmla="*/ 2147483646 w 132"/>
              <a:gd name="T99" fmla="*/ 2147483646 h 90"/>
              <a:gd name="T100" fmla="*/ 2147483646 w 132"/>
              <a:gd name="T101" fmla="*/ 2147483646 h 90"/>
              <a:gd name="T102" fmla="*/ 2147483646 w 132"/>
              <a:gd name="T103" fmla="*/ 2147483646 h 90"/>
              <a:gd name="T104" fmla="*/ 2147483646 w 132"/>
              <a:gd name="T105" fmla="*/ 2147483646 h 90"/>
              <a:gd name="T106" fmla="*/ 2147483646 w 132"/>
              <a:gd name="T107" fmla="*/ 2147483646 h 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2"/>
              <a:gd name="T163" fmla="*/ 0 h 90"/>
              <a:gd name="T164" fmla="*/ 132 w 132"/>
              <a:gd name="T165" fmla="*/ 90 h 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2" h="90">
                <a:moveTo>
                  <a:pt x="1" y="68"/>
                </a:moveTo>
                <a:lnTo>
                  <a:pt x="0" y="80"/>
                </a:lnTo>
                <a:lnTo>
                  <a:pt x="86" y="90"/>
                </a:lnTo>
                <a:lnTo>
                  <a:pt x="89" y="89"/>
                </a:lnTo>
                <a:lnTo>
                  <a:pt x="91" y="88"/>
                </a:lnTo>
                <a:lnTo>
                  <a:pt x="94" y="86"/>
                </a:lnTo>
                <a:lnTo>
                  <a:pt x="98" y="83"/>
                </a:lnTo>
                <a:lnTo>
                  <a:pt x="103" y="80"/>
                </a:lnTo>
                <a:lnTo>
                  <a:pt x="107" y="76"/>
                </a:lnTo>
                <a:lnTo>
                  <a:pt x="112" y="72"/>
                </a:lnTo>
                <a:lnTo>
                  <a:pt x="117" y="67"/>
                </a:lnTo>
                <a:lnTo>
                  <a:pt x="121" y="61"/>
                </a:lnTo>
                <a:lnTo>
                  <a:pt x="125" y="55"/>
                </a:lnTo>
                <a:lnTo>
                  <a:pt x="128" y="48"/>
                </a:lnTo>
                <a:lnTo>
                  <a:pt x="131" y="40"/>
                </a:lnTo>
                <a:lnTo>
                  <a:pt x="132" y="32"/>
                </a:lnTo>
                <a:lnTo>
                  <a:pt x="132" y="24"/>
                </a:lnTo>
                <a:lnTo>
                  <a:pt x="129" y="14"/>
                </a:lnTo>
                <a:lnTo>
                  <a:pt x="129" y="13"/>
                </a:lnTo>
                <a:lnTo>
                  <a:pt x="128" y="12"/>
                </a:lnTo>
                <a:lnTo>
                  <a:pt x="127" y="10"/>
                </a:lnTo>
                <a:lnTo>
                  <a:pt x="126" y="7"/>
                </a:lnTo>
                <a:lnTo>
                  <a:pt x="124" y="5"/>
                </a:lnTo>
                <a:lnTo>
                  <a:pt x="120" y="3"/>
                </a:lnTo>
                <a:lnTo>
                  <a:pt x="117" y="2"/>
                </a:lnTo>
                <a:lnTo>
                  <a:pt x="113" y="0"/>
                </a:lnTo>
                <a:lnTo>
                  <a:pt x="113" y="3"/>
                </a:lnTo>
                <a:lnTo>
                  <a:pt x="114" y="6"/>
                </a:lnTo>
                <a:lnTo>
                  <a:pt x="117" y="12"/>
                </a:lnTo>
                <a:lnTo>
                  <a:pt x="118" y="20"/>
                </a:lnTo>
                <a:lnTo>
                  <a:pt x="118" y="30"/>
                </a:lnTo>
                <a:lnTo>
                  <a:pt x="117" y="40"/>
                </a:lnTo>
                <a:lnTo>
                  <a:pt x="114" y="52"/>
                </a:lnTo>
                <a:lnTo>
                  <a:pt x="108" y="65"/>
                </a:lnTo>
                <a:lnTo>
                  <a:pt x="107" y="66"/>
                </a:lnTo>
                <a:lnTo>
                  <a:pt x="106" y="67"/>
                </a:lnTo>
                <a:lnTo>
                  <a:pt x="105" y="67"/>
                </a:lnTo>
                <a:lnTo>
                  <a:pt x="103" y="68"/>
                </a:lnTo>
                <a:lnTo>
                  <a:pt x="100" y="69"/>
                </a:lnTo>
                <a:lnTo>
                  <a:pt x="98" y="70"/>
                </a:lnTo>
                <a:lnTo>
                  <a:pt x="96" y="72"/>
                </a:lnTo>
                <a:lnTo>
                  <a:pt x="92" y="73"/>
                </a:lnTo>
                <a:lnTo>
                  <a:pt x="90" y="73"/>
                </a:lnTo>
                <a:lnTo>
                  <a:pt x="85" y="74"/>
                </a:lnTo>
                <a:lnTo>
                  <a:pt x="82" y="74"/>
                </a:lnTo>
                <a:lnTo>
                  <a:pt x="78" y="74"/>
                </a:lnTo>
                <a:lnTo>
                  <a:pt x="73" y="73"/>
                </a:lnTo>
                <a:lnTo>
                  <a:pt x="69" y="73"/>
                </a:lnTo>
                <a:lnTo>
                  <a:pt x="69" y="84"/>
                </a:lnTo>
                <a:lnTo>
                  <a:pt x="3" y="77"/>
                </a:lnTo>
                <a:lnTo>
                  <a:pt x="1" y="68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6" name="Freeform 93"/>
          <p:cNvSpPr>
            <a:spLocks/>
          </p:cNvSpPr>
          <p:nvPr/>
        </p:nvSpPr>
        <p:spPr bwMode="auto">
          <a:xfrm>
            <a:off x="1768475" y="3135313"/>
            <a:ext cx="152400" cy="66675"/>
          </a:xfrm>
          <a:custGeom>
            <a:avLst/>
            <a:gdLst>
              <a:gd name="T0" fmla="*/ 2147483646 w 96"/>
              <a:gd name="T1" fmla="*/ 2147483646 h 32"/>
              <a:gd name="T2" fmla="*/ 2147483646 w 96"/>
              <a:gd name="T3" fmla="*/ 0 h 32"/>
              <a:gd name="T4" fmla="*/ 0 w 96"/>
              <a:gd name="T5" fmla="*/ 2147483646 h 32"/>
              <a:gd name="T6" fmla="*/ 2147483646 w 96"/>
              <a:gd name="T7" fmla="*/ 2147483646 h 32"/>
              <a:gd name="T8" fmla="*/ 2147483646 w 96"/>
              <a:gd name="T9" fmla="*/ 214748364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32"/>
              <a:gd name="T17" fmla="*/ 96 w 96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32">
                <a:moveTo>
                  <a:pt x="96" y="12"/>
                </a:moveTo>
                <a:lnTo>
                  <a:pt x="1" y="0"/>
                </a:lnTo>
                <a:lnTo>
                  <a:pt x="0" y="12"/>
                </a:lnTo>
                <a:lnTo>
                  <a:pt x="93" y="32"/>
                </a:lnTo>
                <a:lnTo>
                  <a:pt x="96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7" name="Freeform 94"/>
          <p:cNvSpPr>
            <a:spLocks/>
          </p:cNvSpPr>
          <p:nvPr/>
        </p:nvSpPr>
        <p:spPr bwMode="auto">
          <a:xfrm>
            <a:off x="1843088" y="3157538"/>
            <a:ext cx="66675" cy="30162"/>
          </a:xfrm>
          <a:custGeom>
            <a:avLst/>
            <a:gdLst>
              <a:gd name="T0" fmla="*/ 2147483646 w 42"/>
              <a:gd name="T1" fmla="*/ 2147483646 h 14"/>
              <a:gd name="T2" fmla="*/ 2147483646 w 42"/>
              <a:gd name="T3" fmla="*/ 0 h 14"/>
              <a:gd name="T4" fmla="*/ 0 w 42"/>
              <a:gd name="T5" fmla="*/ 2147483646 h 14"/>
              <a:gd name="T6" fmla="*/ 2147483646 w 42"/>
              <a:gd name="T7" fmla="*/ 2147483646 h 14"/>
              <a:gd name="T8" fmla="*/ 2147483646 w 42"/>
              <a:gd name="T9" fmla="*/ 2147483646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14"/>
              <a:gd name="T17" fmla="*/ 42 w 42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14">
                <a:moveTo>
                  <a:pt x="42" y="6"/>
                </a:moveTo>
                <a:lnTo>
                  <a:pt x="2" y="0"/>
                </a:lnTo>
                <a:lnTo>
                  <a:pt x="0" y="6"/>
                </a:lnTo>
                <a:lnTo>
                  <a:pt x="40" y="14"/>
                </a:lnTo>
                <a:lnTo>
                  <a:pt x="42" y="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8" name="Freeform 95"/>
          <p:cNvSpPr>
            <a:spLocks/>
          </p:cNvSpPr>
          <p:nvPr/>
        </p:nvSpPr>
        <p:spPr bwMode="auto">
          <a:xfrm>
            <a:off x="1776413" y="3143250"/>
            <a:ext cx="44450" cy="20638"/>
          </a:xfrm>
          <a:custGeom>
            <a:avLst/>
            <a:gdLst>
              <a:gd name="T0" fmla="*/ 2147483646 w 28"/>
              <a:gd name="T1" fmla="*/ 2147483646 h 10"/>
              <a:gd name="T2" fmla="*/ 0 w 28"/>
              <a:gd name="T3" fmla="*/ 0 h 10"/>
              <a:gd name="T4" fmla="*/ 0 w 28"/>
              <a:gd name="T5" fmla="*/ 2147483646 h 10"/>
              <a:gd name="T6" fmla="*/ 2147483646 w 28"/>
              <a:gd name="T7" fmla="*/ 2147483646 h 10"/>
              <a:gd name="T8" fmla="*/ 2147483646 w 28"/>
              <a:gd name="T9" fmla="*/ 2147483646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10"/>
              <a:gd name="T17" fmla="*/ 28 w 28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10">
                <a:moveTo>
                  <a:pt x="28" y="4"/>
                </a:moveTo>
                <a:lnTo>
                  <a:pt x="0" y="0"/>
                </a:lnTo>
                <a:lnTo>
                  <a:pt x="0" y="4"/>
                </a:lnTo>
                <a:lnTo>
                  <a:pt x="27" y="10"/>
                </a:lnTo>
                <a:lnTo>
                  <a:pt x="28" y="4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9" name="Freeform 96"/>
          <p:cNvSpPr>
            <a:spLocks/>
          </p:cNvSpPr>
          <p:nvPr/>
        </p:nvSpPr>
        <p:spPr bwMode="auto">
          <a:xfrm>
            <a:off x="1668463" y="3162300"/>
            <a:ext cx="257175" cy="115888"/>
          </a:xfrm>
          <a:custGeom>
            <a:avLst/>
            <a:gdLst>
              <a:gd name="T0" fmla="*/ 0 w 162"/>
              <a:gd name="T1" fmla="*/ 2147483646 h 55"/>
              <a:gd name="T2" fmla="*/ 0 w 162"/>
              <a:gd name="T3" fmla="*/ 2147483646 h 55"/>
              <a:gd name="T4" fmla="*/ 2147483646 w 162"/>
              <a:gd name="T5" fmla="*/ 2147483646 h 55"/>
              <a:gd name="T6" fmla="*/ 2147483646 w 162"/>
              <a:gd name="T7" fmla="*/ 2147483646 h 55"/>
              <a:gd name="T8" fmla="*/ 2147483646 w 162"/>
              <a:gd name="T9" fmla="*/ 2147483646 h 55"/>
              <a:gd name="T10" fmla="*/ 2147483646 w 162"/>
              <a:gd name="T11" fmla="*/ 2147483646 h 55"/>
              <a:gd name="T12" fmla="*/ 2147483646 w 162"/>
              <a:gd name="T13" fmla="*/ 2147483646 h 55"/>
              <a:gd name="T14" fmla="*/ 2147483646 w 162"/>
              <a:gd name="T15" fmla="*/ 2147483646 h 55"/>
              <a:gd name="T16" fmla="*/ 2147483646 w 162"/>
              <a:gd name="T17" fmla="*/ 2147483646 h 55"/>
              <a:gd name="T18" fmla="*/ 2147483646 w 162"/>
              <a:gd name="T19" fmla="*/ 2147483646 h 55"/>
              <a:gd name="T20" fmla="*/ 2147483646 w 162"/>
              <a:gd name="T21" fmla="*/ 2147483646 h 55"/>
              <a:gd name="T22" fmla="*/ 2147483646 w 162"/>
              <a:gd name="T23" fmla="*/ 2147483646 h 55"/>
              <a:gd name="T24" fmla="*/ 2147483646 w 162"/>
              <a:gd name="T25" fmla="*/ 2147483646 h 55"/>
              <a:gd name="T26" fmla="*/ 2147483646 w 162"/>
              <a:gd name="T27" fmla="*/ 2147483646 h 55"/>
              <a:gd name="T28" fmla="*/ 2147483646 w 162"/>
              <a:gd name="T29" fmla="*/ 2147483646 h 55"/>
              <a:gd name="T30" fmla="*/ 2147483646 w 162"/>
              <a:gd name="T31" fmla="*/ 2147483646 h 55"/>
              <a:gd name="T32" fmla="*/ 2147483646 w 162"/>
              <a:gd name="T33" fmla="*/ 0 h 55"/>
              <a:gd name="T34" fmla="*/ 2147483646 w 162"/>
              <a:gd name="T35" fmla="*/ 2147483646 h 55"/>
              <a:gd name="T36" fmla="*/ 2147483646 w 162"/>
              <a:gd name="T37" fmla="*/ 2147483646 h 55"/>
              <a:gd name="T38" fmla="*/ 2147483646 w 162"/>
              <a:gd name="T39" fmla="*/ 2147483646 h 55"/>
              <a:gd name="T40" fmla="*/ 2147483646 w 162"/>
              <a:gd name="T41" fmla="*/ 2147483646 h 55"/>
              <a:gd name="T42" fmla="*/ 2147483646 w 162"/>
              <a:gd name="T43" fmla="*/ 2147483646 h 55"/>
              <a:gd name="T44" fmla="*/ 2147483646 w 162"/>
              <a:gd name="T45" fmla="*/ 2147483646 h 55"/>
              <a:gd name="T46" fmla="*/ 2147483646 w 162"/>
              <a:gd name="T47" fmla="*/ 2147483646 h 55"/>
              <a:gd name="T48" fmla="*/ 2147483646 w 162"/>
              <a:gd name="T49" fmla="*/ 2147483646 h 55"/>
              <a:gd name="T50" fmla="*/ 2147483646 w 162"/>
              <a:gd name="T51" fmla="*/ 2147483646 h 55"/>
              <a:gd name="T52" fmla="*/ 2147483646 w 162"/>
              <a:gd name="T53" fmla="*/ 2147483646 h 55"/>
              <a:gd name="T54" fmla="*/ 2147483646 w 162"/>
              <a:gd name="T55" fmla="*/ 2147483646 h 55"/>
              <a:gd name="T56" fmla="*/ 2147483646 w 162"/>
              <a:gd name="T57" fmla="*/ 2147483646 h 55"/>
              <a:gd name="T58" fmla="*/ 2147483646 w 162"/>
              <a:gd name="T59" fmla="*/ 2147483646 h 55"/>
              <a:gd name="T60" fmla="*/ 2147483646 w 162"/>
              <a:gd name="T61" fmla="*/ 2147483646 h 55"/>
              <a:gd name="T62" fmla="*/ 2147483646 w 162"/>
              <a:gd name="T63" fmla="*/ 2147483646 h 55"/>
              <a:gd name="T64" fmla="*/ 2147483646 w 162"/>
              <a:gd name="T65" fmla="*/ 2147483646 h 55"/>
              <a:gd name="T66" fmla="*/ 2147483646 w 162"/>
              <a:gd name="T67" fmla="*/ 2147483646 h 55"/>
              <a:gd name="T68" fmla="*/ 0 w 162"/>
              <a:gd name="T69" fmla="*/ 2147483646 h 5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2"/>
              <a:gd name="T106" fmla="*/ 0 h 55"/>
              <a:gd name="T107" fmla="*/ 162 w 162"/>
              <a:gd name="T108" fmla="*/ 55 h 5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2" h="55">
                <a:moveTo>
                  <a:pt x="0" y="16"/>
                </a:moveTo>
                <a:lnTo>
                  <a:pt x="0" y="16"/>
                </a:lnTo>
                <a:lnTo>
                  <a:pt x="1" y="16"/>
                </a:lnTo>
                <a:lnTo>
                  <a:pt x="2" y="16"/>
                </a:lnTo>
                <a:lnTo>
                  <a:pt x="4" y="15"/>
                </a:lnTo>
                <a:lnTo>
                  <a:pt x="7" y="15"/>
                </a:lnTo>
                <a:lnTo>
                  <a:pt x="10" y="15"/>
                </a:lnTo>
                <a:lnTo>
                  <a:pt x="14" y="14"/>
                </a:lnTo>
                <a:lnTo>
                  <a:pt x="17" y="13"/>
                </a:lnTo>
                <a:lnTo>
                  <a:pt x="21" y="12"/>
                </a:lnTo>
                <a:lnTo>
                  <a:pt x="24" y="11"/>
                </a:lnTo>
                <a:lnTo>
                  <a:pt x="28" y="9"/>
                </a:lnTo>
                <a:lnTo>
                  <a:pt x="31" y="8"/>
                </a:lnTo>
                <a:lnTo>
                  <a:pt x="35" y="6"/>
                </a:lnTo>
                <a:lnTo>
                  <a:pt x="37" y="5"/>
                </a:lnTo>
                <a:lnTo>
                  <a:pt x="40" y="2"/>
                </a:lnTo>
                <a:lnTo>
                  <a:pt x="43" y="0"/>
                </a:lnTo>
                <a:lnTo>
                  <a:pt x="162" y="28"/>
                </a:lnTo>
                <a:lnTo>
                  <a:pt x="161" y="29"/>
                </a:lnTo>
                <a:lnTo>
                  <a:pt x="159" y="30"/>
                </a:lnTo>
                <a:lnTo>
                  <a:pt x="158" y="32"/>
                </a:lnTo>
                <a:lnTo>
                  <a:pt x="157" y="33"/>
                </a:lnTo>
                <a:lnTo>
                  <a:pt x="155" y="35"/>
                </a:lnTo>
                <a:lnTo>
                  <a:pt x="152" y="36"/>
                </a:lnTo>
                <a:lnTo>
                  <a:pt x="150" y="39"/>
                </a:lnTo>
                <a:lnTo>
                  <a:pt x="147" y="41"/>
                </a:lnTo>
                <a:lnTo>
                  <a:pt x="144" y="43"/>
                </a:lnTo>
                <a:lnTo>
                  <a:pt x="141" y="46"/>
                </a:lnTo>
                <a:lnTo>
                  <a:pt x="137" y="48"/>
                </a:lnTo>
                <a:lnTo>
                  <a:pt x="135" y="50"/>
                </a:lnTo>
                <a:lnTo>
                  <a:pt x="131" y="51"/>
                </a:lnTo>
                <a:lnTo>
                  <a:pt x="128" y="53"/>
                </a:lnTo>
                <a:lnTo>
                  <a:pt x="126" y="55"/>
                </a:lnTo>
                <a:lnTo>
                  <a:pt x="0" y="1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0" name="Freeform 97"/>
          <p:cNvSpPr>
            <a:spLocks/>
          </p:cNvSpPr>
          <p:nvPr/>
        </p:nvSpPr>
        <p:spPr bwMode="auto">
          <a:xfrm>
            <a:off x="1925638" y="3149600"/>
            <a:ext cx="90487" cy="53975"/>
          </a:xfrm>
          <a:custGeom>
            <a:avLst/>
            <a:gdLst>
              <a:gd name="T0" fmla="*/ 2147483646 w 57"/>
              <a:gd name="T1" fmla="*/ 2147483646 h 26"/>
              <a:gd name="T2" fmla="*/ 2147483646 w 57"/>
              <a:gd name="T3" fmla="*/ 2147483646 h 26"/>
              <a:gd name="T4" fmla="*/ 2147483646 w 57"/>
              <a:gd name="T5" fmla="*/ 0 h 26"/>
              <a:gd name="T6" fmla="*/ 0 w 57"/>
              <a:gd name="T7" fmla="*/ 2147483646 h 26"/>
              <a:gd name="T8" fmla="*/ 0 w 57"/>
              <a:gd name="T9" fmla="*/ 2147483646 h 26"/>
              <a:gd name="T10" fmla="*/ 2147483646 w 57"/>
              <a:gd name="T11" fmla="*/ 2147483646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"/>
              <a:gd name="T19" fmla="*/ 0 h 26"/>
              <a:gd name="T20" fmla="*/ 57 w 57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" h="26">
                <a:moveTo>
                  <a:pt x="6" y="26"/>
                </a:moveTo>
                <a:lnTo>
                  <a:pt x="57" y="11"/>
                </a:lnTo>
                <a:lnTo>
                  <a:pt x="25" y="0"/>
                </a:lnTo>
                <a:lnTo>
                  <a:pt x="0" y="4"/>
                </a:lnTo>
                <a:lnTo>
                  <a:pt x="0" y="25"/>
                </a:lnTo>
                <a:lnTo>
                  <a:pt x="6" y="26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1" name="Freeform 98"/>
          <p:cNvSpPr>
            <a:spLocks/>
          </p:cNvSpPr>
          <p:nvPr/>
        </p:nvSpPr>
        <p:spPr bwMode="auto">
          <a:xfrm>
            <a:off x="1685925" y="2917825"/>
            <a:ext cx="50800" cy="258763"/>
          </a:xfrm>
          <a:custGeom>
            <a:avLst/>
            <a:gdLst>
              <a:gd name="T0" fmla="*/ 2147483646 w 32"/>
              <a:gd name="T1" fmla="*/ 2147483646 h 123"/>
              <a:gd name="T2" fmla="*/ 2147483646 w 32"/>
              <a:gd name="T3" fmla="*/ 2147483646 h 123"/>
              <a:gd name="T4" fmla="*/ 2147483646 w 32"/>
              <a:gd name="T5" fmla="*/ 2147483646 h 123"/>
              <a:gd name="T6" fmla="*/ 2147483646 w 32"/>
              <a:gd name="T7" fmla="*/ 2147483646 h 123"/>
              <a:gd name="T8" fmla="*/ 2147483646 w 32"/>
              <a:gd name="T9" fmla="*/ 2147483646 h 123"/>
              <a:gd name="T10" fmla="*/ 2147483646 w 32"/>
              <a:gd name="T11" fmla="*/ 2147483646 h 123"/>
              <a:gd name="T12" fmla="*/ 2147483646 w 32"/>
              <a:gd name="T13" fmla="*/ 2147483646 h 123"/>
              <a:gd name="T14" fmla="*/ 2147483646 w 32"/>
              <a:gd name="T15" fmla="*/ 0 h 123"/>
              <a:gd name="T16" fmla="*/ 2147483646 w 32"/>
              <a:gd name="T17" fmla="*/ 0 h 123"/>
              <a:gd name="T18" fmla="*/ 2147483646 w 32"/>
              <a:gd name="T19" fmla="*/ 0 h 123"/>
              <a:gd name="T20" fmla="*/ 2147483646 w 32"/>
              <a:gd name="T21" fmla="*/ 0 h 123"/>
              <a:gd name="T22" fmla="*/ 2147483646 w 32"/>
              <a:gd name="T23" fmla="*/ 0 h 123"/>
              <a:gd name="T24" fmla="*/ 2147483646 w 32"/>
              <a:gd name="T25" fmla="*/ 0 h 123"/>
              <a:gd name="T26" fmla="*/ 2147483646 w 32"/>
              <a:gd name="T27" fmla="*/ 2147483646 h 123"/>
              <a:gd name="T28" fmla="*/ 2147483646 w 32"/>
              <a:gd name="T29" fmla="*/ 2147483646 h 123"/>
              <a:gd name="T30" fmla="*/ 2147483646 w 32"/>
              <a:gd name="T31" fmla="*/ 2147483646 h 123"/>
              <a:gd name="T32" fmla="*/ 0 w 32"/>
              <a:gd name="T33" fmla="*/ 2147483646 h 123"/>
              <a:gd name="T34" fmla="*/ 0 w 32"/>
              <a:gd name="T35" fmla="*/ 2147483646 h 123"/>
              <a:gd name="T36" fmla="*/ 2147483646 w 32"/>
              <a:gd name="T37" fmla="*/ 2147483646 h 123"/>
              <a:gd name="T38" fmla="*/ 2147483646 w 32"/>
              <a:gd name="T39" fmla="*/ 2147483646 h 123"/>
              <a:gd name="T40" fmla="*/ 2147483646 w 32"/>
              <a:gd name="T41" fmla="*/ 2147483646 h 123"/>
              <a:gd name="T42" fmla="*/ 2147483646 w 32"/>
              <a:gd name="T43" fmla="*/ 2147483646 h 123"/>
              <a:gd name="T44" fmla="*/ 2147483646 w 32"/>
              <a:gd name="T45" fmla="*/ 2147483646 h 123"/>
              <a:gd name="T46" fmla="*/ 2147483646 w 32"/>
              <a:gd name="T47" fmla="*/ 2147483646 h 123"/>
              <a:gd name="T48" fmla="*/ 2147483646 w 32"/>
              <a:gd name="T49" fmla="*/ 2147483646 h 123"/>
              <a:gd name="T50" fmla="*/ 2147483646 w 32"/>
              <a:gd name="T51" fmla="*/ 2147483646 h 123"/>
              <a:gd name="T52" fmla="*/ 2147483646 w 32"/>
              <a:gd name="T53" fmla="*/ 2147483646 h 123"/>
              <a:gd name="T54" fmla="*/ 2147483646 w 32"/>
              <a:gd name="T55" fmla="*/ 2147483646 h 123"/>
              <a:gd name="T56" fmla="*/ 2147483646 w 32"/>
              <a:gd name="T57" fmla="*/ 2147483646 h 123"/>
              <a:gd name="T58" fmla="*/ 2147483646 w 32"/>
              <a:gd name="T59" fmla="*/ 2147483646 h 123"/>
              <a:gd name="T60" fmla="*/ 2147483646 w 32"/>
              <a:gd name="T61" fmla="*/ 2147483646 h 123"/>
              <a:gd name="T62" fmla="*/ 2147483646 w 32"/>
              <a:gd name="T63" fmla="*/ 2147483646 h 123"/>
              <a:gd name="T64" fmla="*/ 2147483646 w 32"/>
              <a:gd name="T65" fmla="*/ 2147483646 h 123"/>
              <a:gd name="T66" fmla="*/ 2147483646 w 32"/>
              <a:gd name="T67" fmla="*/ 2147483646 h 123"/>
              <a:gd name="T68" fmla="*/ 2147483646 w 32"/>
              <a:gd name="T69" fmla="*/ 2147483646 h 12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2"/>
              <a:gd name="T106" fmla="*/ 0 h 123"/>
              <a:gd name="T107" fmla="*/ 32 w 32"/>
              <a:gd name="T108" fmla="*/ 123 h 12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2" h="123">
                <a:moveTo>
                  <a:pt x="32" y="3"/>
                </a:moveTo>
                <a:lnTo>
                  <a:pt x="32" y="3"/>
                </a:lnTo>
                <a:lnTo>
                  <a:pt x="31" y="3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4" y="0"/>
                </a:lnTo>
                <a:lnTo>
                  <a:pt x="12" y="0"/>
                </a:lnTo>
                <a:lnTo>
                  <a:pt x="10" y="2"/>
                </a:lnTo>
                <a:lnTo>
                  <a:pt x="6" y="3"/>
                </a:lnTo>
                <a:lnTo>
                  <a:pt x="4" y="4"/>
                </a:lnTo>
                <a:lnTo>
                  <a:pt x="0" y="6"/>
                </a:lnTo>
                <a:lnTo>
                  <a:pt x="0" y="123"/>
                </a:lnTo>
                <a:lnTo>
                  <a:pt x="1" y="123"/>
                </a:lnTo>
                <a:lnTo>
                  <a:pt x="3" y="123"/>
                </a:lnTo>
                <a:lnTo>
                  <a:pt x="4" y="123"/>
                </a:lnTo>
                <a:lnTo>
                  <a:pt x="5" y="123"/>
                </a:lnTo>
                <a:lnTo>
                  <a:pt x="7" y="122"/>
                </a:lnTo>
                <a:lnTo>
                  <a:pt x="8" y="122"/>
                </a:lnTo>
                <a:lnTo>
                  <a:pt x="11" y="122"/>
                </a:lnTo>
                <a:lnTo>
                  <a:pt x="13" y="121"/>
                </a:lnTo>
                <a:lnTo>
                  <a:pt x="15" y="120"/>
                </a:lnTo>
                <a:lnTo>
                  <a:pt x="18" y="120"/>
                </a:lnTo>
                <a:lnTo>
                  <a:pt x="21" y="118"/>
                </a:lnTo>
                <a:lnTo>
                  <a:pt x="24" y="116"/>
                </a:lnTo>
                <a:lnTo>
                  <a:pt x="26" y="115"/>
                </a:lnTo>
                <a:lnTo>
                  <a:pt x="29" y="114"/>
                </a:lnTo>
                <a:lnTo>
                  <a:pt x="32" y="111"/>
                </a:lnTo>
                <a:lnTo>
                  <a:pt x="32" y="3"/>
                </a:lnTo>
                <a:close/>
              </a:path>
            </a:pathLst>
          </a:custGeom>
          <a:solidFill>
            <a:srgbClr val="7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2" name="Freeform 99"/>
          <p:cNvSpPr>
            <a:spLocks/>
          </p:cNvSpPr>
          <p:nvPr/>
        </p:nvSpPr>
        <p:spPr bwMode="auto">
          <a:xfrm>
            <a:off x="1687513" y="2922588"/>
            <a:ext cx="42862" cy="219075"/>
          </a:xfrm>
          <a:custGeom>
            <a:avLst/>
            <a:gdLst>
              <a:gd name="T0" fmla="*/ 2147483646 w 27"/>
              <a:gd name="T1" fmla="*/ 2147483646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0 h 104"/>
              <a:gd name="T14" fmla="*/ 2147483646 w 27"/>
              <a:gd name="T15" fmla="*/ 0 h 104"/>
              <a:gd name="T16" fmla="*/ 2147483646 w 27"/>
              <a:gd name="T17" fmla="*/ 0 h 104"/>
              <a:gd name="T18" fmla="*/ 2147483646 w 27"/>
              <a:gd name="T19" fmla="*/ 0 h 104"/>
              <a:gd name="T20" fmla="*/ 2147483646 w 27"/>
              <a:gd name="T21" fmla="*/ 0 h 104"/>
              <a:gd name="T22" fmla="*/ 2147483646 w 27"/>
              <a:gd name="T23" fmla="*/ 0 h 104"/>
              <a:gd name="T24" fmla="*/ 2147483646 w 27"/>
              <a:gd name="T25" fmla="*/ 0 h 104"/>
              <a:gd name="T26" fmla="*/ 2147483646 w 27"/>
              <a:gd name="T27" fmla="*/ 2147483646 h 104"/>
              <a:gd name="T28" fmla="*/ 2147483646 w 27"/>
              <a:gd name="T29" fmla="*/ 2147483646 h 104"/>
              <a:gd name="T30" fmla="*/ 2147483646 w 27"/>
              <a:gd name="T31" fmla="*/ 2147483646 h 104"/>
              <a:gd name="T32" fmla="*/ 0 w 27"/>
              <a:gd name="T33" fmla="*/ 2147483646 h 104"/>
              <a:gd name="T34" fmla="*/ 0 w 27"/>
              <a:gd name="T35" fmla="*/ 2147483646 h 104"/>
              <a:gd name="T36" fmla="*/ 0 w 27"/>
              <a:gd name="T37" fmla="*/ 2147483646 h 104"/>
              <a:gd name="T38" fmla="*/ 2147483646 w 27"/>
              <a:gd name="T39" fmla="*/ 2147483646 h 104"/>
              <a:gd name="T40" fmla="*/ 2147483646 w 27"/>
              <a:gd name="T41" fmla="*/ 2147483646 h 104"/>
              <a:gd name="T42" fmla="*/ 2147483646 w 27"/>
              <a:gd name="T43" fmla="*/ 2147483646 h 104"/>
              <a:gd name="T44" fmla="*/ 2147483646 w 27"/>
              <a:gd name="T45" fmla="*/ 2147483646 h 104"/>
              <a:gd name="T46" fmla="*/ 2147483646 w 27"/>
              <a:gd name="T47" fmla="*/ 2147483646 h 104"/>
              <a:gd name="T48" fmla="*/ 2147483646 w 27"/>
              <a:gd name="T49" fmla="*/ 2147483646 h 104"/>
              <a:gd name="T50" fmla="*/ 2147483646 w 27"/>
              <a:gd name="T51" fmla="*/ 2147483646 h 104"/>
              <a:gd name="T52" fmla="*/ 2147483646 w 27"/>
              <a:gd name="T53" fmla="*/ 2147483646 h 104"/>
              <a:gd name="T54" fmla="*/ 2147483646 w 27"/>
              <a:gd name="T55" fmla="*/ 2147483646 h 104"/>
              <a:gd name="T56" fmla="*/ 2147483646 w 27"/>
              <a:gd name="T57" fmla="*/ 2147483646 h 104"/>
              <a:gd name="T58" fmla="*/ 2147483646 w 27"/>
              <a:gd name="T59" fmla="*/ 2147483646 h 104"/>
              <a:gd name="T60" fmla="*/ 2147483646 w 27"/>
              <a:gd name="T61" fmla="*/ 2147483646 h 104"/>
              <a:gd name="T62" fmla="*/ 2147483646 w 27"/>
              <a:gd name="T63" fmla="*/ 2147483646 h 104"/>
              <a:gd name="T64" fmla="*/ 2147483646 w 27"/>
              <a:gd name="T65" fmla="*/ 2147483646 h 104"/>
              <a:gd name="T66" fmla="*/ 2147483646 w 27"/>
              <a:gd name="T67" fmla="*/ 2147483646 h 104"/>
              <a:gd name="T68" fmla="*/ 2147483646 w 27"/>
              <a:gd name="T69" fmla="*/ 2147483646 h 1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104"/>
              <a:gd name="T107" fmla="*/ 27 w 27"/>
              <a:gd name="T108" fmla="*/ 104 h 1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104">
                <a:moveTo>
                  <a:pt x="27" y="2"/>
                </a:moveTo>
                <a:lnTo>
                  <a:pt x="27" y="2"/>
                </a:lnTo>
                <a:lnTo>
                  <a:pt x="26" y="2"/>
                </a:lnTo>
                <a:lnTo>
                  <a:pt x="26" y="1"/>
                </a:lnTo>
                <a:lnTo>
                  <a:pt x="25" y="1"/>
                </a:lnTo>
                <a:lnTo>
                  <a:pt x="24" y="1"/>
                </a:lnTo>
                <a:lnTo>
                  <a:pt x="23" y="0"/>
                </a:lnTo>
                <a:lnTo>
                  <a:pt x="20" y="0"/>
                </a:lnTo>
                <a:lnTo>
                  <a:pt x="19" y="0"/>
                </a:lnTo>
                <a:lnTo>
                  <a:pt x="17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9" y="1"/>
                </a:lnTo>
                <a:lnTo>
                  <a:pt x="5" y="2"/>
                </a:lnTo>
                <a:lnTo>
                  <a:pt x="3" y="3"/>
                </a:lnTo>
                <a:lnTo>
                  <a:pt x="0" y="4"/>
                </a:lnTo>
                <a:lnTo>
                  <a:pt x="0" y="104"/>
                </a:lnTo>
                <a:lnTo>
                  <a:pt x="2" y="104"/>
                </a:lnTo>
                <a:lnTo>
                  <a:pt x="2" y="102"/>
                </a:lnTo>
                <a:lnTo>
                  <a:pt x="3" y="102"/>
                </a:lnTo>
                <a:lnTo>
                  <a:pt x="4" y="102"/>
                </a:lnTo>
                <a:lnTo>
                  <a:pt x="6" y="102"/>
                </a:lnTo>
                <a:lnTo>
                  <a:pt x="7" y="102"/>
                </a:lnTo>
                <a:lnTo>
                  <a:pt x="10" y="101"/>
                </a:lnTo>
                <a:lnTo>
                  <a:pt x="11" y="101"/>
                </a:lnTo>
                <a:lnTo>
                  <a:pt x="13" y="100"/>
                </a:lnTo>
                <a:lnTo>
                  <a:pt x="16" y="99"/>
                </a:lnTo>
                <a:lnTo>
                  <a:pt x="18" y="99"/>
                </a:lnTo>
                <a:lnTo>
                  <a:pt x="20" y="98"/>
                </a:lnTo>
                <a:lnTo>
                  <a:pt x="23" y="96"/>
                </a:lnTo>
                <a:lnTo>
                  <a:pt x="25" y="94"/>
                </a:lnTo>
                <a:lnTo>
                  <a:pt x="27" y="93"/>
                </a:lnTo>
                <a:lnTo>
                  <a:pt x="27" y="2"/>
                </a:lnTo>
                <a:close/>
              </a:path>
            </a:pathLst>
          </a:custGeom>
          <a:solidFill>
            <a:srgbClr val="9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3" name="Freeform 100"/>
          <p:cNvSpPr>
            <a:spLocks/>
          </p:cNvSpPr>
          <p:nvPr/>
        </p:nvSpPr>
        <p:spPr bwMode="auto">
          <a:xfrm>
            <a:off x="1690688" y="2924175"/>
            <a:ext cx="34925" cy="176213"/>
          </a:xfrm>
          <a:custGeom>
            <a:avLst/>
            <a:gdLst>
              <a:gd name="T0" fmla="*/ 2147483646 w 22"/>
              <a:gd name="T1" fmla="*/ 2147483646 h 84"/>
              <a:gd name="T2" fmla="*/ 2147483646 w 22"/>
              <a:gd name="T3" fmla="*/ 2147483646 h 84"/>
              <a:gd name="T4" fmla="*/ 2147483646 w 22"/>
              <a:gd name="T5" fmla="*/ 2147483646 h 84"/>
              <a:gd name="T6" fmla="*/ 2147483646 w 22"/>
              <a:gd name="T7" fmla="*/ 2147483646 h 84"/>
              <a:gd name="T8" fmla="*/ 2147483646 w 22"/>
              <a:gd name="T9" fmla="*/ 2147483646 h 84"/>
              <a:gd name="T10" fmla="*/ 2147483646 w 22"/>
              <a:gd name="T11" fmla="*/ 0 h 84"/>
              <a:gd name="T12" fmla="*/ 2147483646 w 22"/>
              <a:gd name="T13" fmla="*/ 0 h 84"/>
              <a:gd name="T14" fmla="*/ 2147483646 w 22"/>
              <a:gd name="T15" fmla="*/ 0 h 84"/>
              <a:gd name="T16" fmla="*/ 2147483646 w 22"/>
              <a:gd name="T17" fmla="*/ 0 h 84"/>
              <a:gd name="T18" fmla="*/ 2147483646 w 22"/>
              <a:gd name="T19" fmla="*/ 0 h 84"/>
              <a:gd name="T20" fmla="*/ 2147483646 w 22"/>
              <a:gd name="T21" fmla="*/ 0 h 84"/>
              <a:gd name="T22" fmla="*/ 2147483646 w 22"/>
              <a:gd name="T23" fmla="*/ 0 h 84"/>
              <a:gd name="T24" fmla="*/ 2147483646 w 22"/>
              <a:gd name="T25" fmla="*/ 0 h 84"/>
              <a:gd name="T26" fmla="*/ 2147483646 w 22"/>
              <a:gd name="T27" fmla="*/ 0 h 84"/>
              <a:gd name="T28" fmla="*/ 2147483646 w 22"/>
              <a:gd name="T29" fmla="*/ 2147483646 h 84"/>
              <a:gd name="T30" fmla="*/ 2147483646 w 22"/>
              <a:gd name="T31" fmla="*/ 2147483646 h 84"/>
              <a:gd name="T32" fmla="*/ 0 w 22"/>
              <a:gd name="T33" fmla="*/ 2147483646 h 84"/>
              <a:gd name="T34" fmla="*/ 0 w 22"/>
              <a:gd name="T35" fmla="*/ 2147483646 h 84"/>
              <a:gd name="T36" fmla="*/ 0 w 22"/>
              <a:gd name="T37" fmla="*/ 2147483646 h 84"/>
              <a:gd name="T38" fmla="*/ 0 w 22"/>
              <a:gd name="T39" fmla="*/ 2147483646 h 84"/>
              <a:gd name="T40" fmla="*/ 2147483646 w 22"/>
              <a:gd name="T41" fmla="*/ 2147483646 h 84"/>
              <a:gd name="T42" fmla="*/ 2147483646 w 22"/>
              <a:gd name="T43" fmla="*/ 2147483646 h 84"/>
              <a:gd name="T44" fmla="*/ 2147483646 w 22"/>
              <a:gd name="T45" fmla="*/ 2147483646 h 84"/>
              <a:gd name="T46" fmla="*/ 2147483646 w 22"/>
              <a:gd name="T47" fmla="*/ 2147483646 h 84"/>
              <a:gd name="T48" fmla="*/ 2147483646 w 22"/>
              <a:gd name="T49" fmla="*/ 2147483646 h 84"/>
              <a:gd name="T50" fmla="*/ 2147483646 w 22"/>
              <a:gd name="T51" fmla="*/ 2147483646 h 84"/>
              <a:gd name="T52" fmla="*/ 2147483646 w 22"/>
              <a:gd name="T53" fmla="*/ 2147483646 h 84"/>
              <a:gd name="T54" fmla="*/ 2147483646 w 22"/>
              <a:gd name="T55" fmla="*/ 2147483646 h 84"/>
              <a:gd name="T56" fmla="*/ 2147483646 w 22"/>
              <a:gd name="T57" fmla="*/ 2147483646 h 84"/>
              <a:gd name="T58" fmla="*/ 2147483646 w 22"/>
              <a:gd name="T59" fmla="*/ 2147483646 h 84"/>
              <a:gd name="T60" fmla="*/ 2147483646 w 22"/>
              <a:gd name="T61" fmla="*/ 2147483646 h 84"/>
              <a:gd name="T62" fmla="*/ 2147483646 w 22"/>
              <a:gd name="T63" fmla="*/ 2147483646 h 84"/>
              <a:gd name="T64" fmla="*/ 2147483646 w 22"/>
              <a:gd name="T65" fmla="*/ 2147483646 h 84"/>
              <a:gd name="T66" fmla="*/ 2147483646 w 22"/>
              <a:gd name="T67" fmla="*/ 2147483646 h 84"/>
              <a:gd name="T68" fmla="*/ 2147483646 w 22"/>
              <a:gd name="T69" fmla="*/ 2147483646 h 8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"/>
              <a:gd name="T106" fmla="*/ 0 h 84"/>
              <a:gd name="T107" fmla="*/ 22 w 22"/>
              <a:gd name="T108" fmla="*/ 84 h 8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" h="84">
                <a:moveTo>
                  <a:pt x="22" y="1"/>
                </a:moveTo>
                <a:lnTo>
                  <a:pt x="22" y="1"/>
                </a:lnTo>
                <a:lnTo>
                  <a:pt x="21" y="1"/>
                </a:lnTo>
                <a:lnTo>
                  <a:pt x="19" y="1"/>
                </a:lnTo>
                <a:lnTo>
                  <a:pt x="18" y="0"/>
                </a:lnTo>
                <a:lnTo>
                  <a:pt x="17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0" y="3"/>
                </a:lnTo>
                <a:lnTo>
                  <a:pt x="0" y="84"/>
                </a:lnTo>
                <a:lnTo>
                  <a:pt x="1" y="84"/>
                </a:lnTo>
                <a:lnTo>
                  <a:pt x="2" y="84"/>
                </a:lnTo>
                <a:lnTo>
                  <a:pt x="3" y="84"/>
                </a:lnTo>
                <a:lnTo>
                  <a:pt x="4" y="83"/>
                </a:lnTo>
                <a:lnTo>
                  <a:pt x="5" y="83"/>
                </a:lnTo>
                <a:lnTo>
                  <a:pt x="7" y="83"/>
                </a:lnTo>
                <a:lnTo>
                  <a:pt x="9" y="81"/>
                </a:lnTo>
                <a:lnTo>
                  <a:pt x="10" y="81"/>
                </a:lnTo>
                <a:lnTo>
                  <a:pt x="12" y="80"/>
                </a:lnTo>
                <a:lnTo>
                  <a:pt x="14" y="80"/>
                </a:lnTo>
                <a:lnTo>
                  <a:pt x="16" y="79"/>
                </a:lnTo>
                <a:lnTo>
                  <a:pt x="18" y="78"/>
                </a:lnTo>
                <a:lnTo>
                  <a:pt x="19" y="77"/>
                </a:lnTo>
                <a:lnTo>
                  <a:pt x="22" y="76"/>
                </a:lnTo>
                <a:lnTo>
                  <a:pt x="22" y="1"/>
                </a:lnTo>
                <a:close/>
              </a:path>
            </a:pathLst>
          </a:custGeom>
          <a:solidFill>
            <a:srgbClr val="A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4" name="Freeform 101"/>
          <p:cNvSpPr>
            <a:spLocks/>
          </p:cNvSpPr>
          <p:nvPr/>
        </p:nvSpPr>
        <p:spPr bwMode="auto">
          <a:xfrm>
            <a:off x="1692275" y="2924175"/>
            <a:ext cx="26988" cy="136525"/>
          </a:xfrm>
          <a:custGeom>
            <a:avLst/>
            <a:gdLst>
              <a:gd name="T0" fmla="*/ 2147483646 w 17"/>
              <a:gd name="T1" fmla="*/ 2147483646 h 65"/>
              <a:gd name="T2" fmla="*/ 2147483646 w 17"/>
              <a:gd name="T3" fmla="*/ 2147483646 h 65"/>
              <a:gd name="T4" fmla="*/ 2147483646 w 17"/>
              <a:gd name="T5" fmla="*/ 2147483646 h 65"/>
              <a:gd name="T6" fmla="*/ 2147483646 w 17"/>
              <a:gd name="T7" fmla="*/ 2147483646 h 65"/>
              <a:gd name="T8" fmla="*/ 2147483646 w 17"/>
              <a:gd name="T9" fmla="*/ 2147483646 h 65"/>
              <a:gd name="T10" fmla="*/ 2147483646 w 17"/>
              <a:gd name="T11" fmla="*/ 0 h 65"/>
              <a:gd name="T12" fmla="*/ 2147483646 w 17"/>
              <a:gd name="T13" fmla="*/ 2147483646 h 65"/>
              <a:gd name="T14" fmla="*/ 2147483646 w 17"/>
              <a:gd name="T15" fmla="*/ 2147483646 h 65"/>
              <a:gd name="T16" fmla="*/ 0 w 17"/>
              <a:gd name="T17" fmla="*/ 2147483646 h 65"/>
              <a:gd name="T18" fmla="*/ 0 w 17"/>
              <a:gd name="T19" fmla="*/ 2147483646 h 65"/>
              <a:gd name="T20" fmla="*/ 0 w 17"/>
              <a:gd name="T21" fmla="*/ 2147483646 h 65"/>
              <a:gd name="T22" fmla="*/ 2147483646 w 17"/>
              <a:gd name="T23" fmla="*/ 2147483646 h 65"/>
              <a:gd name="T24" fmla="*/ 2147483646 w 17"/>
              <a:gd name="T25" fmla="*/ 2147483646 h 65"/>
              <a:gd name="T26" fmla="*/ 2147483646 w 17"/>
              <a:gd name="T27" fmla="*/ 2147483646 h 65"/>
              <a:gd name="T28" fmla="*/ 2147483646 w 17"/>
              <a:gd name="T29" fmla="*/ 2147483646 h 65"/>
              <a:gd name="T30" fmla="*/ 2147483646 w 17"/>
              <a:gd name="T31" fmla="*/ 2147483646 h 65"/>
              <a:gd name="T32" fmla="*/ 2147483646 w 17"/>
              <a:gd name="T33" fmla="*/ 2147483646 h 65"/>
              <a:gd name="T34" fmla="*/ 2147483646 w 17"/>
              <a:gd name="T35" fmla="*/ 2147483646 h 65"/>
              <a:gd name="T36" fmla="*/ 2147483646 w 17"/>
              <a:gd name="T37" fmla="*/ 2147483646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7"/>
              <a:gd name="T58" fmla="*/ 0 h 65"/>
              <a:gd name="T59" fmla="*/ 17 w 17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7" h="65">
                <a:moveTo>
                  <a:pt x="17" y="2"/>
                </a:moveTo>
                <a:lnTo>
                  <a:pt x="17" y="2"/>
                </a:lnTo>
                <a:lnTo>
                  <a:pt x="16" y="1"/>
                </a:lnTo>
                <a:lnTo>
                  <a:pt x="14" y="1"/>
                </a:lnTo>
                <a:lnTo>
                  <a:pt x="11" y="1"/>
                </a:lnTo>
                <a:lnTo>
                  <a:pt x="9" y="0"/>
                </a:lnTo>
                <a:lnTo>
                  <a:pt x="6" y="1"/>
                </a:lnTo>
                <a:lnTo>
                  <a:pt x="2" y="2"/>
                </a:lnTo>
                <a:lnTo>
                  <a:pt x="0" y="3"/>
                </a:lnTo>
                <a:lnTo>
                  <a:pt x="0" y="65"/>
                </a:lnTo>
                <a:lnTo>
                  <a:pt x="1" y="65"/>
                </a:lnTo>
                <a:lnTo>
                  <a:pt x="3" y="65"/>
                </a:lnTo>
                <a:lnTo>
                  <a:pt x="6" y="64"/>
                </a:lnTo>
                <a:lnTo>
                  <a:pt x="8" y="64"/>
                </a:lnTo>
                <a:lnTo>
                  <a:pt x="11" y="63"/>
                </a:lnTo>
                <a:lnTo>
                  <a:pt x="14" y="60"/>
                </a:lnTo>
                <a:lnTo>
                  <a:pt x="17" y="58"/>
                </a:lnTo>
                <a:lnTo>
                  <a:pt x="17" y="2"/>
                </a:lnTo>
                <a:close/>
              </a:path>
            </a:pathLst>
          </a:custGeom>
          <a:solidFill>
            <a:srgbClr val="BCE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" name="Freeform 102"/>
          <p:cNvSpPr>
            <a:spLocks/>
          </p:cNvSpPr>
          <p:nvPr/>
        </p:nvSpPr>
        <p:spPr bwMode="auto">
          <a:xfrm>
            <a:off x="1692275" y="2925763"/>
            <a:ext cx="22225" cy="100012"/>
          </a:xfrm>
          <a:custGeom>
            <a:avLst/>
            <a:gdLst>
              <a:gd name="T0" fmla="*/ 2147483646 w 14"/>
              <a:gd name="T1" fmla="*/ 2147483646 h 47"/>
              <a:gd name="T2" fmla="*/ 2147483646 w 14"/>
              <a:gd name="T3" fmla="*/ 2147483646 h 47"/>
              <a:gd name="T4" fmla="*/ 2147483646 w 14"/>
              <a:gd name="T5" fmla="*/ 2147483646 h 47"/>
              <a:gd name="T6" fmla="*/ 2147483646 w 14"/>
              <a:gd name="T7" fmla="*/ 2147483646 h 47"/>
              <a:gd name="T8" fmla="*/ 2147483646 w 14"/>
              <a:gd name="T9" fmla="*/ 0 h 47"/>
              <a:gd name="T10" fmla="*/ 2147483646 w 14"/>
              <a:gd name="T11" fmla="*/ 0 h 47"/>
              <a:gd name="T12" fmla="*/ 2147483646 w 14"/>
              <a:gd name="T13" fmla="*/ 2147483646 h 47"/>
              <a:gd name="T14" fmla="*/ 2147483646 w 14"/>
              <a:gd name="T15" fmla="*/ 2147483646 h 47"/>
              <a:gd name="T16" fmla="*/ 0 w 14"/>
              <a:gd name="T17" fmla="*/ 2147483646 h 47"/>
              <a:gd name="T18" fmla="*/ 0 w 14"/>
              <a:gd name="T19" fmla="*/ 2147483646 h 47"/>
              <a:gd name="T20" fmla="*/ 2147483646 w 14"/>
              <a:gd name="T21" fmla="*/ 2147483646 h 47"/>
              <a:gd name="T22" fmla="*/ 2147483646 w 14"/>
              <a:gd name="T23" fmla="*/ 2147483646 h 47"/>
              <a:gd name="T24" fmla="*/ 2147483646 w 14"/>
              <a:gd name="T25" fmla="*/ 2147483646 h 47"/>
              <a:gd name="T26" fmla="*/ 2147483646 w 14"/>
              <a:gd name="T27" fmla="*/ 2147483646 h 47"/>
              <a:gd name="T28" fmla="*/ 2147483646 w 14"/>
              <a:gd name="T29" fmla="*/ 2147483646 h 47"/>
              <a:gd name="T30" fmla="*/ 2147483646 w 14"/>
              <a:gd name="T31" fmla="*/ 2147483646 h 47"/>
              <a:gd name="T32" fmla="*/ 2147483646 w 14"/>
              <a:gd name="T33" fmla="*/ 2147483646 h 47"/>
              <a:gd name="T34" fmla="*/ 2147483646 w 14"/>
              <a:gd name="T35" fmla="*/ 2147483646 h 47"/>
              <a:gd name="T36" fmla="*/ 2147483646 w 14"/>
              <a:gd name="T37" fmla="*/ 2147483646 h 4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"/>
              <a:gd name="T58" fmla="*/ 0 h 47"/>
              <a:gd name="T59" fmla="*/ 14 w 14"/>
              <a:gd name="T60" fmla="*/ 47 h 4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" h="47">
                <a:moveTo>
                  <a:pt x="14" y="1"/>
                </a:moveTo>
                <a:lnTo>
                  <a:pt x="14" y="1"/>
                </a:lnTo>
                <a:lnTo>
                  <a:pt x="13" y="1"/>
                </a:lnTo>
                <a:lnTo>
                  <a:pt x="11" y="1"/>
                </a:lnTo>
                <a:lnTo>
                  <a:pt x="9" y="0"/>
                </a:lnTo>
                <a:lnTo>
                  <a:pt x="8" y="0"/>
                </a:lnTo>
                <a:lnTo>
                  <a:pt x="6" y="1"/>
                </a:lnTo>
                <a:lnTo>
                  <a:pt x="2" y="1"/>
                </a:lnTo>
                <a:lnTo>
                  <a:pt x="0" y="3"/>
                </a:lnTo>
                <a:lnTo>
                  <a:pt x="0" y="47"/>
                </a:lnTo>
                <a:lnTo>
                  <a:pt x="1" y="47"/>
                </a:lnTo>
                <a:lnTo>
                  <a:pt x="1" y="45"/>
                </a:lnTo>
                <a:lnTo>
                  <a:pt x="3" y="45"/>
                </a:lnTo>
                <a:lnTo>
                  <a:pt x="4" y="45"/>
                </a:lnTo>
                <a:lnTo>
                  <a:pt x="7" y="44"/>
                </a:lnTo>
                <a:lnTo>
                  <a:pt x="9" y="44"/>
                </a:lnTo>
                <a:lnTo>
                  <a:pt x="11" y="43"/>
                </a:lnTo>
                <a:lnTo>
                  <a:pt x="14" y="41"/>
                </a:lnTo>
                <a:lnTo>
                  <a:pt x="14" y="1"/>
                </a:lnTo>
                <a:close/>
              </a:path>
            </a:pathLst>
          </a:custGeom>
          <a:solidFill>
            <a:srgbClr val="D1F2F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" name="Freeform 103"/>
          <p:cNvSpPr>
            <a:spLocks/>
          </p:cNvSpPr>
          <p:nvPr/>
        </p:nvSpPr>
        <p:spPr bwMode="auto">
          <a:xfrm>
            <a:off x="1693863" y="2928938"/>
            <a:ext cx="14287" cy="55562"/>
          </a:xfrm>
          <a:custGeom>
            <a:avLst/>
            <a:gdLst>
              <a:gd name="T0" fmla="*/ 2147483646 w 9"/>
              <a:gd name="T1" fmla="*/ 2147483646 h 27"/>
              <a:gd name="T2" fmla="*/ 2147483646 w 9"/>
              <a:gd name="T3" fmla="*/ 2147483646 h 27"/>
              <a:gd name="T4" fmla="*/ 2147483646 w 9"/>
              <a:gd name="T5" fmla="*/ 2147483646 h 27"/>
              <a:gd name="T6" fmla="*/ 2147483646 w 9"/>
              <a:gd name="T7" fmla="*/ 2147483646 h 27"/>
              <a:gd name="T8" fmla="*/ 2147483646 w 9"/>
              <a:gd name="T9" fmla="*/ 0 h 27"/>
              <a:gd name="T10" fmla="*/ 2147483646 w 9"/>
              <a:gd name="T11" fmla="*/ 0 h 27"/>
              <a:gd name="T12" fmla="*/ 2147483646 w 9"/>
              <a:gd name="T13" fmla="*/ 0 h 27"/>
              <a:gd name="T14" fmla="*/ 2147483646 w 9"/>
              <a:gd name="T15" fmla="*/ 2147483646 h 27"/>
              <a:gd name="T16" fmla="*/ 0 w 9"/>
              <a:gd name="T17" fmla="*/ 2147483646 h 27"/>
              <a:gd name="T18" fmla="*/ 0 w 9"/>
              <a:gd name="T19" fmla="*/ 2147483646 h 27"/>
              <a:gd name="T20" fmla="*/ 0 w 9"/>
              <a:gd name="T21" fmla="*/ 2147483646 h 27"/>
              <a:gd name="T22" fmla="*/ 2147483646 w 9"/>
              <a:gd name="T23" fmla="*/ 2147483646 h 27"/>
              <a:gd name="T24" fmla="*/ 2147483646 w 9"/>
              <a:gd name="T25" fmla="*/ 2147483646 h 27"/>
              <a:gd name="T26" fmla="*/ 2147483646 w 9"/>
              <a:gd name="T27" fmla="*/ 2147483646 h 27"/>
              <a:gd name="T28" fmla="*/ 2147483646 w 9"/>
              <a:gd name="T29" fmla="*/ 2147483646 h 27"/>
              <a:gd name="T30" fmla="*/ 2147483646 w 9"/>
              <a:gd name="T31" fmla="*/ 2147483646 h 27"/>
              <a:gd name="T32" fmla="*/ 2147483646 w 9"/>
              <a:gd name="T33" fmla="*/ 2147483646 h 27"/>
              <a:gd name="T34" fmla="*/ 2147483646 w 9"/>
              <a:gd name="T35" fmla="*/ 2147483646 h 27"/>
              <a:gd name="T36" fmla="*/ 2147483646 w 9"/>
              <a:gd name="T37" fmla="*/ 2147483646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27"/>
              <a:gd name="T59" fmla="*/ 9 w 9"/>
              <a:gd name="T60" fmla="*/ 27 h 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27">
                <a:moveTo>
                  <a:pt x="9" y="1"/>
                </a:move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6" y="0"/>
                </a:lnTo>
                <a:lnTo>
                  <a:pt x="5" y="0"/>
                </a:lnTo>
                <a:lnTo>
                  <a:pt x="3" y="0"/>
                </a:lnTo>
                <a:lnTo>
                  <a:pt x="1" y="1"/>
                </a:lnTo>
                <a:lnTo>
                  <a:pt x="0" y="2"/>
                </a:lnTo>
                <a:lnTo>
                  <a:pt x="0" y="27"/>
                </a:lnTo>
                <a:lnTo>
                  <a:pt x="1" y="27"/>
                </a:lnTo>
                <a:lnTo>
                  <a:pt x="2" y="27"/>
                </a:lnTo>
                <a:lnTo>
                  <a:pt x="3" y="27"/>
                </a:lnTo>
                <a:lnTo>
                  <a:pt x="5" y="26"/>
                </a:lnTo>
                <a:lnTo>
                  <a:pt x="6" y="26"/>
                </a:lnTo>
                <a:lnTo>
                  <a:pt x="8" y="25"/>
                </a:lnTo>
                <a:lnTo>
                  <a:pt x="9" y="23"/>
                </a:lnTo>
                <a:lnTo>
                  <a:pt x="9" y="1"/>
                </a:lnTo>
                <a:close/>
              </a:path>
            </a:pathLst>
          </a:custGeom>
          <a:solidFill>
            <a:srgbClr val="E5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7" name="Freeform 104"/>
          <p:cNvSpPr>
            <a:spLocks/>
          </p:cNvSpPr>
          <p:nvPr/>
        </p:nvSpPr>
        <p:spPr bwMode="auto">
          <a:xfrm>
            <a:off x="1870075" y="3090863"/>
            <a:ext cx="22225" cy="26987"/>
          </a:xfrm>
          <a:custGeom>
            <a:avLst/>
            <a:gdLst>
              <a:gd name="T0" fmla="*/ 2147483646 w 14"/>
              <a:gd name="T1" fmla="*/ 2147483646 h 13"/>
              <a:gd name="T2" fmla="*/ 2147483646 w 14"/>
              <a:gd name="T3" fmla="*/ 2147483646 h 13"/>
              <a:gd name="T4" fmla="*/ 2147483646 w 14"/>
              <a:gd name="T5" fmla="*/ 2147483646 h 13"/>
              <a:gd name="T6" fmla="*/ 2147483646 w 14"/>
              <a:gd name="T7" fmla="*/ 2147483646 h 13"/>
              <a:gd name="T8" fmla="*/ 2147483646 w 14"/>
              <a:gd name="T9" fmla="*/ 2147483646 h 13"/>
              <a:gd name="T10" fmla="*/ 2147483646 w 14"/>
              <a:gd name="T11" fmla="*/ 2147483646 h 13"/>
              <a:gd name="T12" fmla="*/ 2147483646 w 14"/>
              <a:gd name="T13" fmla="*/ 2147483646 h 13"/>
              <a:gd name="T14" fmla="*/ 2147483646 w 14"/>
              <a:gd name="T15" fmla="*/ 2147483646 h 13"/>
              <a:gd name="T16" fmla="*/ 2147483646 w 14"/>
              <a:gd name="T17" fmla="*/ 2147483646 h 13"/>
              <a:gd name="T18" fmla="*/ 2147483646 w 14"/>
              <a:gd name="T19" fmla="*/ 2147483646 h 13"/>
              <a:gd name="T20" fmla="*/ 2147483646 w 14"/>
              <a:gd name="T21" fmla="*/ 2147483646 h 13"/>
              <a:gd name="T22" fmla="*/ 2147483646 w 14"/>
              <a:gd name="T23" fmla="*/ 2147483646 h 13"/>
              <a:gd name="T24" fmla="*/ 2147483646 w 14"/>
              <a:gd name="T25" fmla="*/ 2147483646 h 13"/>
              <a:gd name="T26" fmla="*/ 2147483646 w 14"/>
              <a:gd name="T27" fmla="*/ 0 h 13"/>
              <a:gd name="T28" fmla="*/ 2147483646 w 14"/>
              <a:gd name="T29" fmla="*/ 0 h 13"/>
              <a:gd name="T30" fmla="*/ 2147483646 w 14"/>
              <a:gd name="T31" fmla="*/ 0 h 13"/>
              <a:gd name="T32" fmla="*/ 2147483646 w 14"/>
              <a:gd name="T33" fmla="*/ 0 h 13"/>
              <a:gd name="T34" fmla="*/ 2147483646 w 14"/>
              <a:gd name="T35" fmla="*/ 0 h 13"/>
              <a:gd name="T36" fmla="*/ 2147483646 w 14"/>
              <a:gd name="T37" fmla="*/ 0 h 13"/>
              <a:gd name="T38" fmla="*/ 2147483646 w 14"/>
              <a:gd name="T39" fmla="*/ 0 h 13"/>
              <a:gd name="T40" fmla="*/ 2147483646 w 14"/>
              <a:gd name="T41" fmla="*/ 2147483646 h 13"/>
              <a:gd name="T42" fmla="*/ 2147483646 w 14"/>
              <a:gd name="T43" fmla="*/ 2147483646 h 13"/>
              <a:gd name="T44" fmla="*/ 2147483646 w 14"/>
              <a:gd name="T45" fmla="*/ 2147483646 h 13"/>
              <a:gd name="T46" fmla="*/ 0 w 14"/>
              <a:gd name="T47" fmla="*/ 2147483646 h 13"/>
              <a:gd name="T48" fmla="*/ 0 w 14"/>
              <a:gd name="T49" fmla="*/ 2147483646 h 13"/>
              <a:gd name="T50" fmla="*/ 0 w 14"/>
              <a:gd name="T51" fmla="*/ 2147483646 h 13"/>
              <a:gd name="T52" fmla="*/ 2147483646 w 14"/>
              <a:gd name="T53" fmla="*/ 2147483646 h 13"/>
              <a:gd name="T54" fmla="*/ 2147483646 w 14"/>
              <a:gd name="T55" fmla="*/ 2147483646 h 13"/>
              <a:gd name="T56" fmla="*/ 2147483646 w 14"/>
              <a:gd name="T57" fmla="*/ 2147483646 h 13"/>
              <a:gd name="T58" fmla="*/ 2147483646 w 14"/>
              <a:gd name="T59" fmla="*/ 2147483646 h 13"/>
              <a:gd name="T60" fmla="*/ 2147483646 w 14"/>
              <a:gd name="T61" fmla="*/ 2147483646 h 13"/>
              <a:gd name="T62" fmla="*/ 2147483646 w 14"/>
              <a:gd name="T63" fmla="*/ 2147483646 h 13"/>
              <a:gd name="T64" fmla="*/ 2147483646 w 14"/>
              <a:gd name="T65" fmla="*/ 2147483646 h 1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"/>
              <a:gd name="T100" fmla="*/ 0 h 13"/>
              <a:gd name="T101" fmla="*/ 14 w 14"/>
              <a:gd name="T102" fmla="*/ 13 h 1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" h="13">
                <a:moveTo>
                  <a:pt x="7" y="13"/>
                </a:moveTo>
                <a:lnTo>
                  <a:pt x="8" y="13"/>
                </a:lnTo>
                <a:lnTo>
                  <a:pt x="9" y="13"/>
                </a:lnTo>
                <a:lnTo>
                  <a:pt x="10" y="12"/>
                </a:lnTo>
                <a:lnTo>
                  <a:pt x="11" y="11"/>
                </a:lnTo>
                <a:lnTo>
                  <a:pt x="13" y="11"/>
                </a:lnTo>
                <a:lnTo>
                  <a:pt x="13" y="9"/>
                </a:lnTo>
                <a:lnTo>
                  <a:pt x="14" y="7"/>
                </a:lnTo>
                <a:lnTo>
                  <a:pt x="14" y="6"/>
                </a:lnTo>
                <a:lnTo>
                  <a:pt x="14" y="5"/>
                </a:lnTo>
                <a:lnTo>
                  <a:pt x="13" y="4"/>
                </a:lnTo>
                <a:lnTo>
                  <a:pt x="13" y="2"/>
                </a:lnTo>
                <a:lnTo>
                  <a:pt x="11" y="1"/>
                </a:lnTo>
                <a:lnTo>
                  <a:pt x="10" y="0"/>
                </a:lnTo>
                <a:lnTo>
                  <a:pt x="9" y="0"/>
                </a:lnTo>
                <a:lnTo>
                  <a:pt x="8" y="0"/>
                </a:lnTo>
                <a:lnTo>
                  <a:pt x="7" y="0"/>
                </a:lnTo>
                <a:lnTo>
                  <a:pt x="6" y="0"/>
                </a:lnTo>
                <a:lnTo>
                  <a:pt x="4" y="0"/>
                </a:lnTo>
                <a:lnTo>
                  <a:pt x="3" y="0"/>
                </a:lnTo>
                <a:lnTo>
                  <a:pt x="2" y="1"/>
                </a:lnTo>
                <a:lnTo>
                  <a:pt x="1" y="2"/>
                </a:lnTo>
                <a:lnTo>
                  <a:pt x="1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1" y="9"/>
                </a:lnTo>
                <a:lnTo>
                  <a:pt x="1" y="11"/>
                </a:lnTo>
                <a:lnTo>
                  <a:pt x="2" y="11"/>
                </a:lnTo>
                <a:lnTo>
                  <a:pt x="3" y="12"/>
                </a:lnTo>
                <a:lnTo>
                  <a:pt x="4" y="13"/>
                </a:lnTo>
                <a:lnTo>
                  <a:pt x="6" y="13"/>
                </a:ln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8" name="Freeform 105"/>
          <p:cNvSpPr>
            <a:spLocks/>
          </p:cNvSpPr>
          <p:nvPr/>
        </p:nvSpPr>
        <p:spPr bwMode="auto">
          <a:xfrm>
            <a:off x="1804988" y="3090863"/>
            <a:ext cx="11112" cy="14287"/>
          </a:xfrm>
          <a:custGeom>
            <a:avLst/>
            <a:gdLst>
              <a:gd name="T0" fmla="*/ 2147483646 w 7"/>
              <a:gd name="T1" fmla="*/ 2147483646 h 7"/>
              <a:gd name="T2" fmla="*/ 2147483646 w 7"/>
              <a:gd name="T3" fmla="*/ 2147483646 h 7"/>
              <a:gd name="T4" fmla="*/ 2147483646 w 7"/>
              <a:gd name="T5" fmla="*/ 2147483646 h 7"/>
              <a:gd name="T6" fmla="*/ 2147483646 w 7"/>
              <a:gd name="T7" fmla="*/ 2147483646 h 7"/>
              <a:gd name="T8" fmla="*/ 2147483646 w 7"/>
              <a:gd name="T9" fmla="*/ 2147483646 h 7"/>
              <a:gd name="T10" fmla="*/ 2147483646 w 7"/>
              <a:gd name="T11" fmla="*/ 2147483646 h 7"/>
              <a:gd name="T12" fmla="*/ 2147483646 w 7"/>
              <a:gd name="T13" fmla="*/ 2147483646 h 7"/>
              <a:gd name="T14" fmla="*/ 2147483646 w 7"/>
              <a:gd name="T15" fmla="*/ 0 h 7"/>
              <a:gd name="T16" fmla="*/ 2147483646 w 7"/>
              <a:gd name="T17" fmla="*/ 0 h 7"/>
              <a:gd name="T18" fmla="*/ 2147483646 w 7"/>
              <a:gd name="T19" fmla="*/ 0 h 7"/>
              <a:gd name="T20" fmla="*/ 2147483646 w 7"/>
              <a:gd name="T21" fmla="*/ 2147483646 h 7"/>
              <a:gd name="T22" fmla="*/ 0 w 7"/>
              <a:gd name="T23" fmla="*/ 2147483646 h 7"/>
              <a:gd name="T24" fmla="*/ 0 w 7"/>
              <a:gd name="T25" fmla="*/ 2147483646 h 7"/>
              <a:gd name="T26" fmla="*/ 0 w 7"/>
              <a:gd name="T27" fmla="*/ 2147483646 h 7"/>
              <a:gd name="T28" fmla="*/ 2147483646 w 7"/>
              <a:gd name="T29" fmla="*/ 2147483646 h 7"/>
              <a:gd name="T30" fmla="*/ 2147483646 w 7"/>
              <a:gd name="T31" fmla="*/ 2147483646 h 7"/>
              <a:gd name="T32" fmla="*/ 2147483646 w 7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"/>
              <a:gd name="T52" fmla="*/ 0 h 7"/>
              <a:gd name="T53" fmla="*/ 7 w 7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" h="7">
                <a:moveTo>
                  <a:pt x="3" y="7"/>
                </a:moveTo>
                <a:lnTo>
                  <a:pt x="5" y="6"/>
                </a:lnTo>
                <a:lnTo>
                  <a:pt x="6" y="6"/>
                </a:lnTo>
                <a:lnTo>
                  <a:pt x="6" y="5"/>
                </a:lnTo>
                <a:lnTo>
                  <a:pt x="7" y="4"/>
                </a:lnTo>
                <a:lnTo>
                  <a:pt x="6" y="1"/>
                </a:lnTo>
                <a:lnTo>
                  <a:pt x="5" y="0"/>
                </a:lnTo>
                <a:lnTo>
                  <a:pt x="3" y="0"/>
                </a:lnTo>
                <a:lnTo>
                  <a:pt x="2" y="0"/>
                </a:lnTo>
                <a:lnTo>
                  <a:pt x="1" y="1"/>
                </a:lnTo>
                <a:lnTo>
                  <a:pt x="0" y="1"/>
                </a:ln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2" y="6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9" name="Freeform 106"/>
          <p:cNvSpPr>
            <a:spLocks/>
          </p:cNvSpPr>
          <p:nvPr/>
        </p:nvSpPr>
        <p:spPr bwMode="auto">
          <a:xfrm>
            <a:off x="1824038" y="3090863"/>
            <a:ext cx="7937" cy="14287"/>
          </a:xfrm>
          <a:custGeom>
            <a:avLst/>
            <a:gdLst>
              <a:gd name="T0" fmla="*/ 2147483646 w 5"/>
              <a:gd name="T1" fmla="*/ 2147483646 h 7"/>
              <a:gd name="T2" fmla="*/ 2147483646 w 5"/>
              <a:gd name="T3" fmla="*/ 2147483646 h 7"/>
              <a:gd name="T4" fmla="*/ 2147483646 w 5"/>
              <a:gd name="T5" fmla="*/ 2147483646 h 7"/>
              <a:gd name="T6" fmla="*/ 2147483646 w 5"/>
              <a:gd name="T7" fmla="*/ 2147483646 h 7"/>
              <a:gd name="T8" fmla="*/ 2147483646 w 5"/>
              <a:gd name="T9" fmla="*/ 2147483646 h 7"/>
              <a:gd name="T10" fmla="*/ 2147483646 w 5"/>
              <a:gd name="T11" fmla="*/ 2147483646 h 7"/>
              <a:gd name="T12" fmla="*/ 2147483646 w 5"/>
              <a:gd name="T13" fmla="*/ 2147483646 h 7"/>
              <a:gd name="T14" fmla="*/ 2147483646 w 5"/>
              <a:gd name="T15" fmla="*/ 0 h 7"/>
              <a:gd name="T16" fmla="*/ 2147483646 w 5"/>
              <a:gd name="T17" fmla="*/ 0 h 7"/>
              <a:gd name="T18" fmla="*/ 2147483646 w 5"/>
              <a:gd name="T19" fmla="*/ 0 h 7"/>
              <a:gd name="T20" fmla="*/ 2147483646 w 5"/>
              <a:gd name="T21" fmla="*/ 2147483646 h 7"/>
              <a:gd name="T22" fmla="*/ 0 w 5"/>
              <a:gd name="T23" fmla="*/ 2147483646 h 7"/>
              <a:gd name="T24" fmla="*/ 0 w 5"/>
              <a:gd name="T25" fmla="*/ 2147483646 h 7"/>
              <a:gd name="T26" fmla="*/ 0 w 5"/>
              <a:gd name="T27" fmla="*/ 2147483646 h 7"/>
              <a:gd name="T28" fmla="*/ 2147483646 w 5"/>
              <a:gd name="T29" fmla="*/ 2147483646 h 7"/>
              <a:gd name="T30" fmla="*/ 2147483646 w 5"/>
              <a:gd name="T31" fmla="*/ 2147483646 h 7"/>
              <a:gd name="T32" fmla="*/ 2147483646 w 5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"/>
              <a:gd name="T52" fmla="*/ 0 h 7"/>
              <a:gd name="T53" fmla="*/ 5 w 5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" h="7">
                <a:moveTo>
                  <a:pt x="3" y="7"/>
                </a:moveTo>
                <a:lnTo>
                  <a:pt x="4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2"/>
                </a:lnTo>
                <a:lnTo>
                  <a:pt x="5" y="1"/>
                </a:lnTo>
                <a:lnTo>
                  <a:pt x="4" y="0"/>
                </a:lnTo>
                <a:lnTo>
                  <a:pt x="3" y="0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0" name="Freeform 107"/>
          <p:cNvSpPr>
            <a:spLocks/>
          </p:cNvSpPr>
          <p:nvPr/>
        </p:nvSpPr>
        <p:spPr bwMode="auto">
          <a:xfrm>
            <a:off x="1751013" y="2897188"/>
            <a:ext cx="30162" cy="193675"/>
          </a:xfrm>
          <a:custGeom>
            <a:avLst/>
            <a:gdLst>
              <a:gd name="T0" fmla="*/ 2147483646 w 19"/>
              <a:gd name="T1" fmla="*/ 2147483646 h 92"/>
              <a:gd name="T2" fmla="*/ 2147483646 w 19"/>
              <a:gd name="T3" fmla="*/ 2147483646 h 92"/>
              <a:gd name="T4" fmla="*/ 2147483646 w 19"/>
              <a:gd name="T5" fmla="*/ 2147483646 h 92"/>
              <a:gd name="T6" fmla="*/ 2147483646 w 19"/>
              <a:gd name="T7" fmla="*/ 2147483646 h 92"/>
              <a:gd name="T8" fmla="*/ 2147483646 w 19"/>
              <a:gd name="T9" fmla="*/ 2147483646 h 92"/>
              <a:gd name="T10" fmla="*/ 0 w 19"/>
              <a:gd name="T11" fmla="*/ 2147483646 h 92"/>
              <a:gd name="T12" fmla="*/ 0 w 19"/>
              <a:gd name="T13" fmla="*/ 2147483646 h 92"/>
              <a:gd name="T14" fmla="*/ 2147483646 w 19"/>
              <a:gd name="T15" fmla="*/ 2147483646 h 92"/>
              <a:gd name="T16" fmla="*/ 2147483646 w 19"/>
              <a:gd name="T17" fmla="*/ 2147483646 h 92"/>
              <a:gd name="T18" fmla="*/ 2147483646 w 19"/>
              <a:gd name="T19" fmla="*/ 2147483646 h 92"/>
              <a:gd name="T20" fmla="*/ 2147483646 w 19"/>
              <a:gd name="T21" fmla="*/ 2147483646 h 92"/>
              <a:gd name="T22" fmla="*/ 2147483646 w 19"/>
              <a:gd name="T23" fmla="*/ 2147483646 h 92"/>
              <a:gd name="T24" fmla="*/ 2147483646 w 19"/>
              <a:gd name="T25" fmla="*/ 2147483646 h 92"/>
              <a:gd name="T26" fmla="*/ 2147483646 w 19"/>
              <a:gd name="T27" fmla="*/ 2147483646 h 92"/>
              <a:gd name="T28" fmla="*/ 2147483646 w 19"/>
              <a:gd name="T29" fmla="*/ 2147483646 h 92"/>
              <a:gd name="T30" fmla="*/ 2147483646 w 19"/>
              <a:gd name="T31" fmla="*/ 2147483646 h 92"/>
              <a:gd name="T32" fmla="*/ 2147483646 w 19"/>
              <a:gd name="T33" fmla="*/ 2147483646 h 92"/>
              <a:gd name="T34" fmla="*/ 2147483646 w 19"/>
              <a:gd name="T35" fmla="*/ 2147483646 h 92"/>
              <a:gd name="T36" fmla="*/ 2147483646 w 19"/>
              <a:gd name="T37" fmla="*/ 0 h 92"/>
              <a:gd name="T38" fmla="*/ 2147483646 w 19"/>
              <a:gd name="T39" fmla="*/ 0 h 92"/>
              <a:gd name="T40" fmla="*/ 2147483646 w 19"/>
              <a:gd name="T41" fmla="*/ 0 h 92"/>
              <a:gd name="T42" fmla="*/ 2147483646 w 19"/>
              <a:gd name="T43" fmla="*/ 0 h 92"/>
              <a:gd name="T44" fmla="*/ 2147483646 w 19"/>
              <a:gd name="T45" fmla="*/ 0 h 92"/>
              <a:gd name="T46" fmla="*/ 2147483646 w 19"/>
              <a:gd name="T47" fmla="*/ 0 h 92"/>
              <a:gd name="T48" fmla="*/ 2147483646 w 19"/>
              <a:gd name="T49" fmla="*/ 0 h 92"/>
              <a:gd name="T50" fmla="*/ 2147483646 w 19"/>
              <a:gd name="T51" fmla="*/ 2147483646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9"/>
              <a:gd name="T79" fmla="*/ 0 h 92"/>
              <a:gd name="T80" fmla="*/ 19 w 19"/>
              <a:gd name="T81" fmla="*/ 92 h 9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9" h="92">
                <a:moveTo>
                  <a:pt x="6" y="1"/>
                </a:moveTo>
                <a:lnTo>
                  <a:pt x="6" y="3"/>
                </a:lnTo>
                <a:lnTo>
                  <a:pt x="4" y="8"/>
                </a:lnTo>
                <a:lnTo>
                  <a:pt x="2" y="16"/>
                </a:lnTo>
                <a:lnTo>
                  <a:pt x="1" y="28"/>
                </a:lnTo>
                <a:lnTo>
                  <a:pt x="0" y="41"/>
                </a:lnTo>
                <a:lnTo>
                  <a:pt x="0" y="56"/>
                </a:lnTo>
                <a:lnTo>
                  <a:pt x="1" y="73"/>
                </a:lnTo>
                <a:lnTo>
                  <a:pt x="5" y="92"/>
                </a:lnTo>
                <a:lnTo>
                  <a:pt x="19" y="91"/>
                </a:lnTo>
                <a:lnTo>
                  <a:pt x="18" y="89"/>
                </a:lnTo>
                <a:lnTo>
                  <a:pt x="16" y="80"/>
                </a:lnTo>
                <a:lnTo>
                  <a:pt x="15" y="70"/>
                </a:lnTo>
                <a:lnTo>
                  <a:pt x="14" y="56"/>
                </a:lnTo>
                <a:lnTo>
                  <a:pt x="13" y="42"/>
                </a:lnTo>
                <a:lnTo>
                  <a:pt x="13" y="27"/>
                </a:lnTo>
                <a:lnTo>
                  <a:pt x="15" y="13"/>
                </a:lnTo>
                <a:lnTo>
                  <a:pt x="19" y="1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1" y="0"/>
                </a:lnTo>
                <a:lnTo>
                  <a:pt x="6" y="1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1" name="Freeform 108"/>
          <p:cNvSpPr>
            <a:spLocks/>
          </p:cNvSpPr>
          <p:nvPr/>
        </p:nvSpPr>
        <p:spPr bwMode="auto">
          <a:xfrm>
            <a:off x="1906588" y="2871788"/>
            <a:ext cx="42862" cy="215900"/>
          </a:xfrm>
          <a:custGeom>
            <a:avLst/>
            <a:gdLst>
              <a:gd name="T0" fmla="*/ 2147483646 w 27"/>
              <a:gd name="T1" fmla="*/ 0 h 103"/>
              <a:gd name="T2" fmla="*/ 2147483646 w 27"/>
              <a:gd name="T3" fmla="*/ 2147483646 h 103"/>
              <a:gd name="T4" fmla="*/ 2147483646 w 27"/>
              <a:gd name="T5" fmla="*/ 2147483646 h 103"/>
              <a:gd name="T6" fmla="*/ 2147483646 w 27"/>
              <a:gd name="T7" fmla="*/ 2147483646 h 103"/>
              <a:gd name="T8" fmla="*/ 2147483646 w 27"/>
              <a:gd name="T9" fmla="*/ 2147483646 h 103"/>
              <a:gd name="T10" fmla="*/ 2147483646 w 27"/>
              <a:gd name="T11" fmla="*/ 2147483646 h 103"/>
              <a:gd name="T12" fmla="*/ 2147483646 w 27"/>
              <a:gd name="T13" fmla="*/ 2147483646 h 103"/>
              <a:gd name="T14" fmla="*/ 2147483646 w 27"/>
              <a:gd name="T15" fmla="*/ 2147483646 h 103"/>
              <a:gd name="T16" fmla="*/ 2147483646 w 27"/>
              <a:gd name="T17" fmla="*/ 2147483646 h 103"/>
              <a:gd name="T18" fmla="*/ 2147483646 w 27"/>
              <a:gd name="T19" fmla="*/ 2147483646 h 103"/>
              <a:gd name="T20" fmla="*/ 2147483646 w 27"/>
              <a:gd name="T21" fmla="*/ 2147483646 h 103"/>
              <a:gd name="T22" fmla="*/ 2147483646 w 27"/>
              <a:gd name="T23" fmla="*/ 2147483646 h 103"/>
              <a:gd name="T24" fmla="*/ 2147483646 w 27"/>
              <a:gd name="T25" fmla="*/ 2147483646 h 103"/>
              <a:gd name="T26" fmla="*/ 2147483646 w 27"/>
              <a:gd name="T27" fmla="*/ 2147483646 h 103"/>
              <a:gd name="T28" fmla="*/ 0 w 27"/>
              <a:gd name="T29" fmla="*/ 2147483646 h 103"/>
              <a:gd name="T30" fmla="*/ 2147483646 w 27"/>
              <a:gd name="T31" fmla="*/ 2147483646 h 103"/>
              <a:gd name="T32" fmla="*/ 2147483646 w 27"/>
              <a:gd name="T33" fmla="*/ 2147483646 h 103"/>
              <a:gd name="T34" fmla="*/ 2147483646 w 27"/>
              <a:gd name="T35" fmla="*/ 0 h 103"/>
              <a:gd name="T36" fmla="*/ 2147483646 w 27"/>
              <a:gd name="T37" fmla="*/ 0 h 10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"/>
              <a:gd name="T58" fmla="*/ 0 h 103"/>
              <a:gd name="T59" fmla="*/ 27 w 27"/>
              <a:gd name="T60" fmla="*/ 103 h 10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" h="103">
                <a:moveTo>
                  <a:pt x="27" y="0"/>
                </a:moveTo>
                <a:lnTo>
                  <a:pt x="26" y="1"/>
                </a:lnTo>
                <a:lnTo>
                  <a:pt x="25" y="4"/>
                </a:lnTo>
                <a:lnTo>
                  <a:pt x="22" y="9"/>
                </a:lnTo>
                <a:lnTo>
                  <a:pt x="20" y="18"/>
                </a:lnTo>
                <a:lnTo>
                  <a:pt x="18" y="32"/>
                </a:lnTo>
                <a:lnTo>
                  <a:pt x="16" y="49"/>
                </a:lnTo>
                <a:lnTo>
                  <a:pt x="18" y="73"/>
                </a:lnTo>
                <a:lnTo>
                  <a:pt x="20" y="103"/>
                </a:lnTo>
                <a:lnTo>
                  <a:pt x="5" y="103"/>
                </a:lnTo>
                <a:lnTo>
                  <a:pt x="5" y="101"/>
                </a:lnTo>
                <a:lnTo>
                  <a:pt x="4" y="91"/>
                </a:lnTo>
                <a:lnTo>
                  <a:pt x="2" y="80"/>
                </a:lnTo>
                <a:lnTo>
                  <a:pt x="1" y="64"/>
                </a:lnTo>
                <a:lnTo>
                  <a:pt x="0" y="47"/>
                </a:lnTo>
                <a:lnTo>
                  <a:pt x="1" y="31"/>
                </a:lnTo>
                <a:lnTo>
                  <a:pt x="4" y="14"/>
                </a:lnTo>
                <a:lnTo>
                  <a:pt x="9" y="0"/>
                </a:lnTo>
                <a:lnTo>
                  <a:pt x="27" y="0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2" name="Freeform 109"/>
          <p:cNvSpPr>
            <a:spLocks/>
          </p:cNvSpPr>
          <p:nvPr/>
        </p:nvSpPr>
        <p:spPr bwMode="auto">
          <a:xfrm>
            <a:off x="1751013" y="2906713"/>
            <a:ext cx="28575" cy="168275"/>
          </a:xfrm>
          <a:custGeom>
            <a:avLst/>
            <a:gdLst>
              <a:gd name="T0" fmla="*/ 2147483646 w 18"/>
              <a:gd name="T1" fmla="*/ 2147483646 h 80"/>
              <a:gd name="T2" fmla="*/ 2147483646 w 18"/>
              <a:gd name="T3" fmla="*/ 2147483646 h 80"/>
              <a:gd name="T4" fmla="*/ 2147483646 w 18"/>
              <a:gd name="T5" fmla="*/ 2147483646 h 80"/>
              <a:gd name="T6" fmla="*/ 2147483646 w 18"/>
              <a:gd name="T7" fmla="*/ 2147483646 h 80"/>
              <a:gd name="T8" fmla="*/ 2147483646 w 18"/>
              <a:gd name="T9" fmla="*/ 2147483646 h 80"/>
              <a:gd name="T10" fmla="*/ 0 w 18"/>
              <a:gd name="T11" fmla="*/ 2147483646 h 80"/>
              <a:gd name="T12" fmla="*/ 2147483646 w 18"/>
              <a:gd name="T13" fmla="*/ 2147483646 h 80"/>
              <a:gd name="T14" fmla="*/ 2147483646 w 18"/>
              <a:gd name="T15" fmla="*/ 2147483646 h 80"/>
              <a:gd name="T16" fmla="*/ 2147483646 w 18"/>
              <a:gd name="T17" fmla="*/ 2147483646 h 80"/>
              <a:gd name="T18" fmla="*/ 2147483646 w 18"/>
              <a:gd name="T19" fmla="*/ 2147483646 h 80"/>
              <a:gd name="T20" fmla="*/ 2147483646 w 18"/>
              <a:gd name="T21" fmla="*/ 2147483646 h 80"/>
              <a:gd name="T22" fmla="*/ 2147483646 w 18"/>
              <a:gd name="T23" fmla="*/ 2147483646 h 80"/>
              <a:gd name="T24" fmla="*/ 2147483646 w 18"/>
              <a:gd name="T25" fmla="*/ 2147483646 h 80"/>
              <a:gd name="T26" fmla="*/ 2147483646 w 18"/>
              <a:gd name="T27" fmla="*/ 2147483646 h 80"/>
              <a:gd name="T28" fmla="*/ 2147483646 w 18"/>
              <a:gd name="T29" fmla="*/ 2147483646 h 80"/>
              <a:gd name="T30" fmla="*/ 2147483646 w 18"/>
              <a:gd name="T31" fmla="*/ 2147483646 h 80"/>
              <a:gd name="T32" fmla="*/ 2147483646 w 18"/>
              <a:gd name="T33" fmla="*/ 2147483646 h 80"/>
              <a:gd name="T34" fmla="*/ 2147483646 w 18"/>
              <a:gd name="T35" fmla="*/ 2147483646 h 80"/>
              <a:gd name="T36" fmla="*/ 2147483646 w 18"/>
              <a:gd name="T37" fmla="*/ 2147483646 h 80"/>
              <a:gd name="T38" fmla="*/ 2147483646 w 18"/>
              <a:gd name="T39" fmla="*/ 2147483646 h 80"/>
              <a:gd name="T40" fmla="*/ 2147483646 w 18"/>
              <a:gd name="T41" fmla="*/ 2147483646 h 80"/>
              <a:gd name="T42" fmla="*/ 2147483646 w 18"/>
              <a:gd name="T43" fmla="*/ 0 h 80"/>
              <a:gd name="T44" fmla="*/ 2147483646 w 18"/>
              <a:gd name="T45" fmla="*/ 0 h 80"/>
              <a:gd name="T46" fmla="*/ 2147483646 w 18"/>
              <a:gd name="T47" fmla="*/ 0 h 80"/>
              <a:gd name="T48" fmla="*/ 2147483646 w 18"/>
              <a:gd name="T49" fmla="*/ 2147483646 h 80"/>
              <a:gd name="T50" fmla="*/ 2147483646 w 18"/>
              <a:gd name="T51" fmla="*/ 2147483646 h 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"/>
              <a:gd name="T79" fmla="*/ 0 h 80"/>
              <a:gd name="T80" fmla="*/ 18 w 18"/>
              <a:gd name="T81" fmla="*/ 80 h 8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" h="80">
                <a:moveTo>
                  <a:pt x="6" y="2"/>
                </a:moveTo>
                <a:lnTo>
                  <a:pt x="6" y="3"/>
                </a:lnTo>
                <a:lnTo>
                  <a:pt x="5" y="8"/>
                </a:lnTo>
                <a:lnTo>
                  <a:pt x="2" y="15"/>
                </a:lnTo>
                <a:lnTo>
                  <a:pt x="1" y="24"/>
                </a:lnTo>
                <a:lnTo>
                  <a:pt x="0" y="36"/>
                </a:lnTo>
                <a:lnTo>
                  <a:pt x="1" y="50"/>
                </a:lnTo>
                <a:lnTo>
                  <a:pt x="2" y="65"/>
                </a:lnTo>
                <a:lnTo>
                  <a:pt x="5" y="80"/>
                </a:lnTo>
                <a:lnTo>
                  <a:pt x="16" y="80"/>
                </a:lnTo>
                <a:lnTo>
                  <a:pt x="16" y="78"/>
                </a:lnTo>
                <a:lnTo>
                  <a:pt x="15" y="71"/>
                </a:lnTo>
                <a:lnTo>
                  <a:pt x="14" y="61"/>
                </a:lnTo>
                <a:lnTo>
                  <a:pt x="13" y="50"/>
                </a:lnTo>
                <a:lnTo>
                  <a:pt x="12" y="37"/>
                </a:lnTo>
                <a:lnTo>
                  <a:pt x="12" y="24"/>
                </a:lnTo>
                <a:lnTo>
                  <a:pt x="14" y="11"/>
                </a:lnTo>
                <a:lnTo>
                  <a:pt x="18" y="1"/>
                </a:lnTo>
                <a:lnTo>
                  <a:pt x="16" y="0"/>
                </a:lnTo>
                <a:lnTo>
                  <a:pt x="15" y="0"/>
                </a:lnTo>
                <a:lnTo>
                  <a:pt x="13" y="0"/>
                </a:lnTo>
                <a:lnTo>
                  <a:pt x="9" y="1"/>
                </a:lnTo>
                <a:lnTo>
                  <a:pt x="6" y="2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3" name="Freeform 110"/>
          <p:cNvSpPr>
            <a:spLocks/>
          </p:cNvSpPr>
          <p:nvPr/>
        </p:nvSpPr>
        <p:spPr bwMode="auto">
          <a:xfrm>
            <a:off x="1752600" y="2917825"/>
            <a:ext cx="22225" cy="146050"/>
          </a:xfrm>
          <a:custGeom>
            <a:avLst/>
            <a:gdLst>
              <a:gd name="T0" fmla="*/ 2147483646 w 14"/>
              <a:gd name="T1" fmla="*/ 2147483646 h 69"/>
              <a:gd name="T2" fmla="*/ 2147483646 w 14"/>
              <a:gd name="T3" fmla="*/ 2147483646 h 69"/>
              <a:gd name="T4" fmla="*/ 2147483646 w 14"/>
              <a:gd name="T5" fmla="*/ 2147483646 h 69"/>
              <a:gd name="T6" fmla="*/ 2147483646 w 14"/>
              <a:gd name="T7" fmla="*/ 2147483646 h 69"/>
              <a:gd name="T8" fmla="*/ 2147483646 w 14"/>
              <a:gd name="T9" fmla="*/ 2147483646 h 69"/>
              <a:gd name="T10" fmla="*/ 0 w 14"/>
              <a:gd name="T11" fmla="*/ 2147483646 h 69"/>
              <a:gd name="T12" fmla="*/ 0 w 14"/>
              <a:gd name="T13" fmla="*/ 2147483646 h 69"/>
              <a:gd name="T14" fmla="*/ 2147483646 w 14"/>
              <a:gd name="T15" fmla="*/ 2147483646 h 69"/>
              <a:gd name="T16" fmla="*/ 2147483646 w 14"/>
              <a:gd name="T17" fmla="*/ 2147483646 h 69"/>
              <a:gd name="T18" fmla="*/ 2147483646 w 14"/>
              <a:gd name="T19" fmla="*/ 2147483646 h 69"/>
              <a:gd name="T20" fmla="*/ 2147483646 w 14"/>
              <a:gd name="T21" fmla="*/ 2147483646 h 69"/>
              <a:gd name="T22" fmla="*/ 2147483646 w 14"/>
              <a:gd name="T23" fmla="*/ 2147483646 h 69"/>
              <a:gd name="T24" fmla="*/ 2147483646 w 14"/>
              <a:gd name="T25" fmla="*/ 2147483646 h 69"/>
              <a:gd name="T26" fmla="*/ 2147483646 w 14"/>
              <a:gd name="T27" fmla="*/ 2147483646 h 69"/>
              <a:gd name="T28" fmla="*/ 2147483646 w 14"/>
              <a:gd name="T29" fmla="*/ 2147483646 h 69"/>
              <a:gd name="T30" fmla="*/ 2147483646 w 14"/>
              <a:gd name="T31" fmla="*/ 2147483646 h 69"/>
              <a:gd name="T32" fmla="*/ 2147483646 w 14"/>
              <a:gd name="T33" fmla="*/ 2147483646 h 69"/>
              <a:gd name="T34" fmla="*/ 2147483646 w 14"/>
              <a:gd name="T35" fmla="*/ 2147483646 h 69"/>
              <a:gd name="T36" fmla="*/ 2147483646 w 14"/>
              <a:gd name="T37" fmla="*/ 2147483646 h 69"/>
              <a:gd name="T38" fmla="*/ 2147483646 w 14"/>
              <a:gd name="T39" fmla="*/ 0 h 69"/>
              <a:gd name="T40" fmla="*/ 2147483646 w 14"/>
              <a:gd name="T41" fmla="*/ 0 h 69"/>
              <a:gd name="T42" fmla="*/ 2147483646 w 14"/>
              <a:gd name="T43" fmla="*/ 0 h 69"/>
              <a:gd name="T44" fmla="*/ 2147483646 w 14"/>
              <a:gd name="T45" fmla="*/ 0 h 69"/>
              <a:gd name="T46" fmla="*/ 2147483646 w 14"/>
              <a:gd name="T47" fmla="*/ 0 h 69"/>
              <a:gd name="T48" fmla="*/ 2147483646 w 14"/>
              <a:gd name="T49" fmla="*/ 0 h 69"/>
              <a:gd name="T50" fmla="*/ 2147483646 w 14"/>
              <a:gd name="T51" fmla="*/ 2147483646 h 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69"/>
              <a:gd name="T80" fmla="*/ 14 w 14"/>
              <a:gd name="T81" fmla="*/ 69 h 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69">
                <a:moveTo>
                  <a:pt x="5" y="2"/>
                </a:moveTo>
                <a:lnTo>
                  <a:pt x="5" y="3"/>
                </a:lnTo>
                <a:lnTo>
                  <a:pt x="4" y="7"/>
                </a:lnTo>
                <a:lnTo>
                  <a:pt x="3" y="13"/>
                </a:lnTo>
                <a:lnTo>
                  <a:pt x="1" y="21"/>
                </a:lnTo>
                <a:lnTo>
                  <a:pt x="0" y="31"/>
                </a:lnTo>
                <a:lnTo>
                  <a:pt x="0" y="42"/>
                </a:lnTo>
                <a:lnTo>
                  <a:pt x="1" y="55"/>
                </a:lnTo>
                <a:lnTo>
                  <a:pt x="4" y="69"/>
                </a:lnTo>
                <a:lnTo>
                  <a:pt x="14" y="68"/>
                </a:lnTo>
                <a:lnTo>
                  <a:pt x="13" y="67"/>
                </a:lnTo>
                <a:lnTo>
                  <a:pt x="13" y="61"/>
                </a:lnTo>
                <a:lnTo>
                  <a:pt x="12" y="53"/>
                </a:lnTo>
                <a:lnTo>
                  <a:pt x="11" y="42"/>
                </a:lnTo>
                <a:lnTo>
                  <a:pt x="10" y="32"/>
                </a:lnTo>
                <a:lnTo>
                  <a:pt x="10" y="20"/>
                </a:lnTo>
                <a:lnTo>
                  <a:pt x="12" y="10"/>
                </a:lnTo>
                <a:lnTo>
                  <a:pt x="14" y="2"/>
                </a:lnTo>
                <a:lnTo>
                  <a:pt x="14" y="0"/>
                </a:lnTo>
                <a:lnTo>
                  <a:pt x="13" y="0"/>
                </a:lnTo>
                <a:lnTo>
                  <a:pt x="11" y="0"/>
                </a:lnTo>
                <a:lnTo>
                  <a:pt x="8" y="0"/>
                </a:lnTo>
                <a:lnTo>
                  <a:pt x="5" y="2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4" name="Freeform 111"/>
          <p:cNvSpPr>
            <a:spLocks/>
          </p:cNvSpPr>
          <p:nvPr/>
        </p:nvSpPr>
        <p:spPr bwMode="auto">
          <a:xfrm>
            <a:off x="1754188" y="2930525"/>
            <a:ext cx="19050" cy="117475"/>
          </a:xfrm>
          <a:custGeom>
            <a:avLst/>
            <a:gdLst>
              <a:gd name="T0" fmla="*/ 2147483646 w 12"/>
              <a:gd name="T1" fmla="*/ 2147483646 h 56"/>
              <a:gd name="T2" fmla="*/ 2147483646 w 12"/>
              <a:gd name="T3" fmla="*/ 2147483646 h 56"/>
              <a:gd name="T4" fmla="*/ 2147483646 w 12"/>
              <a:gd name="T5" fmla="*/ 2147483646 h 56"/>
              <a:gd name="T6" fmla="*/ 2147483646 w 12"/>
              <a:gd name="T7" fmla="*/ 2147483646 h 56"/>
              <a:gd name="T8" fmla="*/ 0 w 12"/>
              <a:gd name="T9" fmla="*/ 2147483646 h 56"/>
              <a:gd name="T10" fmla="*/ 0 w 12"/>
              <a:gd name="T11" fmla="*/ 2147483646 h 56"/>
              <a:gd name="T12" fmla="*/ 0 w 12"/>
              <a:gd name="T13" fmla="*/ 2147483646 h 56"/>
              <a:gd name="T14" fmla="*/ 2147483646 w 12"/>
              <a:gd name="T15" fmla="*/ 2147483646 h 56"/>
              <a:gd name="T16" fmla="*/ 2147483646 w 12"/>
              <a:gd name="T17" fmla="*/ 2147483646 h 56"/>
              <a:gd name="T18" fmla="*/ 2147483646 w 12"/>
              <a:gd name="T19" fmla="*/ 2147483646 h 56"/>
              <a:gd name="T20" fmla="*/ 2147483646 w 12"/>
              <a:gd name="T21" fmla="*/ 2147483646 h 56"/>
              <a:gd name="T22" fmla="*/ 2147483646 w 12"/>
              <a:gd name="T23" fmla="*/ 2147483646 h 56"/>
              <a:gd name="T24" fmla="*/ 2147483646 w 12"/>
              <a:gd name="T25" fmla="*/ 2147483646 h 56"/>
              <a:gd name="T26" fmla="*/ 2147483646 w 12"/>
              <a:gd name="T27" fmla="*/ 2147483646 h 56"/>
              <a:gd name="T28" fmla="*/ 2147483646 w 12"/>
              <a:gd name="T29" fmla="*/ 2147483646 h 56"/>
              <a:gd name="T30" fmla="*/ 2147483646 w 12"/>
              <a:gd name="T31" fmla="*/ 2147483646 h 56"/>
              <a:gd name="T32" fmla="*/ 2147483646 w 12"/>
              <a:gd name="T33" fmla="*/ 2147483646 h 56"/>
              <a:gd name="T34" fmla="*/ 2147483646 w 12"/>
              <a:gd name="T35" fmla="*/ 0 h 56"/>
              <a:gd name="T36" fmla="*/ 2147483646 w 12"/>
              <a:gd name="T37" fmla="*/ 0 h 56"/>
              <a:gd name="T38" fmla="*/ 2147483646 w 12"/>
              <a:gd name="T39" fmla="*/ 0 h 56"/>
              <a:gd name="T40" fmla="*/ 2147483646 w 12"/>
              <a:gd name="T41" fmla="*/ 0 h 56"/>
              <a:gd name="T42" fmla="*/ 2147483646 w 12"/>
              <a:gd name="T43" fmla="*/ 0 h 56"/>
              <a:gd name="T44" fmla="*/ 2147483646 w 12"/>
              <a:gd name="T45" fmla="*/ 0 h 56"/>
              <a:gd name="T46" fmla="*/ 2147483646 w 12"/>
              <a:gd name="T47" fmla="*/ 0 h 56"/>
              <a:gd name="T48" fmla="*/ 2147483646 w 12"/>
              <a:gd name="T49" fmla="*/ 0 h 56"/>
              <a:gd name="T50" fmla="*/ 2147483646 w 12"/>
              <a:gd name="T51" fmla="*/ 2147483646 h 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"/>
              <a:gd name="T79" fmla="*/ 0 h 56"/>
              <a:gd name="T80" fmla="*/ 12 w 12"/>
              <a:gd name="T81" fmla="*/ 56 h 5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" h="56">
                <a:moveTo>
                  <a:pt x="4" y="1"/>
                </a:moveTo>
                <a:lnTo>
                  <a:pt x="3" y="1"/>
                </a:lnTo>
                <a:lnTo>
                  <a:pt x="3" y="5"/>
                </a:lnTo>
                <a:lnTo>
                  <a:pt x="2" y="11"/>
                </a:lnTo>
                <a:lnTo>
                  <a:pt x="0" y="17"/>
                </a:lnTo>
                <a:lnTo>
                  <a:pt x="0" y="25"/>
                </a:lnTo>
                <a:lnTo>
                  <a:pt x="0" y="35"/>
                </a:lnTo>
                <a:lnTo>
                  <a:pt x="2" y="46"/>
                </a:lnTo>
                <a:lnTo>
                  <a:pt x="3" y="56"/>
                </a:lnTo>
                <a:lnTo>
                  <a:pt x="11" y="56"/>
                </a:lnTo>
                <a:lnTo>
                  <a:pt x="11" y="55"/>
                </a:lnTo>
                <a:lnTo>
                  <a:pt x="10" y="50"/>
                </a:lnTo>
                <a:lnTo>
                  <a:pt x="10" y="43"/>
                </a:lnTo>
                <a:lnTo>
                  <a:pt x="9" y="35"/>
                </a:lnTo>
                <a:lnTo>
                  <a:pt x="7" y="26"/>
                </a:lnTo>
                <a:lnTo>
                  <a:pt x="9" y="17"/>
                </a:lnTo>
                <a:lnTo>
                  <a:pt x="10" y="7"/>
                </a:lnTo>
                <a:lnTo>
                  <a:pt x="12" y="0"/>
                </a:lnTo>
                <a:lnTo>
                  <a:pt x="11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4" y="1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5" name="Freeform 112"/>
          <p:cNvSpPr>
            <a:spLocks/>
          </p:cNvSpPr>
          <p:nvPr/>
        </p:nvSpPr>
        <p:spPr bwMode="auto">
          <a:xfrm>
            <a:off x="1754188" y="2941638"/>
            <a:ext cx="15875" cy="93662"/>
          </a:xfrm>
          <a:custGeom>
            <a:avLst/>
            <a:gdLst>
              <a:gd name="T0" fmla="*/ 2147483646 w 10"/>
              <a:gd name="T1" fmla="*/ 2147483646 h 45"/>
              <a:gd name="T2" fmla="*/ 2147483646 w 10"/>
              <a:gd name="T3" fmla="*/ 2147483646 h 45"/>
              <a:gd name="T4" fmla="*/ 2147483646 w 10"/>
              <a:gd name="T5" fmla="*/ 2147483646 h 45"/>
              <a:gd name="T6" fmla="*/ 2147483646 w 10"/>
              <a:gd name="T7" fmla="*/ 2147483646 h 45"/>
              <a:gd name="T8" fmla="*/ 2147483646 w 10"/>
              <a:gd name="T9" fmla="*/ 2147483646 h 45"/>
              <a:gd name="T10" fmla="*/ 0 w 10"/>
              <a:gd name="T11" fmla="*/ 2147483646 h 45"/>
              <a:gd name="T12" fmla="*/ 0 w 10"/>
              <a:gd name="T13" fmla="*/ 2147483646 h 45"/>
              <a:gd name="T14" fmla="*/ 2147483646 w 10"/>
              <a:gd name="T15" fmla="*/ 2147483646 h 45"/>
              <a:gd name="T16" fmla="*/ 2147483646 w 10"/>
              <a:gd name="T17" fmla="*/ 2147483646 h 45"/>
              <a:gd name="T18" fmla="*/ 2147483646 w 10"/>
              <a:gd name="T19" fmla="*/ 2147483646 h 45"/>
              <a:gd name="T20" fmla="*/ 2147483646 w 10"/>
              <a:gd name="T21" fmla="*/ 2147483646 h 45"/>
              <a:gd name="T22" fmla="*/ 2147483646 w 10"/>
              <a:gd name="T23" fmla="*/ 2147483646 h 45"/>
              <a:gd name="T24" fmla="*/ 2147483646 w 10"/>
              <a:gd name="T25" fmla="*/ 2147483646 h 45"/>
              <a:gd name="T26" fmla="*/ 2147483646 w 10"/>
              <a:gd name="T27" fmla="*/ 2147483646 h 45"/>
              <a:gd name="T28" fmla="*/ 2147483646 w 10"/>
              <a:gd name="T29" fmla="*/ 2147483646 h 45"/>
              <a:gd name="T30" fmla="*/ 2147483646 w 10"/>
              <a:gd name="T31" fmla="*/ 2147483646 h 45"/>
              <a:gd name="T32" fmla="*/ 2147483646 w 10"/>
              <a:gd name="T33" fmla="*/ 2147483646 h 45"/>
              <a:gd name="T34" fmla="*/ 2147483646 w 10"/>
              <a:gd name="T35" fmla="*/ 2147483646 h 45"/>
              <a:gd name="T36" fmla="*/ 2147483646 w 10"/>
              <a:gd name="T37" fmla="*/ 2147483646 h 45"/>
              <a:gd name="T38" fmla="*/ 2147483646 w 10"/>
              <a:gd name="T39" fmla="*/ 2147483646 h 45"/>
              <a:gd name="T40" fmla="*/ 2147483646 w 10"/>
              <a:gd name="T41" fmla="*/ 0 h 45"/>
              <a:gd name="T42" fmla="*/ 2147483646 w 10"/>
              <a:gd name="T43" fmla="*/ 0 h 45"/>
              <a:gd name="T44" fmla="*/ 2147483646 w 10"/>
              <a:gd name="T45" fmla="*/ 0 h 45"/>
              <a:gd name="T46" fmla="*/ 2147483646 w 10"/>
              <a:gd name="T47" fmla="*/ 0 h 45"/>
              <a:gd name="T48" fmla="*/ 2147483646 w 10"/>
              <a:gd name="T49" fmla="*/ 2147483646 h 45"/>
              <a:gd name="T50" fmla="*/ 2147483646 w 10"/>
              <a:gd name="T51" fmla="*/ 2147483646 h 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"/>
              <a:gd name="T79" fmla="*/ 0 h 45"/>
              <a:gd name="T80" fmla="*/ 10 w 10"/>
              <a:gd name="T81" fmla="*/ 45 h 4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" h="45">
                <a:moveTo>
                  <a:pt x="4" y="1"/>
                </a:moveTo>
                <a:lnTo>
                  <a:pt x="3" y="2"/>
                </a:lnTo>
                <a:lnTo>
                  <a:pt x="3" y="5"/>
                </a:lnTo>
                <a:lnTo>
                  <a:pt x="2" y="8"/>
                </a:lnTo>
                <a:lnTo>
                  <a:pt x="2" y="14"/>
                </a:lnTo>
                <a:lnTo>
                  <a:pt x="0" y="21"/>
                </a:lnTo>
                <a:lnTo>
                  <a:pt x="0" y="28"/>
                </a:lnTo>
                <a:lnTo>
                  <a:pt x="2" y="36"/>
                </a:lnTo>
                <a:lnTo>
                  <a:pt x="3" y="45"/>
                </a:lnTo>
                <a:lnTo>
                  <a:pt x="10" y="45"/>
                </a:lnTo>
                <a:lnTo>
                  <a:pt x="10" y="43"/>
                </a:lnTo>
                <a:lnTo>
                  <a:pt x="9" y="40"/>
                </a:lnTo>
                <a:lnTo>
                  <a:pt x="7" y="35"/>
                </a:lnTo>
                <a:lnTo>
                  <a:pt x="7" y="28"/>
                </a:lnTo>
                <a:lnTo>
                  <a:pt x="6" y="21"/>
                </a:lnTo>
                <a:lnTo>
                  <a:pt x="7" y="14"/>
                </a:lnTo>
                <a:lnTo>
                  <a:pt x="7" y="7"/>
                </a:lnTo>
                <a:lnTo>
                  <a:pt x="10" y="1"/>
                </a:lnTo>
                <a:lnTo>
                  <a:pt x="10" y="0"/>
                </a:lnTo>
                <a:lnTo>
                  <a:pt x="9" y="0"/>
                </a:lnTo>
                <a:lnTo>
                  <a:pt x="7" y="0"/>
                </a:lnTo>
                <a:lnTo>
                  <a:pt x="6" y="1"/>
                </a:lnTo>
                <a:lnTo>
                  <a:pt x="4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6" name="Freeform 113"/>
          <p:cNvSpPr>
            <a:spLocks/>
          </p:cNvSpPr>
          <p:nvPr/>
        </p:nvSpPr>
        <p:spPr bwMode="auto">
          <a:xfrm>
            <a:off x="1757363" y="2954338"/>
            <a:ext cx="11112" cy="66675"/>
          </a:xfrm>
          <a:custGeom>
            <a:avLst/>
            <a:gdLst>
              <a:gd name="T0" fmla="*/ 2147483646 w 7"/>
              <a:gd name="T1" fmla="*/ 2147483646 h 32"/>
              <a:gd name="T2" fmla="*/ 2147483646 w 7"/>
              <a:gd name="T3" fmla="*/ 2147483646 h 32"/>
              <a:gd name="T4" fmla="*/ 2147483646 w 7"/>
              <a:gd name="T5" fmla="*/ 2147483646 h 32"/>
              <a:gd name="T6" fmla="*/ 0 w 7"/>
              <a:gd name="T7" fmla="*/ 2147483646 h 32"/>
              <a:gd name="T8" fmla="*/ 0 w 7"/>
              <a:gd name="T9" fmla="*/ 2147483646 h 32"/>
              <a:gd name="T10" fmla="*/ 0 w 7"/>
              <a:gd name="T11" fmla="*/ 2147483646 h 32"/>
              <a:gd name="T12" fmla="*/ 0 w 7"/>
              <a:gd name="T13" fmla="*/ 2147483646 h 32"/>
              <a:gd name="T14" fmla="*/ 0 w 7"/>
              <a:gd name="T15" fmla="*/ 2147483646 h 32"/>
              <a:gd name="T16" fmla="*/ 2147483646 w 7"/>
              <a:gd name="T17" fmla="*/ 2147483646 h 32"/>
              <a:gd name="T18" fmla="*/ 2147483646 w 7"/>
              <a:gd name="T19" fmla="*/ 2147483646 h 32"/>
              <a:gd name="T20" fmla="*/ 2147483646 w 7"/>
              <a:gd name="T21" fmla="*/ 2147483646 h 32"/>
              <a:gd name="T22" fmla="*/ 2147483646 w 7"/>
              <a:gd name="T23" fmla="*/ 2147483646 h 32"/>
              <a:gd name="T24" fmla="*/ 2147483646 w 7"/>
              <a:gd name="T25" fmla="*/ 2147483646 h 32"/>
              <a:gd name="T26" fmla="*/ 2147483646 w 7"/>
              <a:gd name="T27" fmla="*/ 2147483646 h 32"/>
              <a:gd name="T28" fmla="*/ 2147483646 w 7"/>
              <a:gd name="T29" fmla="*/ 2147483646 h 32"/>
              <a:gd name="T30" fmla="*/ 2147483646 w 7"/>
              <a:gd name="T31" fmla="*/ 2147483646 h 32"/>
              <a:gd name="T32" fmla="*/ 2147483646 w 7"/>
              <a:gd name="T33" fmla="*/ 2147483646 h 32"/>
              <a:gd name="T34" fmla="*/ 2147483646 w 7"/>
              <a:gd name="T35" fmla="*/ 0 h 32"/>
              <a:gd name="T36" fmla="*/ 2147483646 w 7"/>
              <a:gd name="T37" fmla="*/ 0 h 32"/>
              <a:gd name="T38" fmla="*/ 2147483646 w 7"/>
              <a:gd name="T39" fmla="*/ 0 h 32"/>
              <a:gd name="T40" fmla="*/ 2147483646 w 7"/>
              <a:gd name="T41" fmla="*/ 0 h 32"/>
              <a:gd name="T42" fmla="*/ 2147483646 w 7"/>
              <a:gd name="T43" fmla="*/ 0 h 32"/>
              <a:gd name="T44" fmla="*/ 2147483646 w 7"/>
              <a:gd name="T45" fmla="*/ 0 h 32"/>
              <a:gd name="T46" fmla="*/ 2147483646 w 7"/>
              <a:gd name="T47" fmla="*/ 0 h 32"/>
              <a:gd name="T48" fmla="*/ 2147483646 w 7"/>
              <a:gd name="T49" fmla="*/ 0 h 32"/>
              <a:gd name="T50" fmla="*/ 2147483646 w 7"/>
              <a:gd name="T51" fmla="*/ 2147483646 h 3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"/>
              <a:gd name="T79" fmla="*/ 0 h 32"/>
              <a:gd name="T80" fmla="*/ 7 w 7"/>
              <a:gd name="T81" fmla="*/ 32 h 3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" h="32">
                <a:moveTo>
                  <a:pt x="2" y="1"/>
                </a:moveTo>
                <a:lnTo>
                  <a:pt x="1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0" y="15"/>
                </a:lnTo>
                <a:lnTo>
                  <a:pt x="0" y="20"/>
                </a:lnTo>
                <a:lnTo>
                  <a:pt x="0" y="27"/>
                </a:lnTo>
                <a:lnTo>
                  <a:pt x="1" y="32"/>
                </a:lnTo>
                <a:lnTo>
                  <a:pt x="5" y="32"/>
                </a:lnTo>
                <a:lnTo>
                  <a:pt x="5" y="31"/>
                </a:lnTo>
                <a:lnTo>
                  <a:pt x="5" y="29"/>
                </a:lnTo>
                <a:lnTo>
                  <a:pt x="4" y="25"/>
                </a:lnTo>
                <a:lnTo>
                  <a:pt x="4" y="20"/>
                </a:lnTo>
                <a:lnTo>
                  <a:pt x="4" y="15"/>
                </a:lnTo>
                <a:lnTo>
                  <a:pt x="4" y="9"/>
                </a:lnTo>
                <a:lnTo>
                  <a:pt x="4" y="4"/>
                </a:lnTo>
                <a:lnTo>
                  <a:pt x="7" y="0"/>
                </a:lnTo>
                <a:lnTo>
                  <a:pt x="5" y="0"/>
                </a:lnTo>
                <a:lnTo>
                  <a:pt x="4" y="0"/>
                </a:lnTo>
                <a:lnTo>
                  <a:pt x="3" y="0"/>
                </a:lnTo>
                <a:lnTo>
                  <a:pt x="2" y="1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7" name="Freeform 114"/>
          <p:cNvSpPr>
            <a:spLocks/>
          </p:cNvSpPr>
          <p:nvPr/>
        </p:nvSpPr>
        <p:spPr bwMode="auto">
          <a:xfrm>
            <a:off x="1908175" y="2884488"/>
            <a:ext cx="38100" cy="188912"/>
          </a:xfrm>
          <a:custGeom>
            <a:avLst/>
            <a:gdLst>
              <a:gd name="T0" fmla="*/ 2147483646 w 24"/>
              <a:gd name="T1" fmla="*/ 2147483646 h 90"/>
              <a:gd name="T2" fmla="*/ 2147483646 w 24"/>
              <a:gd name="T3" fmla="*/ 2147483646 h 90"/>
              <a:gd name="T4" fmla="*/ 2147483646 w 24"/>
              <a:gd name="T5" fmla="*/ 2147483646 h 90"/>
              <a:gd name="T6" fmla="*/ 2147483646 w 24"/>
              <a:gd name="T7" fmla="*/ 2147483646 h 90"/>
              <a:gd name="T8" fmla="*/ 2147483646 w 24"/>
              <a:gd name="T9" fmla="*/ 2147483646 h 90"/>
              <a:gd name="T10" fmla="*/ 2147483646 w 24"/>
              <a:gd name="T11" fmla="*/ 2147483646 h 90"/>
              <a:gd name="T12" fmla="*/ 2147483646 w 24"/>
              <a:gd name="T13" fmla="*/ 2147483646 h 90"/>
              <a:gd name="T14" fmla="*/ 2147483646 w 24"/>
              <a:gd name="T15" fmla="*/ 2147483646 h 90"/>
              <a:gd name="T16" fmla="*/ 2147483646 w 24"/>
              <a:gd name="T17" fmla="*/ 2147483646 h 90"/>
              <a:gd name="T18" fmla="*/ 2147483646 w 24"/>
              <a:gd name="T19" fmla="*/ 2147483646 h 90"/>
              <a:gd name="T20" fmla="*/ 2147483646 w 24"/>
              <a:gd name="T21" fmla="*/ 2147483646 h 90"/>
              <a:gd name="T22" fmla="*/ 2147483646 w 24"/>
              <a:gd name="T23" fmla="*/ 2147483646 h 90"/>
              <a:gd name="T24" fmla="*/ 2147483646 w 24"/>
              <a:gd name="T25" fmla="*/ 2147483646 h 90"/>
              <a:gd name="T26" fmla="*/ 0 w 24"/>
              <a:gd name="T27" fmla="*/ 2147483646 h 90"/>
              <a:gd name="T28" fmla="*/ 0 w 24"/>
              <a:gd name="T29" fmla="*/ 2147483646 h 90"/>
              <a:gd name="T30" fmla="*/ 2147483646 w 24"/>
              <a:gd name="T31" fmla="*/ 2147483646 h 90"/>
              <a:gd name="T32" fmla="*/ 2147483646 w 24"/>
              <a:gd name="T33" fmla="*/ 2147483646 h 90"/>
              <a:gd name="T34" fmla="*/ 2147483646 w 24"/>
              <a:gd name="T35" fmla="*/ 0 h 90"/>
              <a:gd name="T36" fmla="*/ 2147483646 w 24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"/>
              <a:gd name="T58" fmla="*/ 0 h 90"/>
              <a:gd name="T59" fmla="*/ 24 w 24"/>
              <a:gd name="T60" fmla="*/ 90 h 9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" h="90">
                <a:moveTo>
                  <a:pt x="24" y="1"/>
                </a:moveTo>
                <a:lnTo>
                  <a:pt x="22" y="1"/>
                </a:lnTo>
                <a:lnTo>
                  <a:pt x="21" y="3"/>
                </a:lnTo>
                <a:lnTo>
                  <a:pt x="19" y="8"/>
                </a:lnTo>
                <a:lnTo>
                  <a:pt x="17" y="16"/>
                </a:lnTo>
                <a:lnTo>
                  <a:pt x="15" y="28"/>
                </a:lnTo>
                <a:lnTo>
                  <a:pt x="14" y="43"/>
                </a:lnTo>
                <a:lnTo>
                  <a:pt x="15" y="64"/>
                </a:lnTo>
                <a:lnTo>
                  <a:pt x="18" y="90"/>
                </a:lnTo>
                <a:lnTo>
                  <a:pt x="5" y="90"/>
                </a:lnTo>
                <a:lnTo>
                  <a:pt x="4" y="88"/>
                </a:lnTo>
                <a:lnTo>
                  <a:pt x="3" y="81"/>
                </a:lnTo>
                <a:lnTo>
                  <a:pt x="1" y="69"/>
                </a:lnTo>
                <a:lnTo>
                  <a:pt x="0" y="56"/>
                </a:lnTo>
                <a:lnTo>
                  <a:pt x="0" y="41"/>
                </a:lnTo>
                <a:lnTo>
                  <a:pt x="1" y="27"/>
                </a:lnTo>
                <a:lnTo>
                  <a:pt x="4" y="13"/>
                </a:lnTo>
                <a:lnTo>
                  <a:pt x="7" y="0"/>
                </a:lnTo>
                <a:lnTo>
                  <a:pt x="24" y="1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8" name="Freeform 115"/>
          <p:cNvSpPr>
            <a:spLocks/>
          </p:cNvSpPr>
          <p:nvPr/>
        </p:nvSpPr>
        <p:spPr bwMode="auto">
          <a:xfrm>
            <a:off x="1909763" y="2898775"/>
            <a:ext cx="30162" cy="160338"/>
          </a:xfrm>
          <a:custGeom>
            <a:avLst/>
            <a:gdLst>
              <a:gd name="T0" fmla="*/ 2147483646 w 19"/>
              <a:gd name="T1" fmla="*/ 0 h 76"/>
              <a:gd name="T2" fmla="*/ 2147483646 w 19"/>
              <a:gd name="T3" fmla="*/ 0 h 76"/>
              <a:gd name="T4" fmla="*/ 2147483646 w 19"/>
              <a:gd name="T5" fmla="*/ 2147483646 h 76"/>
              <a:gd name="T6" fmla="*/ 2147483646 w 19"/>
              <a:gd name="T7" fmla="*/ 2147483646 h 76"/>
              <a:gd name="T8" fmla="*/ 2147483646 w 19"/>
              <a:gd name="T9" fmla="*/ 2147483646 h 76"/>
              <a:gd name="T10" fmla="*/ 2147483646 w 19"/>
              <a:gd name="T11" fmla="*/ 2147483646 h 76"/>
              <a:gd name="T12" fmla="*/ 2147483646 w 19"/>
              <a:gd name="T13" fmla="*/ 2147483646 h 76"/>
              <a:gd name="T14" fmla="*/ 2147483646 w 19"/>
              <a:gd name="T15" fmla="*/ 2147483646 h 76"/>
              <a:gd name="T16" fmla="*/ 2147483646 w 19"/>
              <a:gd name="T17" fmla="*/ 2147483646 h 76"/>
              <a:gd name="T18" fmla="*/ 2147483646 w 19"/>
              <a:gd name="T19" fmla="*/ 2147483646 h 76"/>
              <a:gd name="T20" fmla="*/ 2147483646 w 19"/>
              <a:gd name="T21" fmla="*/ 2147483646 h 76"/>
              <a:gd name="T22" fmla="*/ 2147483646 w 19"/>
              <a:gd name="T23" fmla="*/ 2147483646 h 76"/>
              <a:gd name="T24" fmla="*/ 2147483646 w 19"/>
              <a:gd name="T25" fmla="*/ 2147483646 h 76"/>
              <a:gd name="T26" fmla="*/ 0 w 19"/>
              <a:gd name="T27" fmla="*/ 2147483646 h 76"/>
              <a:gd name="T28" fmla="*/ 0 w 19"/>
              <a:gd name="T29" fmla="*/ 2147483646 h 76"/>
              <a:gd name="T30" fmla="*/ 0 w 19"/>
              <a:gd name="T31" fmla="*/ 2147483646 h 76"/>
              <a:gd name="T32" fmla="*/ 2147483646 w 19"/>
              <a:gd name="T33" fmla="*/ 2147483646 h 76"/>
              <a:gd name="T34" fmla="*/ 2147483646 w 19"/>
              <a:gd name="T35" fmla="*/ 0 h 76"/>
              <a:gd name="T36" fmla="*/ 2147483646 w 19"/>
              <a:gd name="T37" fmla="*/ 0 h 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"/>
              <a:gd name="T58" fmla="*/ 0 h 76"/>
              <a:gd name="T59" fmla="*/ 19 w 19"/>
              <a:gd name="T60" fmla="*/ 76 h 7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" h="76">
                <a:moveTo>
                  <a:pt x="19" y="0"/>
                </a:moveTo>
                <a:lnTo>
                  <a:pt x="19" y="0"/>
                </a:lnTo>
                <a:lnTo>
                  <a:pt x="18" y="2"/>
                </a:lnTo>
                <a:lnTo>
                  <a:pt x="17" y="7"/>
                </a:lnTo>
                <a:lnTo>
                  <a:pt x="14" y="13"/>
                </a:lnTo>
                <a:lnTo>
                  <a:pt x="13" y="22"/>
                </a:lnTo>
                <a:lnTo>
                  <a:pt x="12" y="36"/>
                </a:lnTo>
                <a:lnTo>
                  <a:pt x="13" y="54"/>
                </a:lnTo>
                <a:lnTo>
                  <a:pt x="14" y="76"/>
                </a:lnTo>
                <a:lnTo>
                  <a:pt x="4" y="76"/>
                </a:lnTo>
                <a:lnTo>
                  <a:pt x="4" y="74"/>
                </a:lnTo>
                <a:lnTo>
                  <a:pt x="3" y="68"/>
                </a:lnTo>
                <a:lnTo>
                  <a:pt x="2" y="58"/>
                </a:lnTo>
                <a:lnTo>
                  <a:pt x="0" y="47"/>
                </a:lnTo>
                <a:lnTo>
                  <a:pt x="0" y="35"/>
                </a:lnTo>
                <a:lnTo>
                  <a:pt x="0" y="22"/>
                </a:lnTo>
                <a:lnTo>
                  <a:pt x="3" y="9"/>
                </a:lnTo>
                <a:lnTo>
                  <a:pt x="6" y="0"/>
                </a:lnTo>
                <a:lnTo>
                  <a:pt x="19" y="0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9" name="Freeform 116"/>
          <p:cNvSpPr>
            <a:spLocks/>
          </p:cNvSpPr>
          <p:nvPr/>
        </p:nvSpPr>
        <p:spPr bwMode="auto">
          <a:xfrm>
            <a:off x="1912938" y="2911475"/>
            <a:ext cx="23812" cy="133350"/>
          </a:xfrm>
          <a:custGeom>
            <a:avLst/>
            <a:gdLst>
              <a:gd name="T0" fmla="*/ 2147483646 w 15"/>
              <a:gd name="T1" fmla="*/ 0 h 63"/>
              <a:gd name="T2" fmla="*/ 2147483646 w 15"/>
              <a:gd name="T3" fmla="*/ 2147483646 h 63"/>
              <a:gd name="T4" fmla="*/ 2147483646 w 15"/>
              <a:gd name="T5" fmla="*/ 2147483646 h 63"/>
              <a:gd name="T6" fmla="*/ 2147483646 w 15"/>
              <a:gd name="T7" fmla="*/ 2147483646 h 63"/>
              <a:gd name="T8" fmla="*/ 2147483646 w 15"/>
              <a:gd name="T9" fmla="*/ 2147483646 h 63"/>
              <a:gd name="T10" fmla="*/ 2147483646 w 15"/>
              <a:gd name="T11" fmla="*/ 2147483646 h 63"/>
              <a:gd name="T12" fmla="*/ 2147483646 w 15"/>
              <a:gd name="T13" fmla="*/ 2147483646 h 63"/>
              <a:gd name="T14" fmla="*/ 2147483646 w 15"/>
              <a:gd name="T15" fmla="*/ 2147483646 h 63"/>
              <a:gd name="T16" fmla="*/ 2147483646 w 15"/>
              <a:gd name="T17" fmla="*/ 2147483646 h 63"/>
              <a:gd name="T18" fmla="*/ 2147483646 w 15"/>
              <a:gd name="T19" fmla="*/ 2147483646 h 63"/>
              <a:gd name="T20" fmla="*/ 2147483646 w 15"/>
              <a:gd name="T21" fmla="*/ 2147483646 h 63"/>
              <a:gd name="T22" fmla="*/ 2147483646 w 15"/>
              <a:gd name="T23" fmla="*/ 2147483646 h 63"/>
              <a:gd name="T24" fmla="*/ 0 w 15"/>
              <a:gd name="T25" fmla="*/ 2147483646 h 63"/>
              <a:gd name="T26" fmla="*/ 0 w 15"/>
              <a:gd name="T27" fmla="*/ 2147483646 h 63"/>
              <a:gd name="T28" fmla="*/ 0 w 15"/>
              <a:gd name="T29" fmla="*/ 2147483646 h 63"/>
              <a:gd name="T30" fmla="*/ 0 w 15"/>
              <a:gd name="T31" fmla="*/ 2147483646 h 63"/>
              <a:gd name="T32" fmla="*/ 2147483646 w 15"/>
              <a:gd name="T33" fmla="*/ 2147483646 h 63"/>
              <a:gd name="T34" fmla="*/ 2147483646 w 15"/>
              <a:gd name="T35" fmla="*/ 0 h 63"/>
              <a:gd name="T36" fmla="*/ 2147483646 w 15"/>
              <a:gd name="T37" fmla="*/ 0 h 6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"/>
              <a:gd name="T58" fmla="*/ 0 h 63"/>
              <a:gd name="T59" fmla="*/ 15 w 15"/>
              <a:gd name="T60" fmla="*/ 63 h 6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" h="63">
                <a:moveTo>
                  <a:pt x="15" y="0"/>
                </a:moveTo>
                <a:lnTo>
                  <a:pt x="15" y="1"/>
                </a:lnTo>
                <a:lnTo>
                  <a:pt x="14" y="2"/>
                </a:lnTo>
                <a:lnTo>
                  <a:pt x="12" y="6"/>
                </a:lnTo>
                <a:lnTo>
                  <a:pt x="11" y="12"/>
                </a:lnTo>
                <a:lnTo>
                  <a:pt x="10" y="19"/>
                </a:lnTo>
                <a:lnTo>
                  <a:pt x="9" y="30"/>
                </a:lnTo>
                <a:lnTo>
                  <a:pt x="10" y="44"/>
                </a:lnTo>
                <a:lnTo>
                  <a:pt x="11" y="63"/>
                </a:lnTo>
                <a:lnTo>
                  <a:pt x="2" y="63"/>
                </a:lnTo>
                <a:lnTo>
                  <a:pt x="2" y="62"/>
                </a:lnTo>
                <a:lnTo>
                  <a:pt x="1" y="56"/>
                </a:lnTo>
                <a:lnTo>
                  <a:pt x="0" y="49"/>
                </a:lnTo>
                <a:lnTo>
                  <a:pt x="0" y="40"/>
                </a:lnTo>
                <a:lnTo>
                  <a:pt x="0" y="29"/>
                </a:lnTo>
                <a:lnTo>
                  <a:pt x="0" y="19"/>
                </a:lnTo>
                <a:lnTo>
                  <a:pt x="1" y="8"/>
                </a:lnTo>
                <a:lnTo>
                  <a:pt x="4" y="0"/>
                </a:lnTo>
                <a:lnTo>
                  <a:pt x="15" y="0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0" name="Freeform 117"/>
          <p:cNvSpPr>
            <a:spLocks/>
          </p:cNvSpPr>
          <p:nvPr/>
        </p:nvSpPr>
        <p:spPr bwMode="auto">
          <a:xfrm>
            <a:off x="1912938" y="2924175"/>
            <a:ext cx="19050" cy="104775"/>
          </a:xfrm>
          <a:custGeom>
            <a:avLst/>
            <a:gdLst>
              <a:gd name="T0" fmla="*/ 2147483646 w 12"/>
              <a:gd name="T1" fmla="*/ 2147483646 h 50"/>
              <a:gd name="T2" fmla="*/ 2147483646 w 12"/>
              <a:gd name="T3" fmla="*/ 2147483646 h 50"/>
              <a:gd name="T4" fmla="*/ 2147483646 w 12"/>
              <a:gd name="T5" fmla="*/ 2147483646 h 50"/>
              <a:gd name="T6" fmla="*/ 2147483646 w 12"/>
              <a:gd name="T7" fmla="*/ 2147483646 h 50"/>
              <a:gd name="T8" fmla="*/ 2147483646 w 12"/>
              <a:gd name="T9" fmla="*/ 2147483646 h 50"/>
              <a:gd name="T10" fmla="*/ 2147483646 w 12"/>
              <a:gd name="T11" fmla="*/ 2147483646 h 50"/>
              <a:gd name="T12" fmla="*/ 2147483646 w 12"/>
              <a:gd name="T13" fmla="*/ 2147483646 h 50"/>
              <a:gd name="T14" fmla="*/ 2147483646 w 12"/>
              <a:gd name="T15" fmla="*/ 2147483646 h 50"/>
              <a:gd name="T16" fmla="*/ 2147483646 w 12"/>
              <a:gd name="T17" fmla="*/ 2147483646 h 50"/>
              <a:gd name="T18" fmla="*/ 2147483646 w 12"/>
              <a:gd name="T19" fmla="*/ 2147483646 h 50"/>
              <a:gd name="T20" fmla="*/ 2147483646 w 12"/>
              <a:gd name="T21" fmla="*/ 2147483646 h 50"/>
              <a:gd name="T22" fmla="*/ 2147483646 w 12"/>
              <a:gd name="T23" fmla="*/ 2147483646 h 50"/>
              <a:gd name="T24" fmla="*/ 2147483646 w 12"/>
              <a:gd name="T25" fmla="*/ 2147483646 h 50"/>
              <a:gd name="T26" fmla="*/ 2147483646 w 12"/>
              <a:gd name="T27" fmla="*/ 2147483646 h 50"/>
              <a:gd name="T28" fmla="*/ 0 w 12"/>
              <a:gd name="T29" fmla="*/ 2147483646 h 50"/>
              <a:gd name="T30" fmla="*/ 2147483646 w 12"/>
              <a:gd name="T31" fmla="*/ 2147483646 h 50"/>
              <a:gd name="T32" fmla="*/ 2147483646 w 12"/>
              <a:gd name="T33" fmla="*/ 2147483646 h 50"/>
              <a:gd name="T34" fmla="*/ 2147483646 w 12"/>
              <a:gd name="T35" fmla="*/ 0 h 50"/>
              <a:gd name="T36" fmla="*/ 2147483646 w 12"/>
              <a:gd name="T37" fmla="*/ 2147483646 h 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"/>
              <a:gd name="T58" fmla="*/ 0 h 50"/>
              <a:gd name="T59" fmla="*/ 12 w 12"/>
              <a:gd name="T60" fmla="*/ 50 h 5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" h="50">
                <a:moveTo>
                  <a:pt x="12" y="1"/>
                </a:moveTo>
                <a:lnTo>
                  <a:pt x="12" y="1"/>
                </a:lnTo>
                <a:lnTo>
                  <a:pt x="11" y="2"/>
                </a:lnTo>
                <a:lnTo>
                  <a:pt x="10" y="4"/>
                </a:lnTo>
                <a:lnTo>
                  <a:pt x="9" y="9"/>
                </a:lnTo>
                <a:lnTo>
                  <a:pt x="9" y="15"/>
                </a:lnTo>
                <a:lnTo>
                  <a:pt x="8" y="24"/>
                </a:lnTo>
                <a:lnTo>
                  <a:pt x="8" y="36"/>
                </a:lnTo>
                <a:lnTo>
                  <a:pt x="9" y="50"/>
                </a:lnTo>
                <a:lnTo>
                  <a:pt x="2" y="50"/>
                </a:lnTo>
                <a:lnTo>
                  <a:pt x="2" y="49"/>
                </a:lnTo>
                <a:lnTo>
                  <a:pt x="2" y="45"/>
                </a:lnTo>
                <a:lnTo>
                  <a:pt x="1" y="38"/>
                </a:lnTo>
                <a:lnTo>
                  <a:pt x="1" y="31"/>
                </a:lnTo>
                <a:lnTo>
                  <a:pt x="0" y="23"/>
                </a:lnTo>
                <a:lnTo>
                  <a:pt x="1" y="15"/>
                </a:lnTo>
                <a:lnTo>
                  <a:pt x="2" y="7"/>
                </a:lnTo>
                <a:lnTo>
                  <a:pt x="4" y="0"/>
                </a:lnTo>
                <a:lnTo>
                  <a:pt x="12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1" name="Freeform 118"/>
          <p:cNvSpPr>
            <a:spLocks/>
          </p:cNvSpPr>
          <p:nvPr/>
        </p:nvSpPr>
        <p:spPr bwMode="auto">
          <a:xfrm>
            <a:off x="1914525" y="2938463"/>
            <a:ext cx="14288" cy="76200"/>
          </a:xfrm>
          <a:custGeom>
            <a:avLst/>
            <a:gdLst>
              <a:gd name="T0" fmla="*/ 2147483646 w 9"/>
              <a:gd name="T1" fmla="*/ 0 h 36"/>
              <a:gd name="T2" fmla="*/ 2147483646 w 9"/>
              <a:gd name="T3" fmla="*/ 0 h 36"/>
              <a:gd name="T4" fmla="*/ 2147483646 w 9"/>
              <a:gd name="T5" fmla="*/ 2147483646 h 36"/>
              <a:gd name="T6" fmla="*/ 2147483646 w 9"/>
              <a:gd name="T7" fmla="*/ 2147483646 h 36"/>
              <a:gd name="T8" fmla="*/ 2147483646 w 9"/>
              <a:gd name="T9" fmla="*/ 2147483646 h 36"/>
              <a:gd name="T10" fmla="*/ 2147483646 w 9"/>
              <a:gd name="T11" fmla="*/ 2147483646 h 36"/>
              <a:gd name="T12" fmla="*/ 2147483646 w 9"/>
              <a:gd name="T13" fmla="*/ 2147483646 h 36"/>
              <a:gd name="T14" fmla="*/ 2147483646 w 9"/>
              <a:gd name="T15" fmla="*/ 2147483646 h 36"/>
              <a:gd name="T16" fmla="*/ 2147483646 w 9"/>
              <a:gd name="T17" fmla="*/ 2147483646 h 36"/>
              <a:gd name="T18" fmla="*/ 2147483646 w 9"/>
              <a:gd name="T19" fmla="*/ 2147483646 h 36"/>
              <a:gd name="T20" fmla="*/ 2147483646 w 9"/>
              <a:gd name="T21" fmla="*/ 2147483646 h 36"/>
              <a:gd name="T22" fmla="*/ 2147483646 w 9"/>
              <a:gd name="T23" fmla="*/ 2147483646 h 36"/>
              <a:gd name="T24" fmla="*/ 2147483646 w 9"/>
              <a:gd name="T25" fmla="*/ 2147483646 h 36"/>
              <a:gd name="T26" fmla="*/ 0 w 9"/>
              <a:gd name="T27" fmla="*/ 2147483646 h 36"/>
              <a:gd name="T28" fmla="*/ 0 w 9"/>
              <a:gd name="T29" fmla="*/ 2147483646 h 36"/>
              <a:gd name="T30" fmla="*/ 0 w 9"/>
              <a:gd name="T31" fmla="*/ 2147483646 h 36"/>
              <a:gd name="T32" fmla="*/ 2147483646 w 9"/>
              <a:gd name="T33" fmla="*/ 2147483646 h 36"/>
              <a:gd name="T34" fmla="*/ 2147483646 w 9"/>
              <a:gd name="T35" fmla="*/ 0 h 36"/>
              <a:gd name="T36" fmla="*/ 2147483646 w 9"/>
              <a:gd name="T37" fmla="*/ 0 h 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36"/>
              <a:gd name="T59" fmla="*/ 9 w 9"/>
              <a:gd name="T60" fmla="*/ 36 h 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36">
                <a:moveTo>
                  <a:pt x="9" y="0"/>
                </a:moveTo>
                <a:lnTo>
                  <a:pt x="9" y="0"/>
                </a:lnTo>
                <a:lnTo>
                  <a:pt x="8" y="1"/>
                </a:lnTo>
                <a:lnTo>
                  <a:pt x="8" y="3"/>
                </a:lnTo>
                <a:lnTo>
                  <a:pt x="7" y="6"/>
                </a:lnTo>
                <a:lnTo>
                  <a:pt x="6" y="10"/>
                </a:lnTo>
                <a:lnTo>
                  <a:pt x="6" y="17"/>
                </a:lnTo>
                <a:lnTo>
                  <a:pt x="6" y="25"/>
                </a:lnTo>
                <a:lnTo>
                  <a:pt x="7" y="36"/>
                </a:lnTo>
                <a:lnTo>
                  <a:pt x="2" y="36"/>
                </a:lnTo>
                <a:lnTo>
                  <a:pt x="1" y="36"/>
                </a:lnTo>
                <a:lnTo>
                  <a:pt x="1" y="32"/>
                </a:lnTo>
                <a:lnTo>
                  <a:pt x="1" y="28"/>
                </a:lnTo>
                <a:lnTo>
                  <a:pt x="0" y="22"/>
                </a:lnTo>
                <a:lnTo>
                  <a:pt x="0" y="16"/>
                </a:lnTo>
                <a:lnTo>
                  <a:pt x="0" y="10"/>
                </a:lnTo>
                <a:lnTo>
                  <a:pt x="1" y="4"/>
                </a:lnTo>
                <a:lnTo>
                  <a:pt x="3" y="0"/>
                </a:lnTo>
                <a:lnTo>
                  <a:pt x="9" y="0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2" name="Rectangle 119"/>
          <p:cNvSpPr>
            <a:spLocks noChangeArrowheads="1"/>
          </p:cNvSpPr>
          <p:nvPr/>
        </p:nvSpPr>
        <p:spPr bwMode="auto">
          <a:xfrm>
            <a:off x="1719263" y="2917825"/>
            <a:ext cx="6350" cy="2492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553" name="Freeform 120"/>
          <p:cNvSpPr>
            <a:spLocks/>
          </p:cNvSpPr>
          <p:nvPr/>
        </p:nvSpPr>
        <p:spPr bwMode="auto">
          <a:xfrm>
            <a:off x="1785938" y="2913063"/>
            <a:ext cx="73025" cy="115887"/>
          </a:xfrm>
          <a:custGeom>
            <a:avLst/>
            <a:gdLst>
              <a:gd name="T0" fmla="*/ 2147483646 w 46"/>
              <a:gd name="T1" fmla="*/ 2147483646 h 55"/>
              <a:gd name="T2" fmla="*/ 2147483646 w 46"/>
              <a:gd name="T3" fmla="*/ 2147483646 h 55"/>
              <a:gd name="T4" fmla="*/ 2147483646 w 46"/>
              <a:gd name="T5" fmla="*/ 2147483646 h 55"/>
              <a:gd name="T6" fmla="*/ 2147483646 w 46"/>
              <a:gd name="T7" fmla="*/ 2147483646 h 55"/>
              <a:gd name="T8" fmla="*/ 0 w 46"/>
              <a:gd name="T9" fmla="*/ 2147483646 h 55"/>
              <a:gd name="T10" fmla="*/ 0 w 46"/>
              <a:gd name="T11" fmla="*/ 2147483646 h 55"/>
              <a:gd name="T12" fmla="*/ 0 w 46"/>
              <a:gd name="T13" fmla="*/ 2147483646 h 55"/>
              <a:gd name="T14" fmla="*/ 0 w 46"/>
              <a:gd name="T15" fmla="*/ 2147483646 h 55"/>
              <a:gd name="T16" fmla="*/ 2147483646 w 46"/>
              <a:gd name="T17" fmla="*/ 2147483646 h 55"/>
              <a:gd name="T18" fmla="*/ 2147483646 w 46"/>
              <a:gd name="T19" fmla="*/ 2147483646 h 55"/>
              <a:gd name="T20" fmla="*/ 2147483646 w 46"/>
              <a:gd name="T21" fmla="*/ 2147483646 h 55"/>
              <a:gd name="T22" fmla="*/ 2147483646 w 46"/>
              <a:gd name="T23" fmla="*/ 2147483646 h 55"/>
              <a:gd name="T24" fmla="*/ 2147483646 w 46"/>
              <a:gd name="T25" fmla="*/ 2147483646 h 55"/>
              <a:gd name="T26" fmla="*/ 2147483646 w 46"/>
              <a:gd name="T27" fmla="*/ 2147483646 h 55"/>
              <a:gd name="T28" fmla="*/ 2147483646 w 46"/>
              <a:gd name="T29" fmla="*/ 2147483646 h 55"/>
              <a:gd name="T30" fmla="*/ 2147483646 w 46"/>
              <a:gd name="T31" fmla="*/ 2147483646 h 55"/>
              <a:gd name="T32" fmla="*/ 2147483646 w 46"/>
              <a:gd name="T33" fmla="*/ 2147483646 h 55"/>
              <a:gd name="T34" fmla="*/ 2147483646 w 46"/>
              <a:gd name="T35" fmla="*/ 2147483646 h 55"/>
              <a:gd name="T36" fmla="*/ 2147483646 w 46"/>
              <a:gd name="T37" fmla="*/ 2147483646 h 55"/>
              <a:gd name="T38" fmla="*/ 2147483646 w 46"/>
              <a:gd name="T39" fmla="*/ 2147483646 h 55"/>
              <a:gd name="T40" fmla="*/ 2147483646 w 46"/>
              <a:gd name="T41" fmla="*/ 2147483646 h 55"/>
              <a:gd name="T42" fmla="*/ 2147483646 w 46"/>
              <a:gd name="T43" fmla="*/ 2147483646 h 55"/>
              <a:gd name="T44" fmla="*/ 2147483646 w 46"/>
              <a:gd name="T45" fmla="*/ 2147483646 h 55"/>
              <a:gd name="T46" fmla="*/ 2147483646 w 46"/>
              <a:gd name="T47" fmla="*/ 2147483646 h 55"/>
              <a:gd name="T48" fmla="*/ 2147483646 w 46"/>
              <a:gd name="T49" fmla="*/ 2147483646 h 55"/>
              <a:gd name="T50" fmla="*/ 2147483646 w 46"/>
              <a:gd name="T51" fmla="*/ 2147483646 h 55"/>
              <a:gd name="T52" fmla="*/ 2147483646 w 46"/>
              <a:gd name="T53" fmla="*/ 2147483646 h 55"/>
              <a:gd name="T54" fmla="*/ 2147483646 w 46"/>
              <a:gd name="T55" fmla="*/ 2147483646 h 55"/>
              <a:gd name="T56" fmla="*/ 2147483646 w 46"/>
              <a:gd name="T57" fmla="*/ 2147483646 h 55"/>
              <a:gd name="T58" fmla="*/ 2147483646 w 46"/>
              <a:gd name="T59" fmla="*/ 2147483646 h 55"/>
              <a:gd name="T60" fmla="*/ 2147483646 w 46"/>
              <a:gd name="T61" fmla="*/ 2147483646 h 55"/>
              <a:gd name="T62" fmla="*/ 2147483646 w 46"/>
              <a:gd name="T63" fmla="*/ 2147483646 h 55"/>
              <a:gd name="T64" fmla="*/ 2147483646 w 46"/>
              <a:gd name="T65" fmla="*/ 2147483646 h 55"/>
              <a:gd name="T66" fmla="*/ 2147483646 w 46"/>
              <a:gd name="T67" fmla="*/ 2147483646 h 55"/>
              <a:gd name="T68" fmla="*/ 2147483646 w 46"/>
              <a:gd name="T69" fmla="*/ 2147483646 h 55"/>
              <a:gd name="T70" fmla="*/ 2147483646 w 46"/>
              <a:gd name="T71" fmla="*/ 2147483646 h 55"/>
              <a:gd name="T72" fmla="*/ 2147483646 w 46"/>
              <a:gd name="T73" fmla="*/ 2147483646 h 55"/>
              <a:gd name="T74" fmla="*/ 2147483646 w 46"/>
              <a:gd name="T75" fmla="*/ 2147483646 h 55"/>
              <a:gd name="T76" fmla="*/ 2147483646 w 46"/>
              <a:gd name="T77" fmla="*/ 2147483646 h 55"/>
              <a:gd name="T78" fmla="*/ 2147483646 w 46"/>
              <a:gd name="T79" fmla="*/ 2147483646 h 55"/>
              <a:gd name="T80" fmla="*/ 2147483646 w 46"/>
              <a:gd name="T81" fmla="*/ 0 h 55"/>
              <a:gd name="T82" fmla="*/ 2147483646 w 46"/>
              <a:gd name="T83" fmla="*/ 0 h 55"/>
              <a:gd name="T84" fmla="*/ 2147483646 w 46"/>
              <a:gd name="T85" fmla="*/ 0 h 55"/>
              <a:gd name="T86" fmla="*/ 2147483646 w 46"/>
              <a:gd name="T87" fmla="*/ 2147483646 h 55"/>
              <a:gd name="T88" fmla="*/ 2147483646 w 46"/>
              <a:gd name="T89" fmla="*/ 2147483646 h 55"/>
              <a:gd name="T90" fmla="*/ 2147483646 w 46"/>
              <a:gd name="T91" fmla="*/ 2147483646 h 55"/>
              <a:gd name="T92" fmla="*/ 2147483646 w 46"/>
              <a:gd name="T93" fmla="*/ 2147483646 h 55"/>
              <a:gd name="T94" fmla="*/ 2147483646 w 46"/>
              <a:gd name="T95" fmla="*/ 2147483646 h 55"/>
              <a:gd name="T96" fmla="*/ 2147483646 w 46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6"/>
              <a:gd name="T148" fmla="*/ 0 h 55"/>
              <a:gd name="T149" fmla="*/ 46 w 46"/>
              <a:gd name="T150" fmla="*/ 55 h 5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6" h="55">
                <a:moveTo>
                  <a:pt x="4" y="6"/>
                </a:moveTo>
                <a:lnTo>
                  <a:pt x="4" y="7"/>
                </a:lnTo>
                <a:lnTo>
                  <a:pt x="3" y="9"/>
                </a:lnTo>
                <a:lnTo>
                  <a:pt x="1" y="14"/>
                </a:lnTo>
                <a:lnTo>
                  <a:pt x="0" y="20"/>
                </a:lnTo>
                <a:lnTo>
                  <a:pt x="0" y="28"/>
                </a:lnTo>
                <a:lnTo>
                  <a:pt x="0" y="36"/>
                </a:lnTo>
                <a:lnTo>
                  <a:pt x="0" y="46"/>
                </a:lnTo>
                <a:lnTo>
                  <a:pt x="3" y="55"/>
                </a:lnTo>
                <a:lnTo>
                  <a:pt x="3" y="54"/>
                </a:lnTo>
                <a:lnTo>
                  <a:pt x="3" y="53"/>
                </a:lnTo>
                <a:lnTo>
                  <a:pt x="3" y="51"/>
                </a:lnTo>
                <a:lnTo>
                  <a:pt x="3" y="49"/>
                </a:lnTo>
                <a:lnTo>
                  <a:pt x="3" y="46"/>
                </a:lnTo>
                <a:lnTo>
                  <a:pt x="4" y="42"/>
                </a:lnTo>
                <a:lnTo>
                  <a:pt x="4" y="39"/>
                </a:lnTo>
                <a:lnTo>
                  <a:pt x="5" y="35"/>
                </a:lnTo>
                <a:lnTo>
                  <a:pt x="6" y="32"/>
                </a:lnTo>
                <a:lnTo>
                  <a:pt x="7" y="28"/>
                </a:lnTo>
                <a:lnTo>
                  <a:pt x="8" y="25"/>
                </a:lnTo>
                <a:lnTo>
                  <a:pt x="11" y="21"/>
                </a:lnTo>
                <a:lnTo>
                  <a:pt x="14" y="19"/>
                </a:lnTo>
                <a:lnTo>
                  <a:pt x="17" y="16"/>
                </a:lnTo>
                <a:lnTo>
                  <a:pt x="21" y="14"/>
                </a:lnTo>
                <a:lnTo>
                  <a:pt x="26" y="14"/>
                </a:lnTo>
                <a:lnTo>
                  <a:pt x="26" y="13"/>
                </a:lnTo>
                <a:lnTo>
                  <a:pt x="28" y="12"/>
                </a:lnTo>
                <a:lnTo>
                  <a:pt x="29" y="11"/>
                </a:lnTo>
                <a:lnTo>
                  <a:pt x="33" y="9"/>
                </a:lnTo>
                <a:lnTo>
                  <a:pt x="36" y="7"/>
                </a:lnTo>
                <a:lnTo>
                  <a:pt x="41" y="5"/>
                </a:lnTo>
                <a:lnTo>
                  <a:pt x="46" y="2"/>
                </a:lnTo>
                <a:lnTo>
                  <a:pt x="45" y="2"/>
                </a:lnTo>
                <a:lnTo>
                  <a:pt x="43" y="2"/>
                </a:lnTo>
                <a:lnTo>
                  <a:pt x="42" y="1"/>
                </a:lnTo>
                <a:lnTo>
                  <a:pt x="40" y="1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8" y="0"/>
                </a:lnTo>
                <a:lnTo>
                  <a:pt x="26" y="0"/>
                </a:lnTo>
                <a:lnTo>
                  <a:pt x="22" y="1"/>
                </a:lnTo>
                <a:lnTo>
                  <a:pt x="19" y="1"/>
                </a:lnTo>
                <a:lnTo>
                  <a:pt x="14" y="1"/>
                </a:lnTo>
                <a:lnTo>
                  <a:pt x="11" y="2"/>
                </a:lnTo>
                <a:lnTo>
                  <a:pt x="7" y="4"/>
                </a:lnTo>
                <a:lnTo>
                  <a:pt x="4" y="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4" name="Freeform 121"/>
          <p:cNvSpPr>
            <a:spLocks/>
          </p:cNvSpPr>
          <p:nvPr/>
        </p:nvSpPr>
        <p:spPr bwMode="auto">
          <a:xfrm>
            <a:off x="1684338" y="3000375"/>
            <a:ext cx="58737" cy="19050"/>
          </a:xfrm>
          <a:custGeom>
            <a:avLst/>
            <a:gdLst>
              <a:gd name="T0" fmla="*/ 0 w 37"/>
              <a:gd name="T1" fmla="*/ 2147483646 h 9"/>
              <a:gd name="T2" fmla="*/ 0 w 37"/>
              <a:gd name="T3" fmla="*/ 2147483646 h 9"/>
              <a:gd name="T4" fmla="*/ 0 w 37"/>
              <a:gd name="T5" fmla="*/ 2147483646 h 9"/>
              <a:gd name="T6" fmla="*/ 2147483646 w 37"/>
              <a:gd name="T7" fmla="*/ 2147483646 h 9"/>
              <a:gd name="T8" fmla="*/ 2147483646 w 37"/>
              <a:gd name="T9" fmla="*/ 2147483646 h 9"/>
              <a:gd name="T10" fmla="*/ 2147483646 w 37"/>
              <a:gd name="T11" fmla="*/ 2147483646 h 9"/>
              <a:gd name="T12" fmla="*/ 2147483646 w 37"/>
              <a:gd name="T13" fmla="*/ 2147483646 h 9"/>
              <a:gd name="T14" fmla="*/ 2147483646 w 37"/>
              <a:gd name="T15" fmla="*/ 2147483646 h 9"/>
              <a:gd name="T16" fmla="*/ 2147483646 w 37"/>
              <a:gd name="T17" fmla="*/ 2147483646 h 9"/>
              <a:gd name="T18" fmla="*/ 2147483646 w 37"/>
              <a:gd name="T19" fmla="*/ 0 h 9"/>
              <a:gd name="T20" fmla="*/ 2147483646 w 37"/>
              <a:gd name="T21" fmla="*/ 0 h 9"/>
              <a:gd name="T22" fmla="*/ 2147483646 w 37"/>
              <a:gd name="T23" fmla="*/ 0 h 9"/>
              <a:gd name="T24" fmla="*/ 2147483646 w 37"/>
              <a:gd name="T25" fmla="*/ 0 h 9"/>
              <a:gd name="T26" fmla="*/ 2147483646 w 37"/>
              <a:gd name="T27" fmla="*/ 0 h 9"/>
              <a:gd name="T28" fmla="*/ 2147483646 w 37"/>
              <a:gd name="T29" fmla="*/ 2147483646 h 9"/>
              <a:gd name="T30" fmla="*/ 2147483646 w 37"/>
              <a:gd name="T31" fmla="*/ 2147483646 h 9"/>
              <a:gd name="T32" fmla="*/ 2147483646 w 37"/>
              <a:gd name="T33" fmla="*/ 2147483646 h 9"/>
              <a:gd name="T34" fmla="*/ 2147483646 w 37"/>
              <a:gd name="T35" fmla="*/ 2147483646 h 9"/>
              <a:gd name="T36" fmla="*/ 2147483646 w 37"/>
              <a:gd name="T37" fmla="*/ 2147483646 h 9"/>
              <a:gd name="T38" fmla="*/ 2147483646 w 37"/>
              <a:gd name="T39" fmla="*/ 2147483646 h 9"/>
              <a:gd name="T40" fmla="*/ 2147483646 w 37"/>
              <a:gd name="T41" fmla="*/ 2147483646 h 9"/>
              <a:gd name="T42" fmla="*/ 2147483646 w 37"/>
              <a:gd name="T43" fmla="*/ 2147483646 h 9"/>
              <a:gd name="T44" fmla="*/ 2147483646 w 37"/>
              <a:gd name="T45" fmla="*/ 2147483646 h 9"/>
              <a:gd name="T46" fmla="*/ 2147483646 w 37"/>
              <a:gd name="T47" fmla="*/ 2147483646 h 9"/>
              <a:gd name="T48" fmla="*/ 2147483646 w 37"/>
              <a:gd name="T49" fmla="*/ 2147483646 h 9"/>
              <a:gd name="T50" fmla="*/ 2147483646 w 37"/>
              <a:gd name="T51" fmla="*/ 2147483646 h 9"/>
              <a:gd name="T52" fmla="*/ 2147483646 w 37"/>
              <a:gd name="T53" fmla="*/ 2147483646 h 9"/>
              <a:gd name="T54" fmla="*/ 2147483646 w 37"/>
              <a:gd name="T55" fmla="*/ 2147483646 h 9"/>
              <a:gd name="T56" fmla="*/ 2147483646 w 37"/>
              <a:gd name="T57" fmla="*/ 2147483646 h 9"/>
              <a:gd name="T58" fmla="*/ 2147483646 w 37"/>
              <a:gd name="T59" fmla="*/ 2147483646 h 9"/>
              <a:gd name="T60" fmla="*/ 2147483646 w 37"/>
              <a:gd name="T61" fmla="*/ 2147483646 h 9"/>
              <a:gd name="T62" fmla="*/ 2147483646 w 37"/>
              <a:gd name="T63" fmla="*/ 2147483646 h 9"/>
              <a:gd name="T64" fmla="*/ 2147483646 w 37"/>
              <a:gd name="T65" fmla="*/ 2147483646 h 9"/>
              <a:gd name="T66" fmla="*/ 0 w 37"/>
              <a:gd name="T67" fmla="*/ 2147483646 h 9"/>
              <a:gd name="T68" fmla="*/ 0 w 37"/>
              <a:gd name="T69" fmla="*/ 2147483646 h 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9"/>
              <a:gd name="T107" fmla="*/ 37 w 37"/>
              <a:gd name="T108" fmla="*/ 9 h 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9">
                <a:moveTo>
                  <a:pt x="0" y="6"/>
                </a:moveTo>
                <a:lnTo>
                  <a:pt x="0" y="6"/>
                </a:lnTo>
                <a:lnTo>
                  <a:pt x="1" y="5"/>
                </a:lnTo>
                <a:lnTo>
                  <a:pt x="2" y="3"/>
                </a:lnTo>
                <a:lnTo>
                  <a:pt x="4" y="2"/>
                </a:lnTo>
                <a:lnTo>
                  <a:pt x="5" y="2"/>
                </a:lnTo>
                <a:lnTo>
                  <a:pt x="7" y="1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1"/>
                </a:lnTo>
                <a:lnTo>
                  <a:pt x="32" y="1"/>
                </a:lnTo>
                <a:lnTo>
                  <a:pt x="37" y="3"/>
                </a:lnTo>
                <a:lnTo>
                  <a:pt x="37" y="6"/>
                </a:lnTo>
                <a:lnTo>
                  <a:pt x="36" y="6"/>
                </a:lnTo>
                <a:lnTo>
                  <a:pt x="36" y="5"/>
                </a:lnTo>
                <a:lnTo>
                  <a:pt x="34" y="5"/>
                </a:lnTo>
                <a:lnTo>
                  <a:pt x="33" y="5"/>
                </a:lnTo>
                <a:lnTo>
                  <a:pt x="30" y="3"/>
                </a:lnTo>
                <a:lnTo>
                  <a:pt x="28" y="3"/>
                </a:lnTo>
                <a:lnTo>
                  <a:pt x="25" y="2"/>
                </a:lnTo>
                <a:lnTo>
                  <a:pt x="22" y="2"/>
                </a:lnTo>
                <a:lnTo>
                  <a:pt x="19" y="2"/>
                </a:lnTo>
                <a:lnTo>
                  <a:pt x="15" y="2"/>
                </a:lnTo>
                <a:lnTo>
                  <a:pt x="13" y="2"/>
                </a:lnTo>
                <a:lnTo>
                  <a:pt x="9" y="3"/>
                </a:lnTo>
                <a:lnTo>
                  <a:pt x="7" y="5"/>
                </a:lnTo>
                <a:lnTo>
                  <a:pt x="5" y="6"/>
                </a:lnTo>
                <a:lnTo>
                  <a:pt x="2" y="7"/>
                </a:lnTo>
                <a:lnTo>
                  <a:pt x="0" y="9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5" name="Freeform 122"/>
          <p:cNvSpPr>
            <a:spLocks/>
          </p:cNvSpPr>
          <p:nvPr/>
        </p:nvSpPr>
        <p:spPr bwMode="auto">
          <a:xfrm>
            <a:off x="1684338" y="2947988"/>
            <a:ext cx="58737" cy="22225"/>
          </a:xfrm>
          <a:custGeom>
            <a:avLst/>
            <a:gdLst>
              <a:gd name="T0" fmla="*/ 0 w 37"/>
              <a:gd name="T1" fmla="*/ 2147483646 h 11"/>
              <a:gd name="T2" fmla="*/ 0 w 37"/>
              <a:gd name="T3" fmla="*/ 2147483646 h 11"/>
              <a:gd name="T4" fmla="*/ 0 w 37"/>
              <a:gd name="T5" fmla="*/ 2147483646 h 11"/>
              <a:gd name="T6" fmla="*/ 2147483646 w 37"/>
              <a:gd name="T7" fmla="*/ 2147483646 h 11"/>
              <a:gd name="T8" fmla="*/ 2147483646 w 37"/>
              <a:gd name="T9" fmla="*/ 2147483646 h 11"/>
              <a:gd name="T10" fmla="*/ 2147483646 w 37"/>
              <a:gd name="T11" fmla="*/ 2147483646 h 11"/>
              <a:gd name="T12" fmla="*/ 2147483646 w 37"/>
              <a:gd name="T13" fmla="*/ 2147483646 h 11"/>
              <a:gd name="T14" fmla="*/ 2147483646 w 37"/>
              <a:gd name="T15" fmla="*/ 2147483646 h 11"/>
              <a:gd name="T16" fmla="*/ 2147483646 w 37"/>
              <a:gd name="T17" fmla="*/ 2147483646 h 11"/>
              <a:gd name="T18" fmla="*/ 2147483646 w 37"/>
              <a:gd name="T19" fmla="*/ 2147483646 h 11"/>
              <a:gd name="T20" fmla="*/ 2147483646 w 37"/>
              <a:gd name="T21" fmla="*/ 0 h 11"/>
              <a:gd name="T22" fmla="*/ 2147483646 w 37"/>
              <a:gd name="T23" fmla="*/ 0 h 11"/>
              <a:gd name="T24" fmla="*/ 2147483646 w 37"/>
              <a:gd name="T25" fmla="*/ 0 h 11"/>
              <a:gd name="T26" fmla="*/ 2147483646 w 37"/>
              <a:gd name="T27" fmla="*/ 0 h 11"/>
              <a:gd name="T28" fmla="*/ 2147483646 w 37"/>
              <a:gd name="T29" fmla="*/ 2147483646 h 11"/>
              <a:gd name="T30" fmla="*/ 2147483646 w 37"/>
              <a:gd name="T31" fmla="*/ 2147483646 h 11"/>
              <a:gd name="T32" fmla="*/ 2147483646 w 37"/>
              <a:gd name="T33" fmla="*/ 2147483646 h 11"/>
              <a:gd name="T34" fmla="*/ 2147483646 w 37"/>
              <a:gd name="T35" fmla="*/ 2147483646 h 11"/>
              <a:gd name="T36" fmla="*/ 2147483646 w 37"/>
              <a:gd name="T37" fmla="*/ 2147483646 h 11"/>
              <a:gd name="T38" fmla="*/ 2147483646 w 37"/>
              <a:gd name="T39" fmla="*/ 2147483646 h 11"/>
              <a:gd name="T40" fmla="*/ 2147483646 w 37"/>
              <a:gd name="T41" fmla="*/ 2147483646 h 11"/>
              <a:gd name="T42" fmla="*/ 2147483646 w 37"/>
              <a:gd name="T43" fmla="*/ 2147483646 h 11"/>
              <a:gd name="T44" fmla="*/ 2147483646 w 37"/>
              <a:gd name="T45" fmla="*/ 2147483646 h 11"/>
              <a:gd name="T46" fmla="*/ 2147483646 w 37"/>
              <a:gd name="T47" fmla="*/ 2147483646 h 11"/>
              <a:gd name="T48" fmla="*/ 2147483646 w 37"/>
              <a:gd name="T49" fmla="*/ 2147483646 h 11"/>
              <a:gd name="T50" fmla="*/ 2147483646 w 37"/>
              <a:gd name="T51" fmla="*/ 2147483646 h 11"/>
              <a:gd name="T52" fmla="*/ 2147483646 w 37"/>
              <a:gd name="T53" fmla="*/ 2147483646 h 11"/>
              <a:gd name="T54" fmla="*/ 2147483646 w 37"/>
              <a:gd name="T55" fmla="*/ 2147483646 h 11"/>
              <a:gd name="T56" fmla="*/ 2147483646 w 37"/>
              <a:gd name="T57" fmla="*/ 2147483646 h 11"/>
              <a:gd name="T58" fmla="*/ 2147483646 w 37"/>
              <a:gd name="T59" fmla="*/ 2147483646 h 11"/>
              <a:gd name="T60" fmla="*/ 2147483646 w 37"/>
              <a:gd name="T61" fmla="*/ 2147483646 h 11"/>
              <a:gd name="T62" fmla="*/ 2147483646 w 37"/>
              <a:gd name="T63" fmla="*/ 2147483646 h 11"/>
              <a:gd name="T64" fmla="*/ 2147483646 w 37"/>
              <a:gd name="T65" fmla="*/ 2147483646 h 11"/>
              <a:gd name="T66" fmla="*/ 0 w 37"/>
              <a:gd name="T67" fmla="*/ 2147483646 h 11"/>
              <a:gd name="T68" fmla="*/ 0 w 37"/>
              <a:gd name="T69" fmla="*/ 2147483646 h 1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1"/>
              <a:gd name="T107" fmla="*/ 37 w 37"/>
              <a:gd name="T108" fmla="*/ 11 h 1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1">
                <a:moveTo>
                  <a:pt x="0" y="6"/>
                </a:move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2" y="4"/>
                </a:lnTo>
                <a:lnTo>
                  <a:pt x="4" y="4"/>
                </a:lnTo>
                <a:lnTo>
                  <a:pt x="5" y="3"/>
                </a:lnTo>
                <a:lnTo>
                  <a:pt x="7" y="2"/>
                </a:lnTo>
                <a:lnTo>
                  <a:pt x="9" y="2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2"/>
                </a:lnTo>
                <a:lnTo>
                  <a:pt x="32" y="3"/>
                </a:lnTo>
                <a:lnTo>
                  <a:pt x="37" y="4"/>
                </a:lnTo>
                <a:lnTo>
                  <a:pt x="37" y="6"/>
                </a:lnTo>
                <a:lnTo>
                  <a:pt x="36" y="6"/>
                </a:lnTo>
                <a:lnTo>
                  <a:pt x="36" y="5"/>
                </a:lnTo>
                <a:lnTo>
                  <a:pt x="34" y="5"/>
                </a:lnTo>
                <a:lnTo>
                  <a:pt x="33" y="5"/>
                </a:lnTo>
                <a:lnTo>
                  <a:pt x="30" y="4"/>
                </a:lnTo>
                <a:lnTo>
                  <a:pt x="28" y="4"/>
                </a:lnTo>
                <a:lnTo>
                  <a:pt x="25" y="4"/>
                </a:lnTo>
                <a:lnTo>
                  <a:pt x="22" y="3"/>
                </a:lnTo>
                <a:lnTo>
                  <a:pt x="19" y="3"/>
                </a:lnTo>
                <a:lnTo>
                  <a:pt x="15" y="3"/>
                </a:lnTo>
                <a:lnTo>
                  <a:pt x="13" y="3"/>
                </a:lnTo>
                <a:lnTo>
                  <a:pt x="9" y="4"/>
                </a:lnTo>
                <a:lnTo>
                  <a:pt x="7" y="5"/>
                </a:lnTo>
                <a:lnTo>
                  <a:pt x="5" y="6"/>
                </a:lnTo>
                <a:lnTo>
                  <a:pt x="2" y="9"/>
                </a:lnTo>
                <a:lnTo>
                  <a:pt x="0" y="11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6" name="Freeform 123"/>
          <p:cNvSpPr>
            <a:spLocks/>
          </p:cNvSpPr>
          <p:nvPr/>
        </p:nvSpPr>
        <p:spPr bwMode="auto">
          <a:xfrm>
            <a:off x="1739900" y="2924175"/>
            <a:ext cx="96838" cy="236538"/>
          </a:xfrm>
          <a:custGeom>
            <a:avLst/>
            <a:gdLst>
              <a:gd name="T0" fmla="*/ 0 w 61"/>
              <a:gd name="T1" fmla="*/ 0 h 112"/>
              <a:gd name="T2" fmla="*/ 0 w 61"/>
              <a:gd name="T3" fmla="*/ 2147483646 h 112"/>
              <a:gd name="T4" fmla="*/ 2147483646 w 61"/>
              <a:gd name="T5" fmla="*/ 2147483646 h 112"/>
              <a:gd name="T6" fmla="*/ 2147483646 w 61"/>
              <a:gd name="T7" fmla="*/ 2147483646 h 112"/>
              <a:gd name="T8" fmla="*/ 2147483646 w 61"/>
              <a:gd name="T9" fmla="*/ 2147483646 h 112"/>
              <a:gd name="T10" fmla="*/ 2147483646 w 61"/>
              <a:gd name="T11" fmla="*/ 2147483646 h 112"/>
              <a:gd name="T12" fmla="*/ 2147483646 w 61"/>
              <a:gd name="T13" fmla="*/ 2147483646 h 112"/>
              <a:gd name="T14" fmla="*/ 2147483646 w 61"/>
              <a:gd name="T15" fmla="*/ 2147483646 h 112"/>
              <a:gd name="T16" fmla="*/ 2147483646 w 61"/>
              <a:gd name="T17" fmla="*/ 2147483646 h 112"/>
              <a:gd name="T18" fmla="*/ 2147483646 w 61"/>
              <a:gd name="T19" fmla="*/ 2147483646 h 112"/>
              <a:gd name="T20" fmla="*/ 2147483646 w 61"/>
              <a:gd name="T21" fmla="*/ 2147483646 h 112"/>
              <a:gd name="T22" fmla="*/ 2147483646 w 61"/>
              <a:gd name="T23" fmla="*/ 2147483646 h 112"/>
              <a:gd name="T24" fmla="*/ 2147483646 w 61"/>
              <a:gd name="T25" fmla="*/ 2147483646 h 112"/>
              <a:gd name="T26" fmla="*/ 2147483646 w 61"/>
              <a:gd name="T27" fmla="*/ 2147483646 h 112"/>
              <a:gd name="T28" fmla="*/ 2147483646 w 61"/>
              <a:gd name="T29" fmla="*/ 2147483646 h 112"/>
              <a:gd name="T30" fmla="*/ 2147483646 w 61"/>
              <a:gd name="T31" fmla="*/ 2147483646 h 112"/>
              <a:gd name="T32" fmla="*/ 2147483646 w 61"/>
              <a:gd name="T33" fmla="*/ 2147483646 h 112"/>
              <a:gd name="T34" fmla="*/ 0 w 61"/>
              <a:gd name="T35" fmla="*/ 0 h 1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1"/>
              <a:gd name="T55" fmla="*/ 0 h 112"/>
              <a:gd name="T56" fmla="*/ 61 w 61"/>
              <a:gd name="T57" fmla="*/ 112 h 1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1" h="112">
                <a:moveTo>
                  <a:pt x="0" y="0"/>
                </a:moveTo>
                <a:lnTo>
                  <a:pt x="0" y="108"/>
                </a:lnTo>
                <a:lnTo>
                  <a:pt x="19" y="112"/>
                </a:lnTo>
                <a:lnTo>
                  <a:pt x="18" y="98"/>
                </a:lnTo>
                <a:lnTo>
                  <a:pt x="61" y="104"/>
                </a:lnTo>
                <a:lnTo>
                  <a:pt x="61" y="98"/>
                </a:lnTo>
                <a:lnTo>
                  <a:pt x="30" y="94"/>
                </a:lnTo>
                <a:lnTo>
                  <a:pt x="29" y="81"/>
                </a:lnTo>
                <a:lnTo>
                  <a:pt x="9" y="81"/>
                </a:lnTo>
                <a:lnTo>
                  <a:pt x="8" y="80"/>
                </a:lnTo>
                <a:lnTo>
                  <a:pt x="7" y="76"/>
                </a:lnTo>
                <a:lnTo>
                  <a:pt x="6" y="69"/>
                </a:lnTo>
                <a:lnTo>
                  <a:pt x="4" y="58"/>
                </a:lnTo>
                <a:lnTo>
                  <a:pt x="2" y="46"/>
                </a:lnTo>
                <a:lnTo>
                  <a:pt x="1" y="34"/>
                </a:lnTo>
                <a:lnTo>
                  <a:pt x="2" y="18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7" name="Freeform 124"/>
          <p:cNvSpPr>
            <a:spLocks/>
          </p:cNvSpPr>
          <p:nvPr/>
        </p:nvSpPr>
        <p:spPr bwMode="auto">
          <a:xfrm>
            <a:off x="1787525" y="2868613"/>
            <a:ext cx="125413" cy="31750"/>
          </a:xfrm>
          <a:custGeom>
            <a:avLst/>
            <a:gdLst>
              <a:gd name="T0" fmla="*/ 0 w 79"/>
              <a:gd name="T1" fmla="*/ 2147483646 h 15"/>
              <a:gd name="T2" fmla="*/ 0 w 79"/>
              <a:gd name="T3" fmla="*/ 2147483646 h 15"/>
              <a:gd name="T4" fmla="*/ 2147483646 w 79"/>
              <a:gd name="T5" fmla="*/ 2147483646 h 15"/>
              <a:gd name="T6" fmla="*/ 2147483646 w 79"/>
              <a:gd name="T7" fmla="*/ 2147483646 h 15"/>
              <a:gd name="T8" fmla="*/ 2147483646 w 79"/>
              <a:gd name="T9" fmla="*/ 2147483646 h 15"/>
              <a:gd name="T10" fmla="*/ 2147483646 w 79"/>
              <a:gd name="T11" fmla="*/ 2147483646 h 15"/>
              <a:gd name="T12" fmla="*/ 2147483646 w 79"/>
              <a:gd name="T13" fmla="*/ 2147483646 h 15"/>
              <a:gd name="T14" fmla="*/ 2147483646 w 79"/>
              <a:gd name="T15" fmla="*/ 2147483646 h 15"/>
              <a:gd name="T16" fmla="*/ 2147483646 w 79"/>
              <a:gd name="T17" fmla="*/ 2147483646 h 15"/>
              <a:gd name="T18" fmla="*/ 2147483646 w 79"/>
              <a:gd name="T19" fmla="*/ 2147483646 h 15"/>
              <a:gd name="T20" fmla="*/ 2147483646 w 79"/>
              <a:gd name="T21" fmla="*/ 2147483646 h 15"/>
              <a:gd name="T22" fmla="*/ 2147483646 w 79"/>
              <a:gd name="T23" fmla="*/ 2147483646 h 15"/>
              <a:gd name="T24" fmla="*/ 2147483646 w 79"/>
              <a:gd name="T25" fmla="*/ 2147483646 h 15"/>
              <a:gd name="T26" fmla="*/ 2147483646 w 79"/>
              <a:gd name="T27" fmla="*/ 2147483646 h 15"/>
              <a:gd name="T28" fmla="*/ 2147483646 w 79"/>
              <a:gd name="T29" fmla="*/ 2147483646 h 15"/>
              <a:gd name="T30" fmla="*/ 2147483646 w 79"/>
              <a:gd name="T31" fmla="*/ 2147483646 h 15"/>
              <a:gd name="T32" fmla="*/ 2147483646 w 79"/>
              <a:gd name="T33" fmla="*/ 2147483646 h 15"/>
              <a:gd name="T34" fmla="*/ 2147483646 w 79"/>
              <a:gd name="T35" fmla="*/ 0 h 15"/>
              <a:gd name="T36" fmla="*/ 2147483646 w 79"/>
              <a:gd name="T37" fmla="*/ 0 h 15"/>
              <a:gd name="T38" fmla="*/ 2147483646 w 79"/>
              <a:gd name="T39" fmla="*/ 0 h 15"/>
              <a:gd name="T40" fmla="*/ 2147483646 w 79"/>
              <a:gd name="T41" fmla="*/ 0 h 15"/>
              <a:gd name="T42" fmla="*/ 2147483646 w 79"/>
              <a:gd name="T43" fmla="*/ 0 h 15"/>
              <a:gd name="T44" fmla="*/ 2147483646 w 79"/>
              <a:gd name="T45" fmla="*/ 0 h 15"/>
              <a:gd name="T46" fmla="*/ 2147483646 w 79"/>
              <a:gd name="T47" fmla="*/ 0 h 15"/>
              <a:gd name="T48" fmla="*/ 2147483646 w 79"/>
              <a:gd name="T49" fmla="*/ 0 h 15"/>
              <a:gd name="T50" fmla="*/ 2147483646 w 79"/>
              <a:gd name="T51" fmla="*/ 2147483646 h 15"/>
              <a:gd name="T52" fmla="*/ 2147483646 w 79"/>
              <a:gd name="T53" fmla="*/ 2147483646 h 15"/>
              <a:gd name="T54" fmla="*/ 2147483646 w 79"/>
              <a:gd name="T55" fmla="*/ 2147483646 h 15"/>
              <a:gd name="T56" fmla="*/ 2147483646 w 79"/>
              <a:gd name="T57" fmla="*/ 2147483646 h 15"/>
              <a:gd name="T58" fmla="*/ 2147483646 w 79"/>
              <a:gd name="T59" fmla="*/ 2147483646 h 15"/>
              <a:gd name="T60" fmla="*/ 2147483646 w 79"/>
              <a:gd name="T61" fmla="*/ 2147483646 h 15"/>
              <a:gd name="T62" fmla="*/ 2147483646 w 79"/>
              <a:gd name="T63" fmla="*/ 2147483646 h 15"/>
              <a:gd name="T64" fmla="*/ 2147483646 w 79"/>
              <a:gd name="T65" fmla="*/ 2147483646 h 15"/>
              <a:gd name="T66" fmla="*/ 0 w 79"/>
              <a:gd name="T67" fmla="*/ 2147483646 h 15"/>
              <a:gd name="T68" fmla="*/ 0 w 79"/>
              <a:gd name="T69" fmla="*/ 2147483646 h 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9"/>
              <a:gd name="T106" fmla="*/ 0 h 15"/>
              <a:gd name="T107" fmla="*/ 79 w 79"/>
              <a:gd name="T108" fmla="*/ 15 h 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9" h="15">
                <a:moveTo>
                  <a:pt x="0" y="15"/>
                </a:moveTo>
                <a:lnTo>
                  <a:pt x="0" y="15"/>
                </a:lnTo>
                <a:lnTo>
                  <a:pt x="3" y="14"/>
                </a:lnTo>
                <a:lnTo>
                  <a:pt x="4" y="14"/>
                </a:lnTo>
                <a:lnTo>
                  <a:pt x="7" y="13"/>
                </a:lnTo>
                <a:lnTo>
                  <a:pt x="11" y="12"/>
                </a:lnTo>
                <a:lnTo>
                  <a:pt x="14" y="10"/>
                </a:lnTo>
                <a:lnTo>
                  <a:pt x="19" y="9"/>
                </a:lnTo>
                <a:lnTo>
                  <a:pt x="24" y="8"/>
                </a:lnTo>
                <a:lnTo>
                  <a:pt x="30" y="8"/>
                </a:lnTo>
                <a:lnTo>
                  <a:pt x="35" y="7"/>
                </a:lnTo>
                <a:lnTo>
                  <a:pt x="42" y="7"/>
                </a:lnTo>
                <a:lnTo>
                  <a:pt x="48" y="6"/>
                </a:lnTo>
                <a:lnTo>
                  <a:pt x="55" y="7"/>
                </a:lnTo>
                <a:lnTo>
                  <a:pt x="62" y="7"/>
                </a:lnTo>
                <a:lnTo>
                  <a:pt x="69" y="8"/>
                </a:lnTo>
                <a:lnTo>
                  <a:pt x="76" y="9"/>
                </a:lnTo>
                <a:lnTo>
                  <a:pt x="79" y="0"/>
                </a:lnTo>
                <a:lnTo>
                  <a:pt x="76" y="0"/>
                </a:lnTo>
                <a:lnTo>
                  <a:pt x="74" y="0"/>
                </a:lnTo>
                <a:lnTo>
                  <a:pt x="70" y="0"/>
                </a:lnTo>
                <a:lnTo>
                  <a:pt x="66" y="0"/>
                </a:lnTo>
                <a:lnTo>
                  <a:pt x="61" y="0"/>
                </a:lnTo>
                <a:lnTo>
                  <a:pt x="56" y="0"/>
                </a:lnTo>
                <a:lnTo>
                  <a:pt x="51" y="1"/>
                </a:lnTo>
                <a:lnTo>
                  <a:pt x="44" y="1"/>
                </a:lnTo>
                <a:lnTo>
                  <a:pt x="38" y="1"/>
                </a:lnTo>
                <a:lnTo>
                  <a:pt x="31" y="2"/>
                </a:lnTo>
                <a:lnTo>
                  <a:pt x="25" y="3"/>
                </a:lnTo>
                <a:lnTo>
                  <a:pt x="18" y="5"/>
                </a:lnTo>
                <a:lnTo>
                  <a:pt x="12" y="6"/>
                </a:lnTo>
                <a:lnTo>
                  <a:pt x="6" y="7"/>
                </a:lnTo>
                <a:lnTo>
                  <a:pt x="0" y="8"/>
                </a:lnTo>
                <a:lnTo>
                  <a:pt x="0" y="1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8" name="Freeform 125"/>
          <p:cNvSpPr>
            <a:spLocks/>
          </p:cNvSpPr>
          <p:nvPr/>
        </p:nvSpPr>
        <p:spPr bwMode="auto">
          <a:xfrm>
            <a:off x="1716088" y="3163888"/>
            <a:ext cx="209550" cy="95250"/>
          </a:xfrm>
          <a:custGeom>
            <a:avLst/>
            <a:gdLst>
              <a:gd name="T0" fmla="*/ 2147483646 w 132"/>
              <a:gd name="T1" fmla="*/ 2147483646 h 45"/>
              <a:gd name="T2" fmla="*/ 2147483646 w 132"/>
              <a:gd name="T3" fmla="*/ 2147483646 h 45"/>
              <a:gd name="T4" fmla="*/ 2147483646 w 132"/>
              <a:gd name="T5" fmla="*/ 2147483646 h 45"/>
              <a:gd name="T6" fmla="*/ 2147483646 w 132"/>
              <a:gd name="T7" fmla="*/ 2147483646 h 45"/>
              <a:gd name="T8" fmla="*/ 2147483646 w 132"/>
              <a:gd name="T9" fmla="*/ 2147483646 h 45"/>
              <a:gd name="T10" fmla="*/ 2147483646 w 132"/>
              <a:gd name="T11" fmla="*/ 2147483646 h 45"/>
              <a:gd name="T12" fmla="*/ 2147483646 w 132"/>
              <a:gd name="T13" fmla="*/ 2147483646 h 45"/>
              <a:gd name="T14" fmla="*/ 2147483646 w 132"/>
              <a:gd name="T15" fmla="*/ 2147483646 h 45"/>
              <a:gd name="T16" fmla="*/ 2147483646 w 132"/>
              <a:gd name="T17" fmla="*/ 2147483646 h 45"/>
              <a:gd name="T18" fmla="*/ 2147483646 w 132"/>
              <a:gd name="T19" fmla="*/ 2147483646 h 45"/>
              <a:gd name="T20" fmla="*/ 2147483646 w 132"/>
              <a:gd name="T21" fmla="*/ 2147483646 h 45"/>
              <a:gd name="T22" fmla="*/ 2147483646 w 132"/>
              <a:gd name="T23" fmla="*/ 2147483646 h 45"/>
              <a:gd name="T24" fmla="*/ 2147483646 w 132"/>
              <a:gd name="T25" fmla="*/ 2147483646 h 45"/>
              <a:gd name="T26" fmla="*/ 2147483646 w 132"/>
              <a:gd name="T27" fmla="*/ 2147483646 h 45"/>
              <a:gd name="T28" fmla="*/ 2147483646 w 132"/>
              <a:gd name="T29" fmla="*/ 2147483646 h 45"/>
              <a:gd name="T30" fmla="*/ 2147483646 w 132"/>
              <a:gd name="T31" fmla="*/ 2147483646 h 45"/>
              <a:gd name="T32" fmla="*/ 2147483646 w 132"/>
              <a:gd name="T33" fmla="*/ 2147483646 h 45"/>
              <a:gd name="T34" fmla="*/ 0 w 132"/>
              <a:gd name="T35" fmla="*/ 2147483646 h 45"/>
              <a:gd name="T36" fmla="*/ 2147483646 w 132"/>
              <a:gd name="T37" fmla="*/ 0 h 45"/>
              <a:gd name="T38" fmla="*/ 2147483646 w 132"/>
              <a:gd name="T39" fmla="*/ 2147483646 h 45"/>
              <a:gd name="T40" fmla="*/ 2147483646 w 132"/>
              <a:gd name="T41" fmla="*/ 2147483646 h 45"/>
              <a:gd name="T42" fmla="*/ 2147483646 w 132"/>
              <a:gd name="T43" fmla="*/ 2147483646 h 45"/>
              <a:gd name="T44" fmla="*/ 2147483646 w 132"/>
              <a:gd name="T45" fmla="*/ 2147483646 h 45"/>
              <a:gd name="T46" fmla="*/ 2147483646 w 132"/>
              <a:gd name="T47" fmla="*/ 2147483646 h 45"/>
              <a:gd name="T48" fmla="*/ 2147483646 w 132"/>
              <a:gd name="T49" fmla="*/ 2147483646 h 45"/>
              <a:gd name="T50" fmla="*/ 2147483646 w 132"/>
              <a:gd name="T51" fmla="*/ 2147483646 h 45"/>
              <a:gd name="T52" fmla="*/ 2147483646 w 132"/>
              <a:gd name="T53" fmla="*/ 2147483646 h 45"/>
              <a:gd name="T54" fmla="*/ 2147483646 w 132"/>
              <a:gd name="T55" fmla="*/ 2147483646 h 45"/>
              <a:gd name="T56" fmla="*/ 2147483646 w 132"/>
              <a:gd name="T57" fmla="*/ 2147483646 h 45"/>
              <a:gd name="T58" fmla="*/ 2147483646 w 132"/>
              <a:gd name="T59" fmla="*/ 2147483646 h 45"/>
              <a:gd name="T60" fmla="*/ 2147483646 w 132"/>
              <a:gd name="T61" fmla="*/ 2147483646 h 45"/>
              <a:gd name="T62" fmla="*/ 2147483646 w 132"/>
              <a:gd name="T63" fmla="*/ 2147483646 h 45"/>
              <a:gd name="T64" fmla="*/ 2147483646 w 132"/>
              <a:gd name="T65" fmla="*/ 2147483646 h 45"/>
              <a:gd name="T66" fmla="*/ 2147483646 w 132"/>
              <a:gd name="T67" fmla="*/ 2147483646 h 45"/>
              <a:gd name="T68" fmla="*/ 2147483646 w 132"/>
              <a:gd name="T69" fmla="*/ 2147483646 h 45"/>
              <a:gd name="T70" fmla="*/ 2147483646 w 132"/>
              <a:gd name="T71" fmla="*/ 2147483646 h 45"/>
              <a:gd name="T72" fmla="*/ 2147483646 w 132"/>
              <a:gd name="T73" fmla="*/ 2147483646 h 45"/>
              <a:gd name="T74" fmla="*/ 2147483646 w 132"/>
              <a:gd name="T75" fmla="*/ 2147483646 h 45"/>
              <a:gd name="T76" fmla="*/ 2147483646 w 132"/>
              <a:gd name="T77" fmla="*/ 2147483646 h 4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2"/>
              <a:gd name="T118" fmla="*/ 0 h 45"/>
              <a:gd name="T119" fmla="*/ 132 w 132"/>
              <a:gd name="T120" fmla="*/ 45 h 4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2" h="45">
                <a:moveTo>
                  <a:pt x="55" y="43"/>
                </a:moveTo>
                <a:lnTo>
                  <a:pt x="56" y="43"/>
                </a:lnTo>
                <a:lnTo>
                  <a:pt x="56" y="42"/>
                </a:lnTo>
                <a:lnTo>
                  <a:pt x="57" y="42"/>
                </a:lnTo>
                <a:lnTo>
                  <a:pt x="59" y="41"/>
                </a:lnTo>
                <a:lnTo>
                  <a:pt x="61" y="41"/>
                </a:lnTo>
                <a:lnTo>
                  <a:pt x="63" y="40"/>
                </a:lnTo>
                <a:lnTo>
                  <a:pt x="65" y="39"/>
                </a:lnTo>
                <a:lnTo>
                  <a:pt x="68" y="38"/>
                </a:lnTo>
                <a:lnTo>
                  <a:pt x="71" y="36"/>
                </a:lnTo>
                <a:lnTo>
                  <a:pt x="73" y="34"/>
                </a:lnTo>
                <a:lnTo>
                  <a:pt x="76" y="33"/>
                </a:lnTo>
                <a:lnTo>
                  <a:pt x="78" y="32"/>
                </a:lnTo>
                <a:lnTo>
                  <a:pt x="80" y="29"/>
                </a:lnTo>
                <a:lnTo>
                  <a:pt x="82" y="28"/>
                </a:lnTo>
                <a:lnTo>
                  <a:pt x="84" y="26"/>
                </a:lnTo>
                <a:lnTo>
                  <a:pt x="85" y="24"/>
                </a:lnTo>
                <a:lnTo>
                  <a:pt x="0" y="3"/>
                </a:lnTo>
                <a:lnTo>
                  <a:pt x="6" y="0"/>
                </a:lnTo>
                <a:lnTo>
                  <a:pt x="132" y="32"/>
                </a:lnTo>
                <a:lnTo>
                  <a:pt x="126" y="34"/>
                </a:lnTo>
                <a:lnTo>
                  <a:pt x="90" y="25"/>
                </a:lnTo>
                <a:lnTo>
                  <a:pt x="90" y="26"/>
                </a:lnTo>
                <a:lnTo>
                  <a:pt x="89" y="26"/>
                </a:lnTo>
                <a:lnTo>
                  <a:pt x="89" y="27"/>
                </a:lnTo>
                <a:lnTo>
                  <a:pt x="87" y="28"/>
                </a:lnTo>
                <a:lnTo>
                  <a:pt x="86" y="29"/>
                </a:lnTo>
                <a:lnTo>
                  <a:pt x="85" y="31"/>
                </a:lnTo>
                <a:lnTo>
                  <a:pt x="83" y="32"/>
                </a:lnTo>
                <a:lnTo>
                  <a:pt x="80" y="33"/>
                </a:lnTo>
                <a:lnTo>
                  <a:pt x="78" y="35"/>
                </a:lnTo>
                <a:lnTo>
                  <a:pt x="76" y="36"/>
                </a:lnTo>
                <a:lnTo>
                  <a:pt x="72" y="38"/>
                </a:lnTo>
                <a:lnTo>
                  <a:pt x="70" y="40"/>
                </a:lnTo>
                <a:lnTo>
                  <a:pt x="65" y="41"/>
                </a:lnTo>
                <a:lnTo>
                  <a:pt x="62" y="43"/>
                </a:lnTo>
                <a:lnTo>
                  <a:pt x="57" y="45"/>
                </a:lnTo>
                <a:lnTo>
                  <a:pt x="55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59" name="Freeform 126"/>
          <p:cNvSpPr>
            <a:spLocks/>
          </p:cNvSpPr>
          <p:nvPr/>
        </p:nvSpPr>
        <p:spPr bwMode="auto">
          <a:xfrm>
            <a:off x="1671638" y="3189288"/>
            <a:ext cx="214312" cy="84137"/>
          </a:xfrm>
          <a:custGeom>
            <a:avLst/>
            <a:gdLst>
              <a:gd name="T0" fmla="*/ 0 w 135"/>
              <a:gd name="T1" fmla="*/ 0 h 40"/>
              <a:gd name="T2" fmla="*/ 2147483646 w 135"/>
              <a:gd name="T3" fmla="*/ 2147483646 h 40"/>
              <a:gd name="T4" fmla="*/ 2147483646 w 135"/>
              <a:gd name="T5" fmla="*/ 2147483646 h 40"/>
              <a:gd name="T6" fmla="*/ 2147483646 w 135"/>
              <a:gd name="T7" fmla="*/ 0 h 40"/>
              <a:gd name="T8" fmla="*/ 0 w 135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40"/>
              <a:gd name="T17" fmla="*/ 135 w 13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40">
                <a:moveTo>
                  <a:pt x="0" y="0"/>
                </a:moveTo>
                <a:lnTo>
                  <a:pt x="132" y="40"/>
                </a:lnTo>
                <a:lnTo>
                  <a:pt x="135" y="40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60" name="Freeform 127"/>
          <p:cNvSpPr>
            <a:spLocks/>
          </p:cNvSpPr>
          <p:nvPr/>
        </p:nvSpPr>
        <p:spPr bwMode="auto">
          <a:xfrm>
            <a:off x="1708150" y="3179763"/>
            <a:ext cx="209550" cy="73025"/>
          </a:xfrm>
          <a:custGeom>
            <a:avLst/>
            <a:gdLst>
              <a:gd name="T0" fmla="*/ 0 w 132"/>
              <a:gd name="T1" fmla="*/ 0 h 35"/>
              <a:gd name="T2" fmla="*/ 2147483646 w 132"/>
              <a:gd name="T3" fmla="*/ 2147483646 h 35"/>
              <a:gd name="T4" fmla="*/ 2147483646 w 132"/>
              <a:gd name="T5" fmla="*/ 2147483646 h 35"/>
              <a:gd name="T6" fmla="*/ 2147483646 w 132"/>
              <a:gd name="T7" fmla="*/ 0 h 35"/>
              <a:gd name="T8" fmla="*/ 0 w 132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5"/>
              <a:gd name="T17" fmla="*/ 132 w 132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5">
                <a:moveTo>
                  <a:pt x="0" y="0"/>
                </a:moveTo>
                <a:lnTo>
                  <a:pt x="130" y="35"/>
                </a:lnTo>
                <a:lnTo>
                  <a:pt x="132" y="35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61" name="Freeform 128"/>
          <p:cNvSpPr>
            <a:spLocks/>
          </p:cNvSpPr>
          <p:nvPr/>
        </p:nvSpPr>
        <p:spPr bwMode="auto">
          <a:xfrm>
            <a:off x="1692275" y="3181350"/>
            <a:ext cx="211138" cy="82550"/>
          </a:xfrm>
          <a:custGeom>
            <a:avLst/>
            <a:gdLst>
              <a:gd name="T0" fmla="*/ 0 w 133"/>
              <a:gd name="T1" fmla="*/ 0 h 39"/>
              <a:gd name="T2" fmla="*/ 2147483646 w 133"/>
              <a:gd name="T3" fmla="*/ 2147483646 h 39"/>
              <a:gd name="T4" fmla="*/ 2147483646 w 133"/>
              <a:gd name="T5" fmla="*/ 2147483646 h 39"/>
              <a:gd name="T6" fmla="*/ 2147483646 w 133"/>
              <a:gd name="T7" fmla="*/ 0 h 39"/>
              <a:gd name="T8" fmla="*/ 0 w 133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39"/>
              <a:gd name="T17" fmla="*/ 133 w 133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39">
                <a:moveTo>
                  <a:pt x="0" y="0"/>
                </a:moveTo>
                <a:lnTo>
                  <a:pt x="130" y="39"/>
                </a:lnTo>
                <a:lnTo>
                  <a:pt x="133" y="39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62" name="Freeform 129"/>
          <p:cNvSpPr>
            <a:spLocks/>
          </p:cNvSpPr>
          <p:nvPr/>
        </p:nvSpPr>
        <p:spPr bwMode="auto">
          <a:xfrm>
            <a:off x="1643063" y="2208213"/>
            <a:ext cx="395287" cy="439737"/>
          </a:xfrm>
          <a:custGeom>
            <a:avLst/>
            <a:gdLst>
              <a:gd name="T0" fmla="*/ 2147483646 w 249"/>
              <a:gd name="T1" fmla="*/ 2147483646 h 209"/>
              <a:gd name="T2" fmla="*/ 2147483646 w 249"/>
              <a:gd name="T3" fmla="*/ 2147483646 h 209"/>
              <a:gd name="T4" fmla="*/ 2147483646 w 249"/>
              <a:gd name="T5" fmla="*/ 2147483646 h 209"/>
              <a:gd name="T6" fmla="*/ 2147483646 w 249"/>
              <a:gd name="T7" fmla="*/ 2147483646 h 209"/>
              <a:gd name="T8" fmla="*/ 2147483646 w 249"/>
              <a:gd name="T9" fmla="*/ 2147483646 h 209"/>
              <a:gd name="T10" fmla="*/ 2147483646 w 249"/>
              <a:gd name="T11" fmla="*/ 2147483646 h 209"/>
              <a:gd name="T12" fmla="*/ 2147483646 w 249"/>
              <a:gd name="T13" fmla="*/ 2147483646 h 209"/>
              <a:gd name="T14" fmla="*/ 2147483646 w 249"/>
              <a:gd name="T15" fmla="*/ 2147483646 h 209"/>
              <a:gd name="T16" fmla="*/ 2147483646 w 249"/>
              <a:gd name="T17" fmla="*/ 2147483646 h 209"/>
              <a:gd name="T18" fmla="*/ 2147483646 w 249"/>
              <a:gd name="T19" fmla="*/ 2147483646 h 209"/>
              <a:gd name="T20" fmla="*/ 2147483646 w 249"/>
              <a:gd name="T21" fmla="*/ 2147483646 h 209"/>
              <a:gd name="T22" fmla="*/ 2147483646 w 249"/>
              <a:gd name="T23" fmla="*/ 2147483646 h 209"/>
              <a:gd name="T24" fmla="*/ 2147483646 w 249"/>
              <a:gd name="T25" fmla="*/ 2147483646 h 209"/>
              <a:gd name="T26" fmla="*/ 2147483646 w 249"/>
              <a:gd name="T27" fmla="*/ 0 h 209"/>
              <a:gd name="T28" fmla="*/ 2147483646 w 249"/>
              <a:gd name="T29" fmla="*/ 0 h 209"/>
              <a:gd name="T30" fmla="*/ 2147483646 w 249"/>
              <a:gd name="T31" fmla="*/ 0 h 209"/>
              <a:gd name="T32" fmla="*/ 2147483646 w 249"/>
              <a:gd name="T33" fmla="*/ 0 h 209"/>
              <a:gd name="T34" fmla="*/ 2147483646 w 249"/>
              <a:gd name="T35" fmla="*/ 2147483646 h 209"/>
              <a:gd name="T36" fmla="*/ 2147483646 w 249"/>
              <a:gd name="T37" fmla="*/ 2147483646 h 209"/>
              <a:gd name="T38" fmla="*/ 2147483646 w 249"/>
              <a:gd name="T39" fmla="*/ 2147483646 h 209"/>
              <a:gd name="T40" fmla="*/ 2147483646 w 249"/>
              <a:gd name="T41" fmla="*/ 2147483646 h 209"/>
              <a:gd name="T42" fmla="*/ 2147483646 w 249"/>
              <a:gd name="T43" fmla="*/ 2147483646 h 209"/>
              <a:gd name="T44" fmla="*/ 2147483646 w 249"/>
              <a:gd name="T45" fmla="*/ 2147483646 h 209"/>
              <a:gd name="T46" fmla="*/ 2147483646 w 249"/>
              <a:gd name="T47" fmla="*/ 2147483646 h 209"/>
              <a:gd name="T48" fmla="*/ 2147483646 w 249"/>
              <a:gd name="T49" fmla="*/ 2147483646 h 209"/>
              <a:gd name="T50" fmla="*/ 2147483646 w 249"/>
              <a:gd name="T51" fmla="*/ 2147483646 h 209"/>
              <a:gd name="T52" fmla="*/ 2147483646 w 249"/>
              <a:gd name="T53" fmla="*/ 2147483646 h 209"/>
              <a:gd name="T54" fmla="*/ 2147483646 w 249"/>
              <a:gd name="T55" fmla="*/ 2147483646 h 209"/>
              <a:gd name="T56" fmla="*/ 0 w 249"/>
              <a:gd name="T57" fmla="*/ 2147483646 h 209"/>
              <a:gd name="T58" fmla="*/ 2147483646 w 249"/>
              <a:gd name="T59" fmla="*/ 2147483646 h 209"/>
              <a:gd name="T60" fmla="*/ 2147483646 w 249"/>
              <a:gd name="T61" fmla="*/ 2147483646 h 209"/>
              <a:gd name="T62" fmla="*/ 2147483646 w 249"/>
              <a:gd name="T63" fmla="*/ 2147483646 h 209"/>
              <a:gd name="T64" fmla="*/ 2147483646 w 249"/>
              <a:gd name="T65" fmla="*/ 2147483646 h 209"/>
              <a:gd name="T66" fmla="*/ 2147483646 w 249"/>
              <a:gd name="T67" fmla="*/ 2147483646 h 209"/>
              <a:gd name="T68" fmla="*/ 2147483646 w 249"/>
              <a:gd name="T69" fmla="*/ 2147483646 h 209"/>
              <a:gd name="T70" fmla="*/ 2147483646 w 249"/>
              <a:gd name="T71" fmla="*/ 2147483646 h 209"/>
              <a:gd name="T72" fmla="*/ 2147483646 w 249"/>
              <a:gd name="T73" fmla="*/ 2147483646 h 209"/>
              <a:gd name="T74" fmla="*/ 2147483646 w 249"/>
              <a:gd name="T75" fmla="*/ 2147483646 h 209"/>
              <a:gd name="T76" fmla="*/ 2147483646 w 249"/>
              <a:gd name="T77" fmla="*/ 2147483646 h 2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49"/>
              <a:gd name="T118" fmla="*/ 0 h 209"/>
              <a:gd name="T119" fmla="*/ 249 w 249"/>
              <a:gd name="T120" fmla="*/ 209 h 209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49" h="209">
                <a:moveTo>
                  <a:pt x="68" y="27"/>
                </a:moveTo>
                <a:lnTo>
                  <a:pt x="70" y="14"/>
                </a:lnTo>
                <a:lnTo>
                  <a:pt x="72" y="14"/>
                </a:lnTo>
                <a:lnTo>
                  <a:pt x="73" y="14"/>
                </a:lnTo>
                <a:lnTo>
                  <a:pt x="74" y="13"/>
                </a:lnTo>
                <a:lnTo>
                  <a:pt x="75" y="13"/>
                </a:lnTo>
                <a:lnTo>
                  <a:pt x="76" y="13"/>
                </a:lnTo>
                <a:lnTo>
                  <a:pt x="79" y="11"/>
                </a:lnTo>
                <a:lnTo>
                  <a:pt x="81" y="11"/>
                </a:lnTo>
                <a:lnTo>
                  <a:pt x="83" y="10"/>
                </a:lnTo>
                <a:lnTo>
                  <a:pt x="86" y="10"/>
                </a:lnTo>
                <a:lnTo>
                  <a:pt x="88" y="9"/>
                </a:lnTo>
                <a:lnTo>
                  <a:pt x="91" y="8"/>
                </a:lnTo>
                <a:lnTo>
                  <a:pt x="95" y="8"/>
                </a:lnTo>
                <a:lnTo>
                  <a:pt x="98" y="7"/>
                </a:lnTo>
                <a:lnTo>
                  <a:pt x="103" y="6"/>
                </a:lnTo>
                <a:lnTo>
                  <a:pt x="107" y="6"/>
                </a:lnTo>
                <a:lnTo>
                  <a:pt x="111" y="4"/>
                </a:lnTo>
                <a:lnTo>
                  <a:pt x="116" y="4"/>
                </a:lnTo>
                <a:lnTo>
                  <a:pt x="121" y="3"/>
                </a:lnTo>
                <a:lnTo>
                  <a:pt x="126" y="2"/>
                </a:lnTo>
                <a:lnTo>
                  <a:pt x="132" y="2"/>
                </a:lnTo>
                <a:lnTo>
                  <a:pt x="137" y="1"/>
                </a:lnTo>
                <a:lnTo>
                  <a:pt x="144" y="1"/>
                </a:lnTo>
                <a:lnTo>
                  <a:pt x="150" y="1"/>
                </a:lnTo>
                <a:lnTo>
                  <a:pt x="157" y="0"/>
                </a:lnTo>
                <a:lnTo>
                  <a:pt x="163" y="0"/>
                </a:lnTo>
                <a:lnTo>
                  <a:pt x="170" y="0"/>
                </a:lnTo>
                <a:lnTo>
                  <a:pt x="178" y="0"/>
                </a:lnTo>
                <a:lnTo>
                  <a:pt x="185" y="0"/>
                </a:lnTo>
                <a:lnTo>
                  <a:pt x="193" y="0"/>
                </a:lnTo>
                <a:lnTo>
                  <a:pt x="201" y="0"/>
                </a:lnTo>
                <a:lnTo>
                  <a:pt x="210" y="4"/>
                </a:lnTo>
                <a:lnTo>
                  <a:pt x="208" y="28"/>
                </a:lnTo>
                <a:lnTo>
                  <a:pt x="208" y="29"/>
                </a:lnTo>
                <a:lnTo>
                  <a:pt x="210" y="29"/>
                </a:lnTo>
                <a:lnTo>
                  <a:pt x="213" y="31"/>
                </a:lnTo>
                <a:lnTo>
                  <a:pt x="216" y="34"/>
                </a:lnTo>
                <a:lnTo>
                  <a:pt x="220" y="36"/>
                </a:lnTo>
                <a:lnTo>
                  <a:pt x="222" y="39"/>
                </a:lnTo>
                <a:lnTo>
                  <a:pt x="224" y="44"/>
                </a:lnTo>
                <a:lnTo>
                  <a:pt x="226" y="50"/>
                </a:lnTo>
                <a:lnTo>
                  <a:pt x="245" y="69"/>
                </a:lnTo>
                <a:lnTo>
                  <a:pt x="240" y="117"/>
                </a:lnTo>
                <a:lnTo>
                  <a:pt x="208" y="133"/>
                </a:lnTo>
                <a:lnTo>
                  <a:pt x="247" y="145"/>
                </a:lnTo>
                <a:lnTo>
                  <a:pt x="247" y="146"/>
                </a:lnTo>
                <a:lnTo>
                  <a:pt x="248" y="148"/>
                </a:lnTo>
                <a:lnTo>
                  <a:pt x="248" y="152"/>
                </a:lnTo>
                <a:lnTo>
                  <a:pt x="249" y="155"/>
                </a:lnTo>
                <a:lnTo>
                  <a:pt x="248" y="160"/>
                </a:lnTo>
                <a:lnTo>
                  <a:pt x="247" y="164"/>
                </a:lnTo>
                <a:lnTo>
                  <a:pt x="244" y="170"/>
                </a:lnTo>
                <a:lnTo>
                  <a:pt x="144" y="209"/>
                </a:lnTo>
                <a:lnTo>
                  <a:pt x="0" y="163"/>
                </a:lnTo>
                <a:lnTo>
                  <a:pt x="3" y="159"/>
                </a:lnTo>
                <a:lnTo>
                  <a:pt x="25" y="150"/>
                </a:lnTo>
                <a:lnTo>
                  <a:pt x="25" y="28"/>
                </a:lnTo>
                <a:lnTo>
                  <a:pt x="26" y="27"/>
                </a:lnTo>
                <a:lnTo>
                  <a:pt x="27" y="27"/>
                </a:lnTo>
                <a:lnTo>
                  <a:pt x="28" y="25"/>
                </a:lnTo>
                <a:lnTo>
                  <a:pt x="31" y="25"/>
                </a:lnTo>
                <a:lnTo>
                  <a:pt x="32" y="24"/>
                </a:lnTo>
                <a:lnTo>
                  <a:pt x="34" y="23"/>
                </a:lnTo>
                <a:lnTo>
                  <a:pt x="37" y="23"/>
                </a:lnTo>
                <a:lnTo>
                  <a:pt x="40" y="22"/>
                </a:lnTo>
                <a:lnTo>
                  <a:pt x="42" y="22"/>
                </a:lnTo>
                <a:lnTo>
                  <a:pt x="46" y="22"/>
                </a:lnTo>
                <a:lnTo>
                  <a:pt x="49" y="22"/>
                </a:lnTo>
                <a:lnTo>
                  <a:pt x="53" y="22"/>
                </a:lnTo>
                <a:lnTo>
                  <a:pt x="58" y="23"/>
                </a:lnTo>
                <a:lnTo>
                  <a:pt x="61" y="24"/>
                </a:lnTo>
                <a:lnTo>
                  <a:pt x="68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63" name="Freeform 130"/>
          <p:cNvSpPr>
            <a:spLocks/>
          </p:cNvSpPr>
          <p:nvPr/>
        </p:nvSpPr>
        <p:spPr bwMode="auto">
          <a:xfrm>
            <a:off x="1781175" y="2239963"/>
            <a:ext cx="125413" cy="190500"/>
          </a:xfrm>
          <a:custGeom>
            <a:avLst/>
            <a:gdLst>
              <a:gd name="T0" fmla="*/ 2147483646 w 79"/>
              <a:gd name="T1" fmla="*/ 2147483646 h 91"/>
              <a:gd name="T2" fmla="*/ 2147483646 w 79"/>
              <a:gd name="T3" fmla="*/ 2147483646 h 91"/>
              <a:gd name="T4" fmla="*/ 2147483646 w 79"/>
              <a:gd name="T5" fmla="*/ 2147483646 h 91"/>
              <a:gd name="T6" fmla="*/ 2147483646 w 79"/>
              <a:gd name="T7" fmla="*/ 2147483646 h 91"/>
              <a:gd name="T8" fmla="*/ 2147483646 w 79"/>
              <a:gd name="T9" fmla="*/ 2147483646 h 91"/>
              <a:gd name="T10" fmla="*/ 2147483646 w 79"/>
              <a:gd name="T11" fmla="*/ 2147483646 h 91"/>
              <a:gd name="T12" fmla="*/ 2147483646 w 79"/>
              <a:gd name="T13" fmla="*/ 2147483646 h 91"/>
              <a:gd name="T14" fmla="*/ 2147483646 w 79"/>
              <a:gd name="T15" fmla="*/ 2147483646 h 91"/>
              <a:gd name="T16" fmla="*/ 2147483646 w 79"/>
              <a:gd name="T17" fmla="*/ 0 h 91"/>
              <a:gd name="T18" fmla="*/ 2147483646 w 79"/>
              <a:gd name="T19" fmla="*/ 0 h 91"/>
              <a:gd name="T20" fmla="*/ 2147483646 w 79"/>
              <a:gd name="T21" fmla="*/ 2147483646 h 91"/>
              <a:gd name="T22" fmla="*/ 2147483646 w 79"/>
              <a:gd name="T23" fmla="*/ 2147483646 h 91"/>
              <a:gd name="T24" fmla="*/ 2147483646 w 79"/>
              <a:gd name="T25" fmla="*/ 2147483646 h 91"/>
              <a:gd name="T26" fmla="*/ 2147483646 w 79"/>
              <a:gd name="T27" fmla="*/ 2147483646 h 91"/>
              <a:gd name="T28" fmla="*/ 2147483646 w 79"/>
              <a:gd name="T29" fmla="*/ 2147483646 h 91"/>
              <a:gd name="T30" fmla="*/ 2147483646 w 79"/>
              <a:gd name="T31" fmla="*/ 2147483646 h 91"/>
              <a:gd name="T32" fmla="*/ 2147483646 w 79"/>
              <a:gd name="T33" fmla="*/ 2147483646 h 91"/>
              <a:gd name="T34" fmla="*/ 2147483646 w 79"/>
              <a:gd name="T35" fmla="*/ 2147483646 h 91"/>
              <a:gd name="T36" fmla="*/ 2147483646 w 79"/>
              <a:gd name="T37" fmla="*/ 2147483646 h 91"/>
              <a:gd name="T38" fmla="*/ 2147483646 w 79"/>
              <a:gd name="T39" fmla="*/ 2147483646 h 91"/>
              <a:gd name="T40" fmla="*/ 0 w 79"/>
              <a:gd name="T41" fmla="*/ 2147483646 h 91"/>
              <a:gd name="T42" fmla="*/ 0 w 79"/>
              <a:gd name="T43" fmla="*/ 2147483646 h 91"/>
              <a:gd name="T44" fmla="*/ 0 w 79"/>
              <a:gd name="T45" fmla="*/ 2147483646 h 91"/>
              <a:gd name="T46" fmla="*/ 2147483646 w 79"/>
              <a:gd name="T47" fmla="*/ 2147483646 h 91"/>
              <a:gd name="T48" fmla="*/ 2147483646 w 79"/>
              <a:gd name="T49" fmla="*/ 2147483646 h 91"/>
              <a:gd name="T50" fmla="*/ 2147483646 w 79"/>
              <a:gd name="T51" fmla="*/ 2147483646 h 91"/>
              <a:gd name="T52" fmla="*/ 2147483646 w 79"/>
              <a:gd name="T53" fmla="*/ 2147483646 h 91"/>
              <a:gd name="T54" fmla="*/ 2147483646 w 79"/>
              <a:gd name="T55" fmla="*/ 2147483646 h 91"/>
              <a:gd name="T56" fmla="*/ 2147483646 w 79"/>
              <a:gd name="T57" fmla="*/ 2147483646 h 91"/>
              <a:gd name="T58" fmla="*/ 2147483646 w 79"/>
              <a:gd name="T59" fmla="*/ 2147483646 h 91"/>
              <a:gd name="T60" fmla="*/ 2147483646 w 79"/>
              <a:gd name="T61" fmla="*/ 2147483646 h 91"/>
              <a:gd name="T62" fmla="*/ 2147483646 w 79"/>
              <a:gd name="T63" fmla="*/ 2147483646 h 91"/>
              <a:gd name="T64" fmla="*/ 2147483646 w 79"/>
              <a:gd name="T65" fmla="*/ 2147483646 h 91"/>
              <a:gd name="T66" fmla="*/ 2147483646 w 79"/>
              <a:gd name="T67" fmla="*/ 2147483646 h 91"/>
              <a:gd name="T68" fmla="*/ 2147483646 w 79"/>
              <a:gd name="T69" fmla="*/ 2147483646 h 91"/>
              <a:gd name="T70" fmla="*/ 2147483646 w 79"/>
              <a:gd name="T71" fmla="*/ 2147483646 h 91"/>
              <a:gd name="T72" fmla="*/ 2147483646 w 79"/>
              <a:gd name="T73" fmla="*/ 2147483646 h 91"/>
              <a:gd name="T74" fmla="*/ 2147483646 w 79"/>
              <a:gd name="T75" fmla="*/ 2147483646 h 91"/>
              <a:gd name="T76" fmla="*/ 2147483646 w 79"/>
              <a:gd name="T77" fmla="*/ 2147483646 h 91"/>
              <a:gd name="T78" fmla="*/ 2147483646 w 79"/>
              <a:gd name="T79" fmla="*/ 2147483646 h 91"/>
              <a:gd name="T80" fmla="*/ 2147483646 w 79"/>
              <a:gd name="T81" fmla="*/ 2147483646 h 91"/>
              <a:gd name="T82" fmla="*/ 2147483646 w 79"/>
              <a:gd name="T83" fmla="*/ 2147483646 h 91"/>
              <a:gd name="T84" fmla="*/ 2147483646 w 79"/>
              <a:gd name="T85" fmla="*/ 2147483646 h 91"/>
              <a:gd name="T86" fmla="*/ 2147483646 w 79"/>
              <a:gd name="T87" fmla="*/ 2147483646 h 91"/>
              <a:gd name="T88" fmla="*/ 2147483646 w 79"/>
              <a:gd name="T89" fmla="*/ 2147483646 h 91"/>
              <a:gd name="T90" fmla="*/ 2147483646 w 79"/>
              <a:gd name="T91" fmla="*/ 2147483646 h 91"/>
              <a:gd name="T92" fmla="*/ 2147483646 w 79"/>
              <a:gd name="T93" fmla="*/ 2147483646 h 91"/>
              <a:gd name="T94" fmla="*/ 2147483646 w 79"/>
              <a:gd name="T95" fmla="*/ 2147483646 h 91"/>
              <a:gd name="T96" fmla="*/ 2147483646 w 79"/>
              <a:gd name="T97" fmla="*/ 2147483646 h 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9"/>
              <a:gd name="T148" fmla="*/ 0 h 91"/>
              <a:gd name="T149" fmla="*/ 79 w 79"/>
              <a:gd name="T150" fmla="*/ 91 h 9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9" h="91">
                <a:moveTo>
                  <a:pt x="78" y="3"/>
                </a:moveTo>
                <a:lnTo>
                  <a:pt x="78" y="3"/>
                </a:lnTo>
                <a:lnTo>
                  <a:pt x="77" y="3"/>
                </a:lnTo>
                <a:lnTo>
                  <a:pt x="74" y="2"/>
                </a:lnTo>
                <a:lnTo>
                  <a:pt x="72" y="2"/>
                </a:lnTo>
                <a:lnTo>
                  <a:pt x="69" y="1"/>
                </a:lnTo>
                <a:lnTo>
                  <a:pt x="65" y="1"/>
                </a:lnTo>
                <a:lnTo>
                  <a:pt x="60" y="1"/>
                </a:lnTo>
                <a:lnTo>
                  <a:pt x="56" y="0"/>
                </a:lnTo>
                <a:lnTo>
                  <a:pt x="50" y="0"/>
                </a:lnTo>
                <a:lnTo>
                  <a:pt x="44" y="1"/>
                </a:lnTo>
                <a:lnTo>
                  <a:pt x="38" y="1"/>
                </a:lnTo>
                <a:lnTo>
                  <a:pt x="31" y="2"/>
                </a:lnTo>
                <a:lnTo>
                  <a:pt x="25" y="3"/>
                </a:lnTo>
                <a:lnTo>
                  <a:pt x="18" y="6"/>
                </a:lnTo>
                <a:lnTo>
                  <a:pt x="11" y="8"/>
                </a:lnTo>
                <a:lnTo>
                  <a:pt x="4" y="12"/>
                </a:lnTo>
                <a:lnTo>
                  <a:pt x="4" y="13"/>
                </a:lnTo>
                <a:lnTo>
                  <a:pt x="3" y="17"/>
                </a:lnTo>
                <a:lnTo>
                  <a:pt x="1" y="26"/>
                </a:lnTo>
                <a:lnTo>
                  <a:pt x="0" y="35"/>
                </a:lnTo>
                <a:lnTo>
                  <a:pt x="0" y="47"/>
                </a:lnTo>
                <a:lnTo>
                  <a:pt x="0" y="61"/>
                </a:lnTo>
                <a:lnTo>
                  <a:pt x="2" y="75"/>
                </a:lnTo>
                <a:lnTo>
                  <a:pt x="6" y="89"/>
                </a:lnTo>
                <a:lnTo>
                  <a:pt x="7" y="89"/>
                </a:lnTo>
                <a:lnTo>
                  <a:pt x="8" y="89"/>
                </a:lnTo>
                <a:lnTo>
                  <a:pt x="9" y="89"/>
                </a:lnTo>
                <a:lnTo>
                  <a:pt x="11" y="89"/>
                </a:lnTo>
                <a:lnTo>
                  <a:pt x="15" y="88"/>
                </a:lnTo>
                <a:lnTo>
                  <a:pt x="18" y="88"/>
                </a:lnTo>
                <a:lnTo>
                  <a:pt x="22" y="88"/>
                </a:lnTo>
                <a:lnTo>
                  <a:pt x="27" y="88"/>
                </a:lnTo>
                <a:lnTo>
                  <a:pt x="32" y="88"/>
                </a:lnTo>
                <a:lnTo>
                  <a:pt x="38" y="88"/>
                </a:lnTo>
                <a:lnTo>
                  <a:pt x="44" y="88"/>
                </a:lnTo>
                <a:lnTo>
                  <a:pt x="50" y="88"/>
                </a:lnTo>
                <a:lnTo>
                  <a:pt x="57" y="89"/>
                </a:lnTo>
                <a:lnTo>
                  <a:pt x="64" y="89"/>
                </a:lnTo>
                <a:lnTo>
                  <a:pt x="71" y="90"/>
                </a:lnTo>
                <a:lnTo>
                  <a:pt x="79" y="91"/>
                </a:lnTo>
                <a:lnTo>
                  <a:pt x="79" y="89"/>
                </a:lnTo>
                <a:lnTo>
                  <a:pt x="78" y="82"/>
                </a:lnTo>
                <a:lnTo>
                  <a:pt x="77" y="70"/>
                </a:lnTo>
                <a:lnTo>
                  <a:pt x="76" y="57"/>
                </a:lnTo>
                <a:lnTo>
                  <a:pt x="76" y="43"/>
                </a:lnTo>
                <a:lnTo>
                  <a:pt x="76" y="29"/>
                </a:lnTo>
                <a:lnTo>
                  <a:pt x="77" y="15"/>
                </a:lnTo>
                <a:lnTo>
                  <a:pt x="78" y="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64" name="Freeform 131"/>
          <p:cNvSpPr>
            <a:spLocks/>
          </p:cNvSpPr>
          <p:nvPr/>
        </p:nvSpPr>
        <p:spPr bwMode="auto">
          <a:xfrm>
            <a:off x="1793875" y="2293938"/>
            <a:ext cx="209550" cy="190500"/>
          </a:xfrm>
          <a:custGeom>
            <a:avLst/>
            <a:gdLst>
              <a:gd name="T0" fmla="*/ 2147483646 w 132"/>
              <a:gd name="T1" fmla="*/ 2147483646 h 90"/>
              <a:gd name="T2" fmla="*/ 0 w 132"/>
              <a:gd name="T3" fmla="*/ 2147483646 h 90"/>
              <a:gd name="T4" fmla="*/ 2147483646 w 132"/>
              <a:gd name="T5" fmla="*/ 2147483646 h 90"/>
              <a:gd name="T6" fmla="*/ 2147483646 w 132"/>
              <a:gd name="T7" fmla="*/ 2147483646 h 90"/>
              <a:gd name="T8" fmla="*/ 2147483646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2147483646 h 90"/>
              <a:gd name="T44" fmla="*/ 2147483646 w 132"/>
              <a:gd name="T45" fmla="*/ 2147483646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2147483646 w 132"/>
              <a:gd name="T51" fmla="*/ 0 h 90"/>
              <a:gd name="T52" fmla="*/ 2147483646 w 132"/>
              <a:gd name="T53" fmla="*/ 0 h 90"/>
              <a:gd name="T54" fmla="*/ 2147483646 w 132"/>
              <a:gd name="T55" fmla="*/ 2147483646 h 90"/>
              <a:gd name="T56" fmla="*/ 2147483646 w 132"/>
              <a:gd name="T57" fmla="*/ 2147483646 h 90"/>
              <a:gd name="T58" fmla="*/ 2147483646 w 132"/>
              <a:gd name="T59" fmla="*/ 2147483646 h 90"/>
              <a:gd name="T60" fmla="*/ 2147483646 w 132"/>
              <a:gd name="T61" fmla="*/ 2147483646 h 90"/>
              <a:gd name="T62" fmla="*/ 2147483646 w 132"/>
              <a:gd name="T63" fmla="*/ 2147483646 h 90"/>
              <a:gd name="T64" fmla="*/ 2147483646 w 132"/>
              <a:gd name="T65" fmla="*/ 2147483646 h 90"/>
              <a:gd name="T66" fmla="*/ 2147483646 w 132"/>
              <a:gd name="T67" fmla="*/ 2147483646 h 90"/>
              <a:gd name="T68" fmla="*/ 2147483646 w 132"/>
              <a:gd name="T69" fmla="*/ 2147483646 h 90"/>
              <a:gd name="T70" fmla="*/ 2147483646 w 132"/>
              <a:gd name="T71" fmla="*/ 2147483646 h 90"/>
              <a:gd name="T72" fmla="*/ 2147483646 w 132"/>
              <a:gd name="T73" fmla="*/ 2147483646 h 90"/>
              <a:gd name="T74" fmla="*/ 2147483646 w 132"/>
              <a:gd name="T75" fmla="*/ 2147483646 h 90"/>
              <a:gd name="T76" fmla="*/ 2147483646 w 132"/>
              <a:gd name="T77" fmla="*/ 2147483646 h 90"/>
              <a:gd name="T78" fmla="*/ 2147483646 w 132"/>
              <a:gd name="T79" fmla="*/ 2147483646 h 90"/>
              <a:gd name="T80" fmla="*/ 2147483646 w 132"/>
              <a:gd name="T81" fmla="*/ 2147483646 h 90"/>
              <a:gd name="T82" fmla="*/ 2147483646 w 132"/>
              <a:gd name="T83" fmla="*/ 2147483646 h 90"/>
              <a:gd name="T84" fmla="*/ 2147483646 w 132"/>
              <a:gd name="T85" fmla="*/ 2147483646 h 90"/>
              <a:gd name="T86" fmla="*/ 2147483646 w 132"/>
              <a:gd name="T87" fmla="*/ 2147483646 h 90"/>
              <a:gd name="T88" fmla="*/ 2147483646 w 132"/>
              <a:gd name="T89" fmla="*/ 2147483646 h 90"/>
              <a:gd name="T90" fmla="*/ 2147483646 w 132"/>
              <a:gd name="T91" fmla="*/ 2147483646 h 90"/>
              <a:gd name="T92" fmla="*/ 2147483646 w 132"/>
              <a:gd name="T93" fmla="*/ 2147483646 h 90"/>
              <a:gd name="T94" fmla="*/ 2147483646 w 132"/>
              <a:gd name="T95" fmla="*/ 2147483646 h 90"/>
              <a:gd name="T96" fmla="*/ 2147483646 w 132"/>
              <a:gd name="T97" fmla="*/ 2147483646 h 90"/>
              <a:gd name="T98" fmla="*/ 2147483646 w 132"/>
              <a:gd name="T99" fmla="*/ 2147483646 h 90"/>
              <a:gd name="T100" fmla="*/ 2147483646 w 132"/>
              <a:gd name="T101" fmla="*/ 2147483646 h 90"/>
              <a:gd name="T102" fmla="*/ 2147483646 w 132"/>
              <a:gd name="T103" fmla="*/ 2147483646 h 90"/>
              <a:gd name="T104" fmla="*/ 2147483646 w 132"/>
              <a:gd name="T105" fmla="*/ 2147483646 h 90"/>
              <a:gd name="T106" fmla="*/ 2147483646 w 132"/>
              <a:gd name="T107" fmla="*/ 2147483646 h 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2"/>
              <a:gd name="T163" fmla="*/ 0 h 90"/>
              <a:gd name="T164" fmla="*/ 132 w 132"/>
              <a:gd name="T165" fmla="*/ 90 h 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2" h="90">
                <a:moveTo>
                  <a:pt x="1" y="67"/>
                </a:moveTo>
                <a:lnTo>
                  <a:pt x="0" y="78"/>
                </a:lnTo>
                <a:lnTo>
                  <a:pt x="86" y="90"/>
                </a:lnTo>
                <a:lnTo>
                  <a:pt x="89" y="88"/>
                </a:lnTo>
                <a:lnTo>
                  <a:pt x="91" y="87"/>
                </a:lnTo>
                <a:lnTo>
                  <a:pt x="94" y="85"/>
                </a:lnTo>
                <a:lnTo>
                  <a:pt x="98" y="83"/>
                </a:lnTo>
                <a:lnTo>
                  <a:pt x="103" y="79"/>
                </a:lnTo>
                <a:lnTo>
                  <a:pt x="107" y="74"/>
                </a:lnTo>
                <a:lnTo>
                  <a:pt x="112" y="71"/>
                </a:lnTo>
                <a:lnTo>
                  <a:pt x="117" y="65"/>
                </a:lnTo>
                <a:lnTo>
                  <a:pt x="121" y="59"/>
                </a:lnTo>
                <a:lnTo>
                  <a:pt x="125" y="53"/>
                </a:lnTo>
                <a:lnTo>
                  <a:pt x="128" y="46"/>
                </a:lnTo>
                <a:lnTo>
                  <a:pt x="131" y="39"/>
                </a:lnTo>
                <a:lnTo>
                  <a:pt x="132" y="31"/>
                </a:lnTo>
                <a:lnTo>
                  <a:pt x="132" y="22"/>
                </a:lnTo>
                <a:lnTo>
                  <a:pt x="129" y="12"/>
                </a:lnTo>
                <a:lnTo>
                  <a:pt x="128" y="10"/>
                </a:lnTo>
                <a:lnTo>
                  <a:pt x="127" y="9"/>
                </a:lnTo>
                <a:lnTo>
                  <a:pt x="126" y="7"/>
                </a:lnTo>
                <a:lnTo>
                  <a:pt x="124" y="3"/>
                </a:lnTo>
                <a:lnTo>
                  <a:pt x="120" y="2"/>
                </a:lnTo>
                <a:lnTo>
                  <a:pt x="117" y="0"/>
                </a:lnTo>
                <a:lnTo>
                  <a:pt x="113" y="0"/>
                </a:lnTo>
                <a:lnTo>
                  <a:pt x="113" y="1"/>
                </a:lnTo>
                <a:lnTo>
                  <a:pt x="114" y="4"/>
                </a:lnTo>
                <a:lnTo>
                  <a:pt x="117" y="11"/>
                </a:lnTo>
                <a:lnTo>
                  <a:pt x="118" y="18"/>
                </a:lnTo>
                <a:lnTo>
                  <a:pt x="118" y="29"/>
                </a:lnTo>
                <a:lnTo>
                  <a:pt x="117" y="39"/>
                </a:lnTo>
                <a:lnTo>
                  <a:pt x="114" y="51"/>
                </a:lnTo>
                <a:lnTo>
                  <a:pt x="108" y="63"/>
                </a:lnTo>
                <a:lnTo>
                  <a:pt x="108" y="64"/>
                </a:lnTo>
                <a:lnTo>
                  <a:pt x="107" y="64"/>
                </a:lnTo>
                <a:lnTo>
                  <a:pt x="106" y="65"/>
                </a:lnTo>
                <a:lnTo>
                  <a:pt x="105" y="66"/>
                </a:lnTo>
                <a:lnTo>
                  <a:pt x="103" y="67"/>
                </a:lnTo>
                <a:lnTo>
                  <a:pt x="100" y="69"/>
                </a:lnTo>
                <a:lnTo>
                  <a:pt x="98" y="70"/>
                </a:lnTo>
                <a:lnTo>
                  <a:pt x="96" y="70"/>
                </a:lnTo>
                <a:lnTo>
                  <a:pt x="92" y="71"/>
                </a:lnTo>
                <a:lnTo>
                  <a:pt x="90" y="72"/>
                </a:lnTo>
                <a:lnTo>
                  <a:pt x="85" y="72"/>
                </a:lnTo>
                <a:lnTo>
                  <a:pt x="82" y="72"/>
                </a:lnTo>
                <a:lnTo>
                  <a:pt x="78" y="72"/>
                </a:lnTo>
                <a:lnTo>
                  <a:pt x="73" y="72"/>
                </a:lnTo>
                <a:lnTo>
                  <a:pt x="69" y="71"/>
                </a:lnTo>
                <a:lnTo>
                  <a:pt x="69" y="83"/>
                </a:lnTo>
                <a:lnTo>
                  <a:pt x="3" y="76"/>
                </a:lnTo>
                <a:lnTo>
                  <a:pt x="1" y="67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65" name="Freeform 132"/>
          <p:cNvSpPr>
            <a:spLocks/>
          </p:cNvSpPr>
          <p:nvPr/>
        </p:nvSpPr>
        <p:spPr bwMode="auto">
          <a:xfrm>
            <a:off x="1768475" y="2479675"/>
            <a:ext cx="152400" cy="65088"/>
          </a:xfrm>
          <a:custGeom>
            <a:avLst/>
            <a:gdLst>
              <a:gd name="T0" fmla="*/ 2147483646 w 96"/>
              <a:gd name="T1" fmla="*/ 2147483646 h 31"/>
              <a:gd name="T2" fmla="*/ 2147483646 w 96"/>
              <a:gd name="T3" fmla="*/ 0 h 31"/>
              <a:gd name="T4" fmla="*/ 0 w 96"/>
              <a:gd name="T5" fmla="*/ 2147483646 h 31"/>
              <a:gd name="T6" fmla="*/ 2147483646 w 96"/>
              <a:gd name="T7" fmla="*/ 2147483646 h 31"/>
              <a:gd name="T8" fmla="*/ 2147483646 w 96"/>
              <a:gd name="T9" fmla="*/ 2147483646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31"/>
              <a:gd name="T17" fmla="*/ 96 w 96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31">
                <a:moveTo>
                  <a:pt x="96" y="11"/>
                </a:moveTo>
                <a:lnTo>
                  <a:pt x="1" y="0"/>
                </a:lnTo>
                <a:lnTo>
                  <a:pt x="0" y="11"/>
                </a:lnTo>
                <a:lnTo>
                  <a:pt x="93" y="31"/>
                </a:lnTo>
                <a:lnTo>
                  <a:pt x="9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66" name="Freeform 133"/>
          <p:cNvSpPr>
            <a:spLocks/>
          </p:cNvSpPr>
          <p:nvPr/>
        </p:nvSpPr>
        <p:spPr bwMode="auto">
          <a:xfrm>
            <a:off x="1843088" y="2500313"/>
            <a:ext cx="66675" cy="30162"/>
          </a:xfrm>
          <a:custGeom>
            <a:avLst/>
            <a:gdLst>
              <a:gd name="T0" fmla="*/ 2147483646 w 42"/>
              <a:gd name="T1" fmla="*/ 2147483646 h 14"/>
              <a:gd name="T2" fmla="*/ 2147483646 w 42"/>
              <a:gd name="T3" fmla="*/ 0 h 14"/>
              <a:gd name="T4" fmla="*/ 0 w 42"/>
              <a:gd name="T5" fmla="*/ 2147483646 h 14"/>
              <a:gd name="T6" fmla="*/ 2147483646 w 42"/>
              <a:gd name="T7" fmla="*/ 2147483646 h 14"/>
              <a:gd name="T8" fmla="*/ 2147483646 w 42"/>
              <a:gd name="T9" fmla="*/ 2147483646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14"/>
              <a:gd name="T17" fmla="*/ 42 w 42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14">
                <a:moveTo>
                  <a:pt x="42" y="6"/>
                </a:moveTo>
                <a:lnTo>
                  <a:pt x="2" y="0"/>
                </a:lnTo>
                <a:lnTo>
                  <a:pt x="0" y="6"/>
                </a:lnTo>
                <a:lnTo>
                  <a:pt x="40" y="14"/>
                </a:lnTo>
                <a:lnTo>
                  <a:pt x="42" y="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67" name="Freeform 134"/>
          <p:cNvSpPr>
            <a:spLocks/>
          </p:cNvSpPr>
          <p:nvPr/>
        </p:nvSpPr>
        <p:spPr bwMode="auto">
          <a:xfrm>
            <a:off x="1776413" y="2486025"/>
            <a:ext cx="44450" cy="20638"/>
          </a:xfrm>
          <a:custGeom>
            <a:avLst/>
            <a:gdLst>
              <a:gd name="T0" fmla="*/ 2147483646 w 28"/>
              <a:gd name="T1" fmla="*/ 2147483646 h 10"/>
              <a:gd name="T2" fmla="*/ 0 w 28"/>
              <a:gd name="T3" fmla="*/ 0 h 10"/>
              <a:gd name="T4" fmla="*/ 0 w 28"/>
              <a:gd name="T5" fmla="*/ 2147483646 h 10"/>
              <a:gd name="T6" fmla="*/ 2147483646 w 28"/>
              <a:gd name="T7" fmla="*/ 2147483646 h 10"/>
              <a:gd name="T8" fmla="*/ 2147483646 w 28"/>
              <a:gd name="T9" fmla="*/ 2147483646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10"/>
              <a:gd name="T17" fmla="*/ 28 w 28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10">
                <a:moveTo>
                  <a:pt x="28" y="4"/>
                </a:moveTo>
                <a:lnTo>
                  <a:pt x="0" y="0"/>
                </a:lnTo>
                <a:lnTo>
                  <a:pt x="0" y="6"/>
                </a:lnTo>
                <a:lnTo>
                  <a:pt x="27" y="10"/>
                </a:lnTo>
                <a:lnTo>
                  <a:pt x="28" y="4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68" name="Freeform 135"/>
          <p:cNvSpPr>
            <a:spLocks/>
          </p:cNvSpPr>
          <p:nvPr/>
        </p:nvSpPr>
        <p:spPr bwMode="auto">
          <a:xfrm>
            <a:off x="1668463" y="2506663"/>
            <a:ext cx="257175" cy="114300"/>
          </a:xfrm>
          <a:custGeom>
            <a:avLst/>
            <a:gdLst>
              <a:gd name="T0" fmla="*/ 0 w 162"/>
              <a:gd name="T1" fmla="*/ 2147483646 h 54"/>
              <a:gd name="T2" fmla="*/ 0 w 162"/>
              <a:gd name="T3" fmla="*/ 2147483646 h 54"/>
              <a:gd name="T4" fmla="*/ 2147483646 w 162"/>
              <a:gd name="T5" fmla="*/ 2147483646 h 54"/>
              <a:gd name="T6" fmla="*/ 2147483646 w 162"/>
              <a:gd name="T7" fmla="*/ 2147483646 h 54"/>
              <a:gd name="T8" fmla="*/ 2147483646 w 162"/>
              <a:gd name="T9" fmla="*/ 2147483646 h 54"/>
              <a:gd name="T10" fmla="*/ 2147483646 w 162"/>
              <a:gd name="T11" fmla="*/ 2147483646 h 54"/>
              <a:gd name="T12" fmla="*/ 2147483646 w 162"/>
              <a:gd name="T13" fmla="*/ 2147483646 h 54"/>
              <a:gd name="T14" fmla="*/ 2147483646 w 162"/>
              <a:gd name="T15" fmla="*/ 2147483646 h 54"/>
              <a:gd name="T16" fmla="*/ 2147483646 w 162"/>
              <a:gd name="T17" fmla="*/ 2147483646 h 54"/>
              <a:gd name="T18" fmla="*/ 2147483646 w 162"/>
              <a:gd name="T19" fmla="*/ 2147483646 h 54"/>
              <a:gd name="T20" fmla="*/ 2147483646 w 162"/>
              <a:gd name="T21" fmla="*/ 2147483646 h 54"/>
              <a:gd name="T22" fmla="*/ 2147483646 w 162"/>
              <a:gd name="T23" fmla="*/ 2147483646 h 54"/>
              <a:gd name="T24" fmla="*/ 2147483646 w 162"/>
              <a:gd name="T25" fmla="*/ 2147483646 h 54"/>
              <a:gd name="T26" fmla="*/ 2147483646 w 162"/>
              <a:gd name="T27" fmla="*/ 2147483646 h 54"/>
              <a:gd name="T28" fmla="*/ 2147483646 w 162"/>
              <a:gd name="T29" fmla="*/ 2147483646 h 54"/>
              <a:gd name="T30" fmla="*/ 2147483646 w 162"/>
              <a:gd name="T31" fmla="*/ 2147483646 h 54"/>
              <a:gd name="T32" fmla="*/ 2147483646 w 162"/>
              <a:gd name="T33" fmla="*/ 0 h 54"/>
              <a:gd name="T34" fmla="*/ 2147483646 w 162"/>
              <a:gd name="T35" fmla="*/ 2147483646 h 54"/>
              <a:gd name="T36" fmla="*/ 2147483646 w 162"/>
              <a:gd name="T37" fmla="*/ 2147483646 h 54"/>
              <a:gd name="T38" fmla="*/ 2147483646 w 162"/>
              <a:gd name="T39" fmla="*/ 2147483646 h 54"/>
              <a:gd name="T40" fmla="*/ 2147483646 w 162"/>
              <a:gd name="T41" fmla="*/ 2147483646 h 54"/>
              <a:gd name="T42" fmla="*/ 2147483646 w 162"/>
              <a:gd name="T43" fmla="*/ 2147483646 h 54"/>
              <a:gd name="T44" fmla="*/ 2147483646 w 162"/>
              <a:gd name="T45" fmla="*/ 2147483646 h 54"/>
              <a:gd name="T46" fmla="*/ 2147483646 w 162"/>
              <a:gd name="T47" fmla="*/ 2147483646 h 54"/>
              <a:gd name="T48" fmla="*/ 2147483646 w 162"/>
              <a:gd name="T49" fmla="*/ 2147483646 h 54"/>
              <a:gd name="T50" fmla="*/ 2147483646 w 162"/>
              <a:gd name="T51" fmla="*/ 2147483646 h 54"/>
              <a:gd name="T52" fmla="*/ 2147483646 w 162"/>
              <a:gd name="T53" fmla="*/ 2147483646 h 54"/>
              <a:gd name="T54" fmla="*/ 2147483646 w 162"/>
              <a:gd name="T55" fmla="*/ 2147483646 h 54"/>
              <a:gd name="T56" fmla="*/ 2147483646 w 162"/>
              <a:gd name="T57" fmla="*/ 2147483646 h 54"/>
              <a:gd name="T58" fmla="*/ 2147483646 w 162"/>
              <a:gd name="T59" fmla="*/ 2147483646 h 54"/>
              <a:gd name="T60" fmla="*/ 2147483646 w 162"/>
              <a:gd name="T61" fmla="*/ 2147483646 h 54"/>
              <a:gd name="T62" fmla="*/ 2147483646 w 162"/>
              <a:gd name="T63" fmla="*/ 2147483646 h 54"/>
              <a:gd name="T64" fmla="*/ 2147483646 w 162"/>
              <a:gd name="T65" fmla="*/ 2147483646 h 54"/>
              <a:gd name="T66" fmla="*/ 2147483646 w 162"/>
              <a:gd name="T67" fmla="*/ 2147483646 h 54"/>
              <a:gd name="T68" fmla="*/ 0 w 162"/>
              <a:gd name="T69" fmla="*/ 2147483646 h 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2"/>
              <a:gd name="T106" fmla="*/ 0 h 54"/>
              <a:gd name="T107" fmla="*/ 162 w 162"/>
              <a:gd name="T108" fmla="*/ 54 h 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2" h="54">
                <a:moveTo>
                  <a:pt x="0" y="17"/>
                </a:moveTo>
                <a:lnTo>
                  <a:pt x="0" y="17"/>
                </a:lnTo>
                <a:lnTo>
                  <a:pt x="1" y="17"/>
                </a:lnTo>
                <a:lnTo>
                  <a:pt x="2" y="17"/>
                </a:lnTo>
                <a:lnTo>
                  <a:pt x="4" y="15"/>
                </a:lnTo>
                <a:lnTo>
                  <a:pt x="7" y="15"/>
                </a:lnTo>
                <a:lnTo>
                  <a:pt x="10" y="14"/>
                </a:lnTo>
                <a:lnTo>
                  <a:pt x="14" y="14"/>
                </a:lnTo>
                <a:lnTo>
                  <a:pt x="17" y="13"/>
                </a:lnTo>
                <a:lnTo>
                  <a:pt x="21" y="12"/>
                </a:lnTo>
                <a:lnTo>
                  <a:pt x="24" y="11"/>
                </a:lnTo>
                <a:lnTo>
                  <a:pt x="28" y="10"/>
                </a:lnTo>
                <a:lnTo>
                  <a:pt x="31" y="8"/>
                </a:lnTo>
                <a:lnTo>
                  <a:pt x="35" y="6"/>
                </a:lnTo>
                <a:lnTo>
                  <a:pt x="37" y="5"/>
                </a:lnTo>
                <a:lnTo>
                  <a:pt x="40" y="3"/>
                </a:lnTo>
                <a:lnTo>
                  <a:pt x="43" y="0"/>
                </a:lnTo>
                <a:lnTo>
                  <a:pt x="162" y="28"/>
                </a:lnTo>
                <a:lnTo>
                  <a:pt x="161" y="28"/>
                </a:lnTo>
                <a:lnTo>
                  <a:pt x="159" y="29"/>
                </a:lnTo>
                <a:lnTo>
                  <a:pt x="158" y="31"/>
                </a:lnTo>
                <a:lnTo>
                  <a:pt x="157" y="33"/>
                </a:lnTo>
                <a:lnTo>
                  <a:pt x="155" y="34"/>
                </a:lnTo>
                <a:lnTo>
                  <a:pt x="152" y="36"/>
                </a:lnTo>
                <a:lnTo>
                  <a:pt x="150" y="39"/>
                </a:lnTo>
                <a:lnTo>
                  <a:pt x="147" y="41"/>
                </a:lnTo>
                <a:lnTo>
                  <a:pt x="144" y="43"/>
                </a:lnTo>
                <a:lnTo>
                  <a:pt x="141" y="46"/>
                </a:lnTo>
                <a:lnTo>
                  <a:pt x="137" y="48"/>
                </a:lnTo>
                <a:lnTo>
                  <a:pt x="135" y="49"/>
                </a:lnTo>
                <a:lnTo>
                  <a:pt x="131" y="52"/>
                </a:lnTo>
                <a:lnTo>
                  <a:pt x="128" y="53"/>
                </a:lnTo>
                <a:lnTo>
                  <a:pt x="126" y="54"/>
                </a:lnTo>
                <a:lnTo>
                  <a:pt x="0" y="17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69" name="Freeform 136"/>
          <p:cNvSpPr>
            <a:spLocks/>
          </p:cNvSpPr>
          <p:nvPr/>
        </p:nvSpPr>
        <p:spPr bwMode="auto">
          <a:xfrm>
            <a:off x="1925638" y="2493963"/>
            <a:ext cx="90487" cy="55562"/>
          </a:xfrm>
          <a:custGeom>
            <a:avLst/>
            <a:gdLst>
              <a:gd name="T0" fmla="*/ 2147483646 w 57"/>
              <a:gd name="T1" fmla="*/ 2147483646 h 26"/>
              <a:gd name="T2" fmla="*/ 2147483646 w 57"/>
              <a:gd name="T3" fmla="*/ 2147483646 h 26"/>
              <a:gd name="T4" fmla="*/ 2147483646 w 57"/>
              <a:gd name="T5" fmla="*/ 0 h 26"/>
              <a:gd name="T6" fmla="*/ 0 w 57"/>
              <a:gd name="T7" fmla="*/ 2147483646 h 26"/>
              <a:gd name="T8" fmla="*/ 0 w 57"/>
              <a:gd name="T9" fmla="*/ 2147483646 h 26"/>
              <a:gd name="T10" fmla="*/ 2147483646 w 57"/>
              <a:gd name="T11" fmla="*/ 2147483646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"/>
              <a:gd name="T19" fmla="*/ 0 h 26"/>
              <a:gd name="T20" fmla="*/ 57 w 57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" h="26">
                <a:moveTo>
                  <a:pt x="6" y="26"/>
                </a:moveTo>
                <a:lnTo>
                  <a:pt x="57" y="11"/>
                </a:lnTo>
                <a:lnTo>
                  <a:pt x="25" y="0"/>
                </a:lnTo>
                <a:lnTo>
                  <a:pt x="0" y="4"/>
                </a:lnTo>
                <a:lnTo>
                  <a:pt x="0" y="25"/>
                </a:lnTo>
                <a:lnTo>
                  <a:pt x="6" y="26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70" name="Freeform 137"/>
          <p:cNvSpPr>
            <a:spLocks/>
          </p:cNvSpPr>
          <p:nvPr/>
        </p:nvSpPr>
        <p:spPr bwMode="auto">
          <a:xfrm>
            <a:off x="1685925" y="2260600"/>
            <a:ext cx="50800" cy="261938"/>
          </a:xfrm>
          <a:custGeom>
            <a:avLst/>
            <a:gdLst>
              <a:gd name="T0" fmla="*/ 2147483646 w 32"/>
              <a:gd name="T1" fmla="*/ 2147483646 h 124"/>
              <a:gd name="T2" fmla="*/ 2147483646 w 32"/>
              <a:gd name="T3" fmla="*/ 2147483646 h 124"/>
              <a:gd name="T4" fmla="*/ 2147483646 w 32"/>
              <a:gd name="T5" fmla="*/ 2147483646 h 124"/>
              <a:gd name="T6" fmla="*/ 2147483646 w 32"/>
              <a:gd name="T7" fmla="*/ 2147483646 h 124"/>
              <a:gd name="T8" fmla="*/ 2147483646 w 32"/>
              <a:gd name="T9" fmla="*/ 2147483646 h 124"/>
              <a:gd name="T10" fmla="*/ 2147483646 w 32"/>
              <a:gd name="T11" fmla="*/ 2147483646 h 124"/>
              <a:gd name="T12" fmla="*/ 2147483646 w 32"/>
              <a:gd name="T13" fmla="*/ 2147483646 h 124"/>
              <a:gd name="T14" fmla="*/ 2147483646 w 32"/>
              <a:gd name="T15" fmla="*/ 0 h 124"/>
              <a:gd name="T16" fmla="*/ 2147483646 w 32"/>
              <a:gd name="T17" fmla="*/ 0 h 124"/>
              <a:gd name="T18" fmla="*/ 2147483646 w 32"/>
              <a:gd name="T19" fmla="*/ 0 h 124"/>
              <a:gd name="T20" fmla="*/ 2147483646 w 32"/>
              <a:gd name="T21" fmla="*/ 0 h 124"/>
              <a:gd name="T22" fmla="*/ 2147483646 w 32"/>
              <a:gd name="T23" fmla="*/ 0 h 124"/>
              <a:gd name="T24" fmla="*/ 2147483646 w 32"/>
              <a:gd name="T25" fmla="*/ 2147483646 h 124"/>
              <a:gd name="T26" fmla="*/ 2147483646 w 32"/>
              <a:gd name="T27" fmla="*/ 2147483646 h 124"/>
              <a:gd name="T28" fmla="*/ 2147483646 w 32"/>
              <a:gd name="T29" fmla="*/ 2147483646 h 124"/>
              <a:gd name="T30" fmla="*/ 2147483646 w 32"/>
              <a:gd name="T31" fmla="*/ 2147483646 h 124"/>
              <a:gd name="T32" fmla="*/ 0 w 32"/>
              <a:gd name="T33" fmla="*/ 2147483646 h 124"/>
              <a:gd name="T34" fmla="*/ 0 w 32"/>
              <a:gd name="T35" fmla="*/ 2147483646 h 124"/>
              <a:gd name="T36" fmla="*/ 2147483646 w 32"/>
              <a:gd name="T37" fmla="*/ 2147483646 h 124"/>
              <a:gd name="T38" fmla="*/ 2147483646 w 32"/>
              <a:gd name="T39" fmla="*/ 2147483646 h 124"/>
              <a:gd name="T40" fmla="*/ 2147483646 w 32"/>
              <a:gd name="T41" fmla="*/ 2147483646 h 124"/>
              <a:gd name="T42" fmla="*/ 2147483646 w 32"/>
              <a:gd name="T43" fmla="*/ 2147483646 h 124"/>
              <a:gd name="T44" fmla="*/ 2147483646 w 32"/>
              <a:gd name="T45" fmla="*/ 2147483646 h 124"/>
              <a:gd name="T46" fmla="*/ 2147483646 w 32"/>
              <a:gd name="T47" fmla="*/ 2147483646 h 124"/>
              <a:gd name="T48" fmla="*/ 2147483646 w 32"/>
              <a:gd name="T49" fmla="*/ 2147483646 h 124"/>
              <a:gd name="T50" fmla="*/ 2147483646 w 32"/>
              <a:gd name="T51" fmla="*/ 2147483646 h 124"/>
              <a:gd name="T52" fmla="*/ 2147483646 w 32"/>
              <a:gd name="T53" fmla="*/ 2147483646 h 124"/>
              <a:gd name="T54" fmla="*/ 2147483646 w 32"/>
              <a:gd name="T55" fmla="*/ 2147483646 h 124"/>
              <a:gd name="T56" fmla="*/ 2147483646 w 32"/>
              <a:gd name="T57" fmla="*/ 2147483646 h 124"/>
              <a:gd name="T58" fmla="*/ 2147483646 w 32"/>
              <a:gd name="T59" fmla="*/ 2147483646 h 124"/>
              <a:gd name="T60" fmla="*/ 2147483646 w 32"/>
              <a:gd name="T61" fmla="*/ 2147483646 h 124"/>
              <a:gd name="T62" fmla="*/ 2147483646 w 32"/>
              <a:gd name="T63" fmla="*/ 2147483646 h 124"/>
              <a:gd name="T64" fmla="*/ 2147483646 w 32"/>
              <a:gd name="T65" fmla="*/ 2147483646 h 124"/>
              <a:gd name="T66" fmla="*/ 2147483646 w 32"/>
              <a:gd name="T67" fmla="*/ 2147483646 h 124"/>
              <a:gd name="T68" fmla="*/ 2147483646 w 32"/>
              <a:gd name="T69" fmla="*/ 2147483646 h 12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2"/>
              <a:gd name="T106" fmla="*/ 0 h 124"/>
              <a:gd name="T107" fmla="*/ 32 w 32"/>
              <a:gd name="T108" fmla="*/ 124 h 12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2" h="124">
                <a:moveTo>
                  <a:pt x="32" y="4"/>
                </a:moveTo>
                <a:lnTo>
                  <a:pt x="32" y="3"/>
                </a:lnTo>
                <a:lnTo>
                  <a:pt x="31" y="3"/>
                </a:lnTo>
                <a:lnTo>
                  <a:pt x="29" y="3"/>
                </a:lnTo>
                <a:lnTo>
                  <a:pt x="27" y="2"/>
                </a:lnTo>
                <a:lnTo>
                  <a:pt x="26" y="2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4" y="0"/>
                </a:lnTo>
                <a:lnTo>
                  <a:pt x="12" y="2"/>
                </a:lnTo>
                <a:lnTo>
                  <a:pt x="10" y="2"/>
                </a:lnTo>
                <a:lnTo>
                  <a:pt x="6" y="3"/>
                </a:lnTo>
                <a:lnTo>
                  <a:pt x="4" y="4"/>
                </a:lnTo>
                <a:lnTo>
                  <a:pt x="0" y="6"/>
                </a:lnTo>
                <a:lnTo>
                  <a:pt x="0" y="124"/>
                </a:lnTo>
                <a:lnTo>
                  <a:pt x="1" y="124"/>
                </a:lnTo>
                <a:lnTo>
                  <a:pt x="3" y="124"/>
                </a:lnTo>
                <a:lnTo>
                  <a:pt x="4" y="124"/>
                </a:lnTo>
                <a:lnTo>
                  <a:pt x="5" y="123"/>
                </a:lnTo>
                <a:lnTo>
                  <a:pt x="7" y="123"/>
                </a:lnTo>
                <a:lnTo>
                  <a:pt x="8" y="123"/>
                </a:lnTo>
                <a:lnTo>
                  <a:pt x="11" y="122"/>
                </a:lnTo>
                <a:lnTo>
                  <a:pt x="13" y="122"/>
                </a:lnTo>
                <a:lnTo>
                  <a:pt x="15" y="121"/>
                </a:lnTo>
                <a:lnTo>
                  <a:pt x="18" y="120"/>
                </a:lnTo>
                <a:lnTo>
                  <a:pt x="21" y="118"/>
                </a:lnTo>
                <a:lnTo>
                  <a:pt x="24" y="117"/>
                </a:lnTo>
                <a:lnTo>
                  <a:pt x="26" y="116"/>
                </a:lnTo>
                <a:lnTo>
                  <a:pt x="29" y="114"/>
                </a:lnTo>
                <a:lnTo>
                  <a:pt x="32" y="113"/>
                </a:lnTo>
                <a:lnTo>
                  <a:pt x="32" y="4"/>
                </a:lnTo>
                <a:close/>
              </a:path>
            </a:pathLst>
          </a:custGeom>
          <a:solidFill>
            <a:srgbClr val="7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71" name="Freeform 138"/>
          <p:cNvSpPr>
            <a:spLocks/>
          </p:cNvSpPr>
          <p:nvPr/>
        </p:nvSpPr>
        <p:spPr bwMode="auto">
          <a:xfrm>
            <a:off x="1687513" y="2265363"/>
            <a:ext cx="42862" cy="219075"/>
          </a:xfrm>
          <a:custGeom>
            <a:avLst/>
            <a:gdLst>
              <a:gd name="T0" fmla="*/ 2147483646 w 27"/>
              <a:gd name="T1" fmla="*/ 2147483646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0 h 104"/>
              <a:gd name="T14" fmla="*/ 2147483646 w 27"/>
              <a:gd name="T15" fmla="*/ 0 h 104"/>
              <a:gd name="T16" fmla="*/ 2147483646 w 27"/>
              <a:gd name="T17" fmla="*/ 0 h 104"/>
              <a:gd name="T18" fmla="*/ 2147483646 w 27"/>
              <a:gd name="T19" fmla="*/ 0 h 104"/>
              <a:gd name="T20" fmla="*/ 2147483646 w 27"/>
              <a:gd name="T21" fmla="*/ 0 h 104"/>
              <a:gd name="T22" fmla="*/ 2147483646 w 27"/>
              <a:gd name="T23" fmla="*/ 0 h 104"/>
              <a:gd name="T24" fmla="*/ 2147483646 w 27"/>
              <a:gd name="T25" fmla="*/ 0 h 104"/>
              <a:gd name="T26" fmla="*/ 2147483646 w 27"/>
              <a:gd name="T27" fmla="*/ 2147483646 h 104"/>
              <a:gd name="T28" fmla="*/ 2147483646 w 27"/>
              <a:gd name="T29" fmla="*/ 2147483646 h 104"/>
              <a:gd name="T30" fmla="*/ 2147483646 w 27"/>
              <a:gd name="T31" fmla="*/ 2147483646 h 104"/>
              <a:gd name="T32" fmla="*/ 0 w 27"/>
              <a:gd name="T33" fmla="*/ 2147483646 h 104"/>
              <a:gd name="T34" fmla="*/ 0 w 27"/>
              <a:gd name="T35" fmla="*/ 2147483646 h 104"/>
              <a:gd name="T36" fmla="*/ 0 w 27"/>
              <a:gd name="T37" fmla="*/ 2147483646 h 104"/>
              <a:gd name="T38" fmla="*/ 2147483646 w 27"/>
              <a:gd name="T39" fmla="*/ 2147483646 h 104"/>
              <a:gd name="T40" fmla="*/ 2147483646 w 27"/>
              <a:gd name="T41" fmla="*/ 2147483646 h 104"/>
              <a:gd name="T42" fmla="*/ 2147483646 w 27"/>
              <a:gd name="T43" fmla="*/ 2147483646 h 104"/>
              <a:gd name="T44" fmla="*/ 2147483646 w 27"/>
              <a:gd name="T45" fmla="*/ 2147483646 h 104"/>
              <a:gd name="T46" fmla="*/ 2147483646 w 27"/>
              <a:gd name="T47" fmla="*/ 2147483646 h 104"/>
              <a:gd name="T48" fmla="*/ 2147483646 w 27"/>
              <a:gd name="T49" fmla="*/ 2147483646 h 104"/>
              <a:gd name="T50" fmla="*/ 2147483646 w 27"/>
              <a:gd name="T51" fmla="*/ 2147483646 h 104"/>
              <a:gd name="T52" fmla="*/ 2147483646 w 27"/>
              <a:gd name="T53" fmla="*/ 2147483646 h 104"/>
              <a:gd name="T54" fmla="*/ 2147483646 w 27"/>
              <a:gd name="T55" fmla="*/ 2147483646 h 104"/>
              <a:gd name="T56" fmla="*/ 2147483646 w 27"/>
              <a:gd name="T57" fmla="*/ 2147483646 h 104"/>
              <a:gd name="T58" fmla="*/ 2147483646 w 27"/>
              <a:gd name="T59" fmla="*/ 2147483646 h 104"/>
              <a:gd name="T60" fmla="*/ 2147483646 w 27"/>
              <a:gd name="T61" fmla="*/ 2147483646 h 104"/>
              <a:gd name="T62" fmla="*/ 2147483646 w 27"/>
              <a:gd name="T63" fmla="*/ 2147483646 h 104"/>
              <a:gd name="T64" fmla="*/ 2147483646 w 27"/>
              <a:gd name="T65" fmla="*/ 2147483646 h 104"/>
              <a:gd name="T66" fmla="*/ 2147483646 w 27"/>
              <a:gd name="T67" fmla="*/ 2147483646 h 104"/>
              <a:gd name="T68" fmla="*/ 2147483646 w 27"/>
              <a:gd name="T69" fmla="*/ 2147483646 h 1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104"/>
              <a:gd name="T107" fmla="*/ 27 w 27"/>
              <a:gd name="T108" fmla="*/ 104 h 1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104">
                <a:moveTo>
                  <a:pt x="27" y="2"/>
                </a:moveTo>
                <a:lnTo>
                  <a:pt x="27" y="2"/>
                </a:lnTo>
                <a:lnTo>
                  <a:pt x="26" y="2"/>
                </a:lnTo>
                <a:lnTo>
                  <a:pt x="25" y="1"/>
                </a:lnTo>
                <a:lnTo>
                  <a:pt x="24" y="1"/>
                </a:lnTo>
                <a:lnTo>
                  <a:pt x="23" y="0"/>
                </a:lnTo>
                <a:lnTo>
                  <a:pt x="20" y="0"/>
                </a:lnTo>
                <a:lnTo>
                  <a:pt x="19" y="0"/>
                </a:lnTo>
                <a:lnTo>
                  <a:pt x="17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9" y="1"/>
                </a:lnTo>
                <a:lnTo>
                  <a:pt x="5" y="2"/>
                </a:lnTo>
                <a:lnTo>
                  <a:pt x="3" y="3"/>
                </a:lnTo>
                <a:lnTo>
                  <a:pt x="0" y="4"/>
                </a:lnTo>
                <a:lnTo>
                  <a:pt x="0" y="104"/>
                </a:lnTo>
                <a:lnTo>
                  <a:pt x="2" y="104"/>
                </a:lnTo>
                <a:lnTo>
                  <a:pt x="3" y="104"/>
                </a:lnTo>
                <a:lnTo>
                  <a:pt x="4" y="104"/>
                </a:lnTo>
                <a:lnTo>
                  <a:pt x="6" y="104"/>
                </a:lnTo>
                <a:lnTo>
                  <a:pt x="7" y="102"/>
                </a:lnTo>
                <a:lnTo>
                  <a:pt x="10" y="102"/>
                </a:lnTo>
                <a:lnTo>
                  <a:pt x="11" y="101"/>
                </a:lnTo>
                <a:lnTo>
                  <a:pt x="13" y="101"/>
                </a:lnTo>
                <a:lnTo>
                  <a:pt x="16" y="100"/>
                </a:lnTo>
                <a:lnTo>
                  <a:pt x="18" y="99"/>
                </a:lnTo>
                <a:lnTo>
                  <a:pt x="20" y="98"/>
                </a:lnTo>
                <a:lnTo>
                  <a:pt x="23" y="97"/>
                </a:lnTo>
                <a:lnTo>
                  <a:pt x="25" y="95"/>
                </a:lnTo>
                <a:lnTo>
                  <a:pt x="27" y="93"/>
                </a:lnTo>
                <a:lnTo>
                  <a:pt x="27" y="2"/>
                </a:lnTo>
                <a:close/>
              </a:path>
            </a:pathLst>
          </a:custGeom>
          <a:solidFill>
            <a:srgbClr val="9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72" name="Freeform 139"/>
          <p:cNvSpPr>
            <a:spLocks/>
          </p:cNvSpPr>
          <p:nvPr/>
        </p:nvSpPr>
        <p:spPr bwMode="auto">
          <a:xfrm>
            <a:off x="1690688" y="2266950"/>
            <a:ext cx="34925" cy="176213"/>
          </a:xfrm>
          <a:custGeom>
            <a:avLst/>
            <a:gdLst>
              <a:gd name="T0" fmla="*/ 2147483646 w 22"/>
              <a:gd name="T1" fmla="*/ 2147483646 h 84"/>
              <a:gd name="T2" fmla="*/ 2147483646 w 22"/>
              <a:gd name="T3" fmla="*/ 2147483646 h 84"/>
              <a:gd name="T4" fmla="*/ 2147483646 w 22"/>
              <a:gd name="T5" fmla="*/ 2147483646 h 84"/>
              <a:gd name="T6" fmla="*/ 2147483646 w 22"/>
              <a:gd name="T7" fmla="*/ 2147483646 h 84"/>
              <a:gd name="T8" fmla="*/ 2147483646 w 22"/>
              <a:gd name="T9" fmla="*/ 2147483646 h 84"/>
              <a:gd name="T10" fmla="*/ 2147483646 w 22"/>
              <a:gd name="T11" fmla="*/ 2147483646 h 84"/>
              <a:gd name="T12" fmla="*/ 2147483646 w 22"/>
              <a:gd name="T13" fmla="*/ 0 h 84"/>
              <a:gd name="T14" fmla="*/ 2147483646 w 22"/>
              <a:gd name="T15" fmla="*/ 0 h 84"/>
              <a:gd name="T16" fmla="*/ 2147483646 w 22"/>
              <a:gd name="T17" fmla="*/ 0 h 84"/>
              <a:gd name="T18" fmla="*/ 2147483646 w 22"/>
              <a:gd name="T19" fmla="*/ 0 h 84"/>
              <a:gd name="T20" fmla="*/ 2147483646 w 22"/>
              <a:gd name="T21" fmla="*/ 0 h 84"/>
              <a:gd name="T22" fmla="*/ 2147483646 w 22"/>
              <a:gd name="T23" fmla="*/ 0 h 84"/>
              <a:gd name="T24" fmla="*/ 2147483646 w 22"/>
              <a:gd name="T25" fmla="*/ 0 h 84"/>
              <a:gd name="T26" fmla="*/ 2147483646 w 22"/>
              <a:gd name="T27" fmla="*/ 2147483646 h 84"/>
              <a:gd name="T28" fmla="*/ 2147483646 w 22"/>
              <a:gd name="T29" fmla="*/ 2147483646 h 84"/>
              <a:gd name="T30" fmla="*/ 2147483646 w 22"/>
              <a:gd name="T31" fmla="*/ 2147483646 h 84"/>
              <a:gd name="T32" fmla="*/ 0 w 22"/>
              <a:gd name="T33" fmla="*/ 2147483646 h 84"/>
              <a:gd name="T34" fmla="*/ 0 w 22"/>
              <a:gd name="T35" fmla="*/ 2147483646 h 84"/>
              <a:gd name="T36" fmla="*/ 0 w 22"/>
              <a:gd name="T37" fmla="*/ 2147483646 h 84"/>
              <a:gd name="T38" fmla="*/ 0 w 22"/>
              <a:gd name="T39" fmla="*/ 2147483646 h 84"/>
              <a:gd name="T40" fmla="*/ 2147483646 w 22"/>
              <a:gd name="T41" fmla="*/ 2147483646 h 84"/>
              <a:gd name="T42" fmla="*/ 2147483646 w 22"/>
              <a:gd name="T43" fmla="*/ 2147483646 h 84"/>
              <a:gd name="T44" fmla="*/ 2147483646 w 22"/>
              <a:gd name="T45" fmla="*/ 2147483646 h 84"/>
              <a:gd name="T46" fmla="*/ 2147483646 w 22"/>
              <a:gd name="T47" fmla="*/ 2147483646 h 84"/>
              <a:gd name="T48" fmla="*/ 2147483646 w 22"/>
              <a:gd name="T49" fmla="*/ 2147483646 h 84"/>
              <a:gd name="T50" fmla="*/ 2147483646 w 22"/>
              <a:gd name="T51" fmla="*/ 2147483646 h 84"/>
              <a:gd name="T52" fmla="*/ 2147483646 w 22"/>
              <a:gd name="T53" fmla="*/ 2147483646 h 84"/>
              <a:gd name="T54" fmla="*/ 2147483646 w 22"/>
              <a:gd name="T55" fmla="*/ 2147483646 h 84"/>
              <a:gd name="T56" fmla="*/ 2147483646 w 22"/>
              <a:gd name="T57" fmla="*/ 2147483646 h 84"/>
              <a:gd name="T58" fmla="*/ 2147483646 w 22"/>
              <a:gd name="T59" fmla="*/ 2147483646 h 84"/>
              <a:gd name="T60" fmla="*/ 2147483646 w 22"/>
              <a:gd name="T61" fmla="*/ 2147483646 h 84"/>
              <a:gd name="T62" fmla="*/ 2147483646 w 22"/>
              <a:gd name="T63" fmla="*/ 2147483646 h 84"/>
              <a:gd name="T64" fmla="*/ 2147483646 w 22"/>
              <a:gd name="T65" fmla="*/ 2147483646 h 84"/>
              <a:gd name="T66" fmla="*/ 2147483646 w 22"/>
              <a:gd name="T67" fmla="*/ 2147483646 h 84"/>
              <a:gd name="T68" fmla="*/ 2147483646 w 22"/>
              <a:gd name="T69" fmla="*/ 2147483646 h 8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"/>
              <a:gd name="T106" fmla="*/ 0 h 84"/>
              <a:gd name="T107" fmla="*/ 22 w 22"/>
              <a:gd name="T108" fmla="*/ 84 h 8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" h="84">
                <a:moveTo>
                  <a:pt x="22" y="2"/>
                </a:moveTo>
                <a:lnTo>
                  <a:pt x="22" y="2"/>
                </a:lnTo>
                <a:lnTo>
                  <a:pt x="21" y="1"/>
                </a:lnTo>
                <a:lnTo>
                  <a:pt x="19" y="1"/>
                </a:lnTo>
                <a:lnTo>
                  <a:pt x="18" y="1"/>
                </a:lnTo>
                <a:lnTo>
                  <a:pt x="17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5" y="1"/>
                </a:lnTo>
                <a:lnTo>
                  <a:pt x="3" y="1"/>
                </a:lnTo>
                <a:lnTo>
                  <a:pt x="2" y="2"/>
                </a:lnTo>
                <a:lnTo>
                  <a:pt x="0" y="3"/>
                </a:lnTo>
                <a:lnTo>
                  <a:pt x="0" y="84"/>
                </a:lnTo>
                <a:lnTo>
                  <a:pt x="1" y="84"/>
                </a:lnTo>
                <a:lnTo>
                  <a:pt x="2" y="84"/>
                </a:lnTo>
                <a:lnTo>
                  <a:pt x="3" y="84"/>
                </a:lnTo>
                <a:lnTo>
                  <a:pt x="4" y="84"/>
                </a:lnTo>
                <a:lnTo>
                  <a:pt x="5" y="84"/>
                </a:lnTo>
                <a:lnTo>
                  <a:pt x="7" y="83"/>
                </a:lnTo>
                <a:lnTo>
                  <a:pt x="9" y="83"/>
                </a:lnTo>
                <a:lnTo>
                  <a:pt x="10" y="82"/>
                </a:lnTo>
                <a:lnTo>
                  <a:pt x="12" y="82"/>
                </a:lnTo>
                <a:lnTo>
                  <a:pt x="14" y="80"/>
                </a:lnTo>
                <a:lnTo>
                  <a:pt x="16" y="79"/>
                </a:lnTo>
                <a:lnTo>
                  <a:pt x="18" y="78"/>
                </a:lnTo>
                <a:lnTo>
                  <a:pt x="19" y="77"/>
                </a:lnTo>
                <a:lnTo>
                  <a:pt x="22" y="76"/>
                </a:lnTo>
                <a:lnTo>
                  <a:pt x="22" y="2"/>
                </a:lnTo>
                <a:close/>
              </a:path>
            </a:pathLst>
          </a:custGeom>
          <a:solidFill>
            <a:srgbClr val="A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73" name="Freeform 140"/>
          <p:cNvSpPr>
            <a:spLocks/>
          </p:cNvSpPr>
          <p:nvPr/>
        </p:nvSpPr>
        <p:spPr bwMode="auto">
          <a:xfrm>
            <a:off x="1692275" y="2268538"/>
            <a:ext cx="26988" cy="138112"/>
          </a:xfrm>
          <a:custGeom>
            <a:avLst/>
            <a:gdLst>
              <a:gd name="T0" fmla="*/ 2147483646 w 17"/>
              <a:gd name="T1" fmla="*/ 2147483646 h 65"/>
              <a:gd name="T2" fmla="*/ 2147483646 w 17"/>
              <a:gd name="T3" fmla="*/ 2147483646 h 65"/>
              <a:gd name="T4" fmla="*/ 2147483646 w 17"/>
              <a:gd name="T5" fmla="*/ 2147483646 h 65"/>
              <a:gd name="T6" fmla="*/ 2147483646 w 17"/>
              <a:gd name="T7" fmla="*/ 0 h 65"/>
              <a:gd name="T8" fmla="*/ 2147483646 w 17"/>
              <a:gd name="T9" fmla="*/ 0 h 65"/>
              <a:gd name="T10" fmla="*/ 2147483646 w 17"/>
              <a:gd name="T11" fmla="*/ 0 h 65"/>
              <a:gd name="T12" fmla="*/ 2147483646 w 17"/>
              <a:gd name="T13" fmla="*/ 0 h 65"/>
              <a:gd name="T14" fmla="*/ 2147483646 w 17"/>
              <a:gd name="T15" fmla="*/ 2147483646 h 65"/>
              <a:gd name="T16" fmla="*/ 0 w 17"/>
              <a:gd name="T17" fmla="*/ 2147483646 h 65"/>
              <a:gd name="T18" fmla="*/ 0 w 17"/>
              <a:gd name="T19" fmla="*/ 2147483646 h 65"/>
              <a:gd name="T20" fmla="*/ 0 w 17"/>
              <a:gd name="T21" fmla="*/ 2147483646 h 65"/>
              <a:gd name="T22" fmla="*/ 2147483646 w 17"/>
              <a:gd name="T23" fmla="*/ 2147483646 h 65"/>
              <a:gd name="T24" fmla="*/ 2147483646 w 17"/>
              <a:gd name="T25" fmla="*/ 2147483646 h 65"/>
              <a:gd name="T26" fmla="*/ 2147483646 w 17"/>
              <a:gd name="T27" fmla="*/ 2147483646 h 65"/>
              <a:gd name="T28" fmla="*/ 2147483646 w 17"/>
              <a:gd name="T29" fmla="*/ 2147483646 h 65"/>
              <a:gd name="T30" fmla="*/ 2147483646 w 17"/>
              <a:gd name="T31" fmla="*/ 2147483646 h 65"/>
              <a:gd name="T32" fmla="*/ 2147483646 w 17"/>
              <a:gd name="T33" fmla="*/ 2147483646 h 65"/>
              <a:gd name="T34" fmla="*/ 2147483646 w 17"/>
              <a:gd name="T35" fmla="*/ 2147483646 h 65"/>
              <a:gd name="T36" fmla="*/ 2147483646 w 17"/>
              <a:gd name="T37" fmla="*/ 2147483646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7"/>
              <a:gd name="T58" fmla="*/ 0 h 65"/>
              <a:gd name="T59" fmla="*/ 17 w 17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7" h="65">
                <a:moveTo>
                  <a:pt x="17" y="1"/>
                </a:moveTo>
                <a:lnTo>
                  <a:pt x="17" y="1"/>
                </a:lnTo>
                <a:lnTo>
                  <a:pt x="16" y="1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6" y="0"/>
                </a:lnTo>
                <a:lnTo>
                  <a:pt x="2" y="1"/>
                </a:lnTo>
                <a:lnTo>
                  <a:pt x="0" y="2"/>
                </a:lnTo>
                <a:lnTo>
                  <a:pt x="0" y="65"/>
                </a:lnTo>
                <a:lnTo>
                  <a:pt x="1" y="65"/>
                </a:lnTo>
                <a:lnTo>
                  <a:pt x="3" y="64"/>
                </a:lnTo>
                <a:lnTo>
                  <a:pt x="6" y="64"/>
                </a:lnTo>
                <a:lnTo>
                  <a:pt x="8" y="63"/>
                </a:lnTo>
                <a:lnTo>
                  <a:pt x="11" y="62"/>
                </a:lnTo>
                <a:lnTo>
                  <a:pt x="14" y="61"/>
                </a:lnTo>
                <a:lnTo>
                  <a:pt x="17" y="58"/>
                </a:lnTo>
                <a:lnTo>
                  <a:pt x="17" y="1"/>
                </a:lnTo>
                <a:close/>
              </a:path>
            </a:pathLst>
          </a:custGeom>
          <a:solidFill>
            <a:srgbClr val="BCE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74" name="Freeform 141"/>
          <p:cNvSpPr>
            <a:spLocks/>
          </p:cNvSpPr>
          <p:nvPr/>
        </p:nvSpPr>
        <p:spPr bwMode="auto">
          <a:xfrm>
            <a:off x="1692275" y="2271713"/>
            <a:ext cx="22225" cy="96837"/>
          </a:xfrm>
          <a:custGeom>
            <a:avLst/>
            <a:gdLst>
              <a:gd name="T0" fmla="*/ 2147483646 w 14"/>
              <a:gd name="T1" fmla="*/ 2147483646 h 46"/>
              <a:gd name="T2" fmla="*/ 2147483646 w 14"/>
              <a:gd name="T3" fmla="*/ 0 h 46"/>
              <a:gd name="T4" fmla="*/ 2147483646 w 14"/>
              <a:gd name="T5" fmla="*/ 0 h 46"/>
              <a:gd name="T6" fmla="*/ 2147483646 w 14"/>
              <a:gd name="T7" fmla="*/ 0 h 46"/>
              <a:gd name="T8" fmla="*/ 2147483646 w 14"/>
              <a:gd name="T9" fmla="*/ 0 h 46"/>
              <a:gd name="T10" fmla="*/ 2147483646 w 14"/>
              <a:gd name="T11" fmla="*/ 0 h 46"/>
              <a:gd name="T12" fmla="*/ 2147483646 w 14"/>
              <a:gd name="T13" fmla="*/ 0 h 46"/>
              <a:gd name="T14" fmla="*/ 2147483646 w 14"/>
              <a:gd name="T15" fmla="*/ 0 h 46"/>
              <a:gd name="T16" fmla="*/ 0 w 14"/>
              <a:gd name="T17" fmla="*/ 2147483646 h 46"/>
              <a:gd name="T18" fmla="*/ 0 w 14"/>
              <a:gd name="T19" fmla="*/ 2147483646 h 46"/>
              <a:gd name="T20" fmla="*/ 2147483646 w 14"/>
              <a:gd name="T21" fmla="*/ 2147483646 h 46"/>
              <a:gd name="T22" fmla="*/ 2147483646 w 14"/>
              <a:gd name="T23" fmla="*/ 2147483646 h 46"/>
              <a:gd name="T24" fmla="*/ 2147483646 w 14"/>
              <a:gd name="T25" fmla="*/ 2147483646 h 46"/>
              <a:gd name="T26" fmla="*/ 2147483646 w 14"/>
              <a:gd name="T27" fmla="*/ 2147483646 h 46"/>
              <a:gd name="T28" fmla="*/ 2147483646 w 14"/>
              <a:gd name="T29" fmla="*/ 2147483646 h 46"/>
              <a:gd name="T30" fmla="*/ 2147483646 w 14"/>
              <a:gd name="T31" fmla="*/ 2147483646 h 46"/>
              <a:gd name="T32" fmla="*/ 2147483646 w 14"/>
              <a:gd name="T33" fmla="*/ 2147483646 h 46"/>
              <a:gd name="T34" fmla="*/ 2147483646 w 14"/>
              <a:gd name="T35" fmla="*/ 2147483646 h 46"/>
              <a:gd name="T36" fmla="*/ 2147483646 w 14"/>
              <a:gd name="T37" fmla="*/ 2147483646 h 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"/>
              <a:gd name="T58" fmla="*/ 0 h 46"/>
              <a:gd name="T59" fmla="*/ 14 w 14"/>
              <a:gd name="T60" fmla="*/ 46 h 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" h="46">
                <a:moveTo>
                  <a:pt x="14" y="1"/>
                </a:moveTo>
                <a:lnTo>
                  <a:pt x="14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6" y="0"/>
                </a:lnTo>
                <a:lnTo>
                  <a:pt x="2" y="0"/>
                </a:lnTo>
                <a:lnTo>
                  <a:pt x="0" y="2"/>
                </a:lnTo>
                <a:lnTo>
                  <a:pt x="0" y="46"/>
                </a:lnTo>
                <a:lnTo>
                  <a:pt x="1" y="46"/>
                </a:lnTo>
                <a:lnTo>
                  <a:pt x="3" y="46"/>
                </a:lnTo>
                <a:lnTo>
                  <a:pt x="4" y="44"/>
                </a:lnTo>
                <a:lnTo>
                  <a:pt x="7" y="44"/>
                </a:lnTo>
                <a:lnTo>
                  <a:pt x="9" y="43"/>
                </a:lnTo>
                <a:lnTo>
                  <a:pt x="11" y="42"/>
                </a:lnTo>
                <a:lnTo>
                  <a:pt x="14" y="41"/>
                </a:lnTo>
                <a:lnTo>
                  <a:pt x="14" y="1"/>
                </a:lnTo>
                <a:close/>
              </a:path>
            </a:pathLst>
          </a:custGeom>
          <a:solidFill>
            <a:srgbClr val="D1F2F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75" name="Freeform 142"/>
          <p:cNvSpPr>
            <a:spLocks/>
          </p:cNvSpPr>
          <p:nvPr/>
        </p:nvSpPr>
        <p:spPr bwMode="auto">
          <a:xfrm>
            <a:off x="1693863" y="2271713"/>
            <a:ext cx="14287" cy="55562"/>
          </a:xfrm>
          <a:custGeom>
            <a:avLst/>
            <a:gdLst>
              <a:gd name="T0" fmla="*/ 2147483646 w 9"/>
              <a:gd name="T1" fmla="*/ 2147483646 h 27"/>
              <a:gd name="T2" fmla="*/ 2147483646 w 9"/>
              <a:gd name="T3" fmla="*/ 2147483646 h 27"/>
              <a:gd name="T4" fmla="*/ 2147483646 w 9"/>
              <a:gd name="T5" fmla="*/ 2147483646 h 27"/>
              <a:gd name="T6" fmla="*/ 2147483646 w 9"/>
              <a:gd name="T7" fmla="*/ 2147483646 h 27"/>
              <a:gd name="T8" fmla="*/ 2147483646 w 9"/>
              <a:gd name="T9" fmla="*/ 0 h 27"/>
              <a:gd name="T10" fmla="*/ 2147483646 w 9"/>
              <a:gd name="T11" fmla="*/ 0 h 27"/>
              <a:gd name="T12" fmla="*/ 2147483646 w 9"/>
              <a:gd name="T13" fmla="*/ 2147483646 h 27"/>
              <a:gd name="T14" fmla="*/ 2147483646 w 9"/>
              <a:gd name="T15" fmla="*/ 2147483646 h 27"/>
              <a:gd name="T16" fmla="*/ 0 w 9"/>
              <a:gd name="T17" fmla="*/ 2147483646 h 27"/>
              <a:gd name="T18" fmla="*/ 0 w 9"/>
              <a:gd name="T19" fmla="*/ 2147483646 h 27"/>
              <a:gd name="T20" fmla="*/ 0 w 9"/>
              <a:gd name="T21" fmla="*/ 2147483646 h 27"/>
              <a:gd name="T22" fmla="*/ 2147483646 w 9"/>
              <a:gd name="T23" fmla="*/ 2147483646 h 27"/>
              <a:gd name="T24" fmla="*/ 2147483646 w 9"/>
              <a:gd name="T25" fmla="*/ 2147483646 h 27"/>
              <a:gd name="T26" fmla="*/ 2147483646 w 9"/>
              <a:gd name="T27" fmla="*/ 2147483646 h 27"/>
              <a:gd name="T28" fmla="*/ 2147483646 w 9"/>
              <a:gd name="T29" fmla="*/ 2147483646 h 27"/>
              <a:gd name="T30" fmla="*/ 2147483646 w 9"/>
              <a:gd name="T31" fmla="*/ 2147483646 h 27"/>
              <a:gd name="T32" fmla="*/ 2147483646 w 9"/>
              <a:gd name="T33" fmla="*/ 2147483646 h 27"/>
              <a:gd name="T34" fmla="*/ 2147483646 w 9"/>
              <a:gd name="T35" fmla="*/ 2147483646 h 27"/>
              <a:gd name="T36" fmla="*/ 2147483646 w 9"/>
              <a:gd name="T37" fmla="*/ 2147483646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27"/>
              <a:gd name="T59" fmla="*/ 9 w 9"/>
              <a:gd name="T60" fmla="*/ 27 h 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27">
                <a:moveTo>
                  <a:pt x="9" y="1"/>
                </a:move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6" y="0"/>
                </a:lnTo>
                <a:lnTo>
                  <a:pt x="5" y="0"/>
                </a:lnTo>
                <a:lnTo>
                  <a:pt x="3" y="1"/>
                </a:lnTo>
                <a:lnTo>
                  <a:pt x="1" y="1"/>
                </a:lnTo>
                <a:lnTo>
                  <a:pt x="0" y="2"/>
                </a:lnTo>
                <a:lnTo>
                  <a:pt x="0" y="27"/>
                </a:lnTo>
                <a:lnTo>
                  <a:pt x="1" y="27"/>
                </a:lnTo>
                <a:lnTo>
                  <a:pt x="2" y="27"/>
                </a:lnTo>
                <a:lnTo>
                  <a:pt x="3" y="27"/>
                </a:lnTo>
                <a:lnTo>
                  <a:pt x="5" y="27"/>
                </a:lnTo>
                <a:lnTo>
                  <a:pt x="6" y="26"/>
                </a:lnTo>
                <a:lnTo>
                  <a:pt x="8" y="25"/>
                </a:lnTo>
                <a:lnTo>
                  <a:pt x="9" y="23"/>
                </a:lnTo>
                <a:lnTo>
                  <a:pt x="9" y="1"/>
                </a:lnTo>
                <a:close/>
              </a:path>
            </a:pathLst>
          </a:custGeom>
          <a:solidFill>
            <a:srgbClr val="E5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76" name="Freeform 143"/>
          <p:cNvSpPr>
            <a:spLocks/>
          </p:cNvSpPr>
          <p:nvPr/>
        </p:nvSpPr>
        <p:spPr bwMode="auto">
          <a:xfrm>
            <a:off x="1870075" y="2433638"/>
            <a:ext cx="22225" cy="2857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2147483646 h 14"/>
              <a:gd name="T18" fmla="*/ 2147483646 w 14"/>
              <a:gd name="T19" fmla="*/ 2147483646 h 14"/>
              <a:gd name="T20" fmla="*/ 2147483646 w 14"/>
              <a:gd name="T21" fmla="*/ 2147483646 h 14"/>
              <a:gd name="T22" fmla="*/ 2147483646 w 14"/>
              <a:gd name="T23" fmla="*/ 2147483646 h 14"/>
              <a:gd name="T24" fmla="*/ 2147483646 w 14"/>
              <a:gd name="T25" fmla="*/ 2147483646 h 14"/>
              <a:gd name="T26" fmla="*/ 2147483646 w 14"/>
              <a:gd name="T27" fmla="*/ 2147483646 h 14"/>
              <a:gd name="T28" fmla="*/ 2147483646 w 14"/>
              <a:gd name="T29" fmla="*/ 0 h 14"/>
              <a:gd name="T30" fmla="*/ 2147483646 w 14"/>
              <a:gd name="T31" fmla="*/ 0 h 14"/>
              <a:gd name="T32" fmla="*/ 2147483646 w 14"/>
              <a:gd name="T33" fmla="*/ 0 h 14"/>
              <a:gd name="T34" fmla="*/ 2147483646 w 14"/>
              <a:gd name="T35" fmla="*/ 0 h 14"/>
              <a:gd name="T36" fmla="*/ 2147483646 w 14"/>
              <a:gd name="T37" fmla="*/ 0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2147483646 w 14"/>
              <a:gd name="T43" fmla="*/ 2147483646 h 14"/>
              <a:gd name="T44" fmla="*/ 2147483646 w 14"/>
              <a:gd name="T45" fmla="*/ 2147483646 h 14"/>
              <a:gd name="T46" fmla="*/ 0 w 14"/>
              <a:gd name="T47" fmla="*/ 2147483646 h 14"/>
              <a:gd name="T48" fmla="*/ 0 w 14"/>
              <a:gd name="T49" fmla="*/ 2147483646 h 14"/>
              <a:gd name="T50" fmla="*/ 0 w 14"/>
              <a:gd name="T51" fmla="*/ 2147483646 h 14"/>
              <a:gd name="T52" fmla="*/ 2147483646 w 14"/>
              <a:gd name="T53" fmla="*/ 2147483646 h 14"/>
              <a:gd name="T54" fmla="*/ 2147483646 w 14"/>
              <a:gd name="T55" fmla="*/ 2147483646 h 14"/>
              <a:gd name="T56" fmla="*/ 2147483646 w 14"/>
              <a:gd name="T57" fmla="*/ 2147483646 h 14"/>
              <a:gd name="T58" fmla="*/ 2147483646 w 14"/>
              <a:gd name="T59" fmla="*/ 2147483646 h 14"/>
              <a:gd name="T60" fmla="*/ 2147483646 w 14"/>
              <a:gd name="T61" fmla="*/ 2147483646 h 14"/>
              <a:gd name="T62" fmla="*/ 2147483646 w 14"/>
              <a:gd name="T63" fmla="*/ 2147483646 h 14"/>
              <a:gd name="T64" fmla="*/ 2147483646 w 14"/>
              <a:gd name="T65" fmla="*/ 2147483646 h 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"/>
              <a:gd name="T100" fmla="*/ 0 h 14"/>
              <a:gd name="T101" fmla="*/ 14 w 14"/>
              <a:gd name="T102" fmla="*/ 14 h 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" h="14">
                <a:moveTo>
                  <a:pt x="7" y="14"/>
                </a:moveTo>
                <a:lnTo>
                  <a:pt x="8" y="14"/>
                </a:lnTo>
                <a:lnTo>
                  <a:pt x="9" y="13"/>
                </a:lnTo>
                <a:lnTo>
                  <a:pt x="10" y="13"/>
                </a:lnTo>
                <a:lnTo>
                  <a:pt x="11" y="12"/>
                </a:lnTo>
                <a:lnTo>
                  <a:pt x="13" y="11"/>
                </a:lnTo>
                <a:lnTo>
                  <a:pt x="13" y="10"/>
                </a:lnTo>
                <a:lnTo>
                  <a:pt x="14" y="8"/>
                </a:lnTo>
                <a:lnTo>
                  <a:pt x="14" y="7"/>
                </a:lnTo>
                <a:lnTo>
                  <a:pt x="14" y="6"/>
                </a:lnTo>
                <a:lnTo>
                  <a:pt x="13" y="5"/>
                </a:lnTo>
                <a:lnTo>
                  <a:pt x="13" y="4"/>
                </a:lnTo>
                <a:lnTo>
                  <a:pt x="11" y="3"/>
                </a:lnTo>
                <a:lnTo>
                  <a:pt x="10" y="1"/>
                </a:lnTo>
                <a:lnTo>
                  <a:pt x="9" y="0"/>
                </a:lnTo>
                <a:lnTo>
                  <a:pt x="8" y="0"/>
                </a:lnTo>
                <a:lnTo>
                  <a:pt x="7" y="0"/>
                </a:lnTo>
                <a:lnTo>
                  <a:pt x="6" y="0"/>
                </a:lnTo>
                <a:lnTo>
                  <a:pt x="4" y="0"/>
                </a:lnTo>
                <a:lnTo>
                  <a:pt x="3" y="1"/>
                </a:lnTo>
                <a:lnTo>
                  <a:pt x="2" y="3"/>
                </a:lnTo>
                <a:lnTo>
                  <a:pt x="1" y="4"/>
                </a:lnTo>
                <a:lnTo>
                  <a:pt x="1" y="5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1" y="10"/>
                </a:lnTo>
                <a:lnTo>
                  <a:pt x="1" y="11"/>
                </a:lnTo>
                <a:lnTo>
                  <a:pt x="2" y="12"/>
                </a:lnTo>
                <a:lnTo>
                  <a:pt x="3" y="13"/>
                </a:lnTo>
                <a:lnTo>
                  <a:pt x="4" y="13"/>
                </a:lnTo>
                <a:lnTo>
                  <a:pt x="6" y="14"/>
                </a:lnTo>
                <a:lnTo>
                  <a:pt x="7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77" name="Freeform 144"/>
          <p:cNvSpPr>
            <a:spLocks/>
          </p:cNvSpPr>
          <p:nvPr/>
        </p:nvSpPr>
        <p:spPr bwMode="auto">
          <a:xfrm>
            <a:off x="1804988" y="2433638"/>
            <a:ext cx="11112" cy="14287"/>
          </a:xfrm>
          <a:custGeom>
            <a:avLst/>
            <a:gdLst>
              <a:gd name="T0" fmla="*/ 2147483646 w 7"/>
              <a:gd name="T1" fmla="*/ 2147483646 h 7"/>
              <a:gd name="T2" fmla="*/ 2147483646 w 7"/>
              <a:gd name="T3" fmla="*/ 2147483646 h 7"/>
              <a:gd name="T4" fmla="*/ 2147483646 w 7"/>
              <a:gd name="T5" fmla="*/ 2147483646 h 7"/>
              <a:gd name="T6" fmla="*/ 2147483646 w 7"/>
              <a:gd name="T7" fmla="*/ 2147483646 h 7"/>
              <a:gd name="T8" fmla="*/ 2147483646 w 7"/>
              <a:gd name="T9" fmla="*/ 2147483646 h 7"/>
              <a:gd name="T10" fmla="*/ 2147483646 w 7"/>
              <a:gd name="T11" fmla="*/ 2147483646 h 7"/>
              <a:gd name="T12" fmla="*/ 2147483646 w 7"/>
              <a:gd name="T13" fmla="*/ 2147483646 h 7"/>
              <a:gd name="T14" fmla="*/ 2147483646 w 7"/>
              <a:gd name="T15" fmla="*/ 0 h 7"/>
              <a:gd name="T16" fmla="*/ 2147483646 w 7"/>
              <a:gd name="T17" fmla="*/ 0 h 7"/>
              <a:gd name="T18" fmla="*/ 2147483646 w 7"/>
              <a:gd name="T19" fmla="*/ 0 h 7"/>
              <a:gd name="T20" fmla="*/ 2147483646 w 7"/>
              <a:gd name="T21" fmla="*/ 2147483646 h 7"/>
              <a:gd name="T22" fmla="*/ 0 w 7"/>
              <a:gd name="T23" fmla="*/ 2147483646 h 7"/>
              <a:gd name="T24" fmla="*/ 0 w 7"/>
              <a:gd name="T25" fmla="*/ 2147483646 h 7"/>
              <a:gd name="T26" fmla="*/ 0 w 7"/>
              <a:gd name="T27" fmla="*/ 2147483646 h 7"/>
              <a:gd name="T28" fmla="*/ 2147483646 w 7"/>
              <a:gd name="T29" fmla="*/ 2147483646 h 7"/>
              <a:gd name="T30" fmla="*/ 2147483646 w 7"/>
              <a:gd name="T31" fmla="*/ 2147483646 h 7"/>
              <a:gd name="T32" fmla="*/ 2147483646 w 7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"/>
              <a:gd name="T52" fmla="*/ 0 h 7"/>
              <a:gd name="T53" fmla="*/ 7 w 7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" h="7">
                <a:moveTo>
                  <a:pt x="3" y="7"/>
                </a:moveTo>
                <a:lnTo>
                  <a:pt x="5" y="7"/>
                </a:lnTo>
                <a:lnTo>
                  <a:pt x="6" y="6"/>
                </a:lnTo>
                <a:lnTo>
                  <a:pt x="6" y="5"/>
                </a:lnTo>
                <a:lnTo>
                  <a:pt x="7" y="4"/>
                </a:lnTo>
                <a:lnTo>
                  <a:pt x="6" y="3"/>
                </a:lnTo>
                <a:lnTo>
                  <a:pt x="6" y="1"/>
                </a:lnTo>
                <a:lnTo>
                  <a:pt x="5" y="0"/>
                </a:lnTo>
                <a:lnTo>
                  <a:pt x="3" y="0"/>
                </a:lnTo>
                <a:lnTo>
                  <a:pt x="2" y="0"/>
                </a:lnTo>
                <a:lnTo>
                  <a:pt x="1" y="1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78" name="Freeform 145"/>
          <p:cNvSpPr>
            <a:spLocks/>
          </p:cNvSpPr>
          <p:nvPr/>
        </p:nvSpPr>
        <p:spPr bwMode="auto">
          <a:xfrm>
            <a:off x="1824038" y="2433638"/>
            <a:ext cx="7937" cy="14287"/>
          </a:xfrm>
          <a:custGeom>
            <a:avLst/>
            <a:gdLst>
              <a:gd name="T0" fmla="*/ 2147483646 w 5"/>
              <a:gd name="T1" fmla="*/ 2147483646 h 7"/>
              <a:gd name="T2" fmla="*/ 2147483646 w 5"/>
              <a:gd name="T3" fmla="*/ 2147483646 h 7"/>
              <a:gd name="T4" fmla="*/ 2147483646 w 5"/>
              <a:gd name="T5" fmla="*/ 2147483646 h 7"/>
              <a:gd name="T6" fmla="*/ 2147483646 w 5"/>
              <a:gd name="T7" fmla="*/ 2147483646 h 7"/>
              <a:gd name="T8" fmla="*/ 2147483646 w 5"/>
              <a:gd name="T9" fmla="*/ 2147483646 h 7"/>
              <a:gd name="T10" fmla="*/ 2147483646 w 5"/>
              <a:gd name="T11" fmla="*/ 2147483646 h 7"/>
              <a:gd name="T12" fmla="*/ 2147483646 w 5"/>
              <a:gd name="T13" fmla="*/ 2147483646 h 7"/>
              <a:gd name="T14" fmla="*/ 2147483646 w 5"/>
              <a:gd name="T15" fmla="*/ 2147483646 h 7"/>
              <a:gd name="T16" fmla="*/ 2147483646 w 5"/>
              <a:gd name="T17" fmla="*/ 0 h 7"/>
              <a:gd name="T18" fmla="*/ 2147483646 w 5"/>
              <a:gd name="T19" fmla="*/ 2147483646 h 7"/>
              <a:gd name="T20" fmla="*/ 2147483646 w 5"/>
              <a:gd name="T21" fmla="*/ 2147483646 h 7"/>
              <a:gd name="T22" fmla="*/ 0 w 5"/>
              <a:gd name="T23" fmla="*/ 2147483646 h 7"/>
              <a:gd name="T24" fmla="*/ 0 w 5"/>
              <a:gd name="T25" fmla="*/ 2147483646 h 7"/>
              <a:gd name="T26" fmla="*/ 0 w 5"/>
              <a:gd name="T27" fmla="*/ 2147483646 h 7"/>
              <a:gd name="T28" fmla="*/ 2147483646 w 5"/>
              <a:gd name="T29" fmla="*/ 2147483646 h 7"/>
              <a:gd name="T30" fmla="*/ 2147483646 w 5"/>
              <a:gd name="T31" fmla="*/ 2147483646 h 7"/>
              <a:gd name="T32" fmla="*/ 2147483646 w 5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"/>
              <a:gd name="T52" fmla="*/ 0 h 7"/>
              <a:gd name="T53" fmla="*/ 5 w 5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" h="7">
                <a:moveTo>
                  <a:pt x="3" y="7"/>
                </a:moveTo>
                <a:lnTo>
                  <a:pt x="4" y="7"/>
                </a:lnTo>
                <a:lnTo>
                  <a:pt x="5" y="7"/>
                </a:lnTo>
                <a:lnTo>
                  <a:pt x="5" y="6"/>
                </a:lnTo>
                <a:lnTo>
                  <a:pt x="5" y="4"/>
                </a:lnTo>
                <a:lnTo>
                  <a:pt x="5" y="3"/>
                </a:lnTo>
                <a:lnTo>
                  <a:pt x="5" y="1"/>
                </a:lnTo>
                <a:lnTo>
                  <a:pt x="4" y="1"/>
                </a:lnTo>
                <a:lnTo>
                  <a:pt x="3" y="0"/>
                </a:lnTo>
                <a:lnTo>
                  <a:pt x="2" y="1"/>
                </a:lnTo>
                <a:lnTo>
                  <a:pt x="1" y="1"/>
                </a:lnTo>
                <a:lnTo>
                  <a:pt x="0" y="3"/>
                </a:lnTo>
                <a:lnTo>
                  <a:pt x="0" y="4"/>
                </a:lnTo>
                <a:lnTo>
                  <a:pt x="0" y="6"/>
                </a:lnTo>
                <a:lnTo>
                  <a:pt x="1" y="7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79" name="Freeform 146"/>
          <p:cNvSpPr>
            <a:spLocks/>
          </p:cNvSpPr>
          <p:nvPr/>
        </p:nvSpPr>
        <p:spPr bwMode="auto">
          <a:xfrm>
            <a:off x="1751013" y="2239963"/>
            <a:ext cx="30162" cy="193675"/>
          </a:xfrm>
          <a:custGeom>
            <a:avLst/>
            <a:gdLst>
              <a:gd name="T0" fmla="*/ 2147483646 w 19"/>
              <a:gd name="T1" fmla="*/ 2147483646 h 92"/>
              <a:gd name="T2" fmla="*/ 2147483646 w 19"/>
              <a:gd name="T3" fmla="*/ 2147483646 h 92"/>
              <a:gd name="T4" fmla="*/ 2147483646 w 19"/>
              <a:gd name="T5" fmla="*/ 2147483646 h 92"/>
              <a:gd name="T6" fmla="*/ 2147483646 w 19"/>
              <a:gd name="T7" fmla="*/ 2147483646 h 92"/>
              <a:gd name="T8" fmla="*/ 2147483646 w 19"/>
              <a:gd name="T9" fmla="*/ 2147483646 h 92"/>
              <a:gd name="T10" fmla="*/ 0 w 19"/>
              <a:gd name="T11" fmla="*/ 2147483646 h 92"/>
              <a:gd name="T12" fmla="*/ 0 w 19"/>
              <a:gd name="T13" fmla="*/ 2147483646 h 92"/>
              <a:gd name="T14" fmla="*/ 2147483646 w 19"/>
              <a:gd name="T15" fmla="*/ 2147483646 h 92"/>
              <a:gd name="T16" fmla="*/ 2147483646 w 19"/>
              <a:gd name="T17" fmla="*/ 2147483646 h 92"/>
              <a:gd name="T18" fmla="*/ 2147483646 w 19"/>
              <a:gd name="T19" fmla="*/ 2147483646 h 92"/>
              <a:gd name="T20" fmla="*/ 2147483646 w 19"/>
              <a:gd name="T21" fmla="*/ 2147483646 h 92"/>
              <a:gd name="T22" fmla="*/ 2147483646 w 19"/>
              <a:gd name="T23" fmla="*/ 2147483646 h 92"/>
              <a:gd name="T24" fmla="*/ 2147483646 w 19"/>
              <a:gd name="T25" fmla="*/ 2147483646 h 92"/>
              <a:gd name="T26" fmla="*/ 2147483646 w 19"/>
              <a:gd name="T27" fmla="*/ 2147483646 h 92"/>
              <a:gd name="T28" fmla="*/ 2147483646 w 19"/>
              <a:gd name="T29" fmla="*/ 2147483646 h 92"/>
              <a:gd name="T30" fmla="*/ 2147483646 w 19"/>
              <a:gd name="T31" fmla="*/ 2147483646 h 92"/>
              <a:gd name="T32" fmla="*/ 2147483646 w 19"/>
              <a:gd name="T33" fmla="*/ 2147483646 h 92"/>
              <a:gd name="T34" fmla="*/ 2147483646 w 19"/>
              <a:gd name="T35" fmla="*/ 2147483646 h 92"/>
              <a:gd name="T36" fmla="*/ 2147483646 w 19"/>
              <a:gd name="T37" fmla="*/ 2147483646 h 92"/>
              <a:gd name="T38" fmla="*/ 2147483646 w 19"/>
              <a:gd name="T39" fmla="*/ 0 h 92"/>
              <a:gd name="T40" fmla="*/ 2147483646 w 19"/>
              <a:gd name="T41" fmla="*/ 0 h 92"/>
              <a:gd name="T42" fmla="*/ 2147483646 w 19"/>
              <a:gd name="T43" fmla="*/ 0 h 92"/>
              <a:gd name="T44" fmla="*/ 2147483646 w 19"/>
              <a:gd name="T45" fmla="*/ 0 h 92"/>
              <a:gd name="T46" fmla="*/ 2147483646 w 19"/>
              <a:gd name="T47" fmla="*/ 0 h 92"/>
              <a:gd name="T48" fmla="*/ 2147483646 w 19"/>
              <a:gd name="T49" fmla="*/ 0 h 92"/>
              <a:gd name="T50" fmla="*/ 2147483646 w 19"/>
              <a:gd name="T51" fmla="*/ 2147483646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9"/>
              <a:gd name="T79" fmla="*/ 0 h 92"/>
              <a:gd name="T80" fmla="*/ 19 w 19"/>
              <a:gd name="T81" fmla="*/ 92 h 9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9" h="92">
                <a:moveTo>
                  <a:pt x="6" y="1"/>
                </a:moveTo>
                <a:lnTo>
                  <a:pt x="6" y="3"/>
                </a:lnTo>
                <a:lnTo>
                  <a:pt x="4" y="8"/>
                </a:lnTo>
                <a:lnTo>
                  <a:pt x="2" y="16"/>
                </a:lnTo>
                <a:lnTo>
                  <a:pt x="1" y="28"/>
                </a:lnTo>
                <a:lnTo>
                  <a:pt x="0" y="41"/>
                </a:lnTo>
                <a:lnTo>
                  <a:pt x="0" y="57"/>
                </a:lnTo>
                <a:lnTo>
                  <a:pt x="1" y="73"/>
                </a:lnTo>
                <a:lnTo>
                  <a:pt x="5" y="92"/>
                </a:lnTo>
                <a:lnTo>
                  <a:pt x="19" y="92"/>
                </a:lnTo>
                <a:lnTo>
                  <a:pt x="18" y="89"/>
                </a:lnTo>
                <a:lnTo>
                  <a:pt x="16" y="82"/>
                </a:lnTo>
                <a:lnTo>
                  <a:pt x="15" y="70"/>
                </a:lnTo>
                <a:lnTo>
                  <a:pt x="14" y="57"/>
                </a:lnTo>
                <a:lnTo>
                  <a:pt x="13" y="42"/>
                </a:lnTo>
                <a:lnTo>
                  <a:pt x="13" y="27"/>
                </a:lnTo>
                <a:lnTo>
                  <a:pt x="15" y="13"/>
                </a:lnTo>
                <a:lnTo>
                  <a:pt x="19" y="1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1" y="0"/>
                </a:lnTo>
                <a:lnTo>
                  <a:pt x="6" y="1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0" name="Freeform 147"/>
          <p:cNvSpPr>
            <a:spLocks/>
          </p:cNvSpPr>
          <p:nvPr/>
        </p:nvSpPr>
        <p:spPr bwMode="auto">
          <a:xfrm>
            <a:off x="1906588" y="2214563"/>
            <a:ext cx="42862" cy="219075"/>
          </a:xfrm>
          <a:custGeom>
            <a:avLst/>
            <a:gdLst>
              <a:gd name="T0" fmla="*/ 2147483646 w 27"/>
              <a:gd name="T1" fmla="*/ 0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2147483646 h 104"/>
              <a:gd name="T14" fmla="*/ 2147483646 w 27"/>
              <a:gd name="T15" fmla="*/ 2147483646 h 104"/>
              <a:gd name="T16" fmla="*/ 2147483646 w 27"/>
              <a:gd name="T17" fmla="*/ 2147483646 h 104"/>
              <a:gd name="T18" fmla="*/ 2147483646 w 27"/>
              <a:gd name="T19" fmla="*/ 2147483646 h 104"/>
              <a:gd name="T20" fmla="*/ 2147483646 w 27"/>
              <a:gd name="T21" fmla="*/ 2147483646 h 104"/>
              <a:gd name="T22" fmla="*/ 2147483646 w 27"/>
              <a:gd name="T23" fmla="*/ 2147483646 h 104"/>
              <a:gd name="T24" fmla="*/ 2147483646 w 27"/>
              <a:gd name="T25" fmla="*/ 2147483646 h 104"/>
              <a:gd name="T26" fmla="*/ 2147483646 w 27"/>
              <a:gd name="T27" fmla="*/ 2147483646 h 104"/>
              <a:gd name="T28" fmla="*/ 0 w 27"/>
              <a:gd name="T29" fmla="*/ 2147483646 h 104"/>
              <a:gd name="T30" fmla="*/ 2147483646 w 27"/>
              <a:gd name="T31" fmla="*/ 2147483646 h 104"/>
              <a:gd name="T32" fmla="*/ 2147483646 w 27"/>
              <a:gd name="T33" fmla="*/ 2147483646 h 104"/>
              <a:gd name="T34" fmla="*/ 2147483646 w 27"/>
              <a:gd name="T35" fmla="*/ 0 h 104"/>
              <a:gd name="T36" fmla="*/ 2147483646 w 27"/>
              <a:gd name="T37" fmla="*/ 0 h 10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"/>
              <a:gd name="T58" fmla="*/ 0 h 104"/>
              <a:gd name="T59" fmla="*/ 27 w 27"/>
              <a:gd name="T60" fmla="*/ 104 h 10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" h="104">
                <a:moveTo>
                  <a:pt x="27" y="0"/>
                </a:moveTo>
                <a:lnTo>
                  <a:pt x="26" y="1"/>
                </a:lnTo>
                <a:lnTo>
                  <a:pt x="25" y="4"/>
                </a:lnTo>
                <a:lnTo>
                  <a:pt x="22" y="10"/>
                </a:lnTo>
                <a:lnTo>
                  <a:pt x="20" y="19"/>
                </a:lnTo>
                <a:lnTo>
                  <a:pt x="18" y="32"/>
                </a:lnTo>
                <a:lnTo>
                  <a:pt x="16" y="49"/>
                </a:lnTo>
                <a:lnTo>
                  <a:pt x="18" y="74"/>
                </a:lnTo>
                <a:lnTo>
                  <a:pt x="20" y="104"/>
                </a:lnTo>
                <a:lnTo>
                  <a:pt x="5" y="104"/>
                </a:lnTo>
                <a:lnTo>
                  <a:pt x="5" y="101"/>
                </a:lnTo>
                <a:lnTo>
                  <a:pt x="4" y="92"/>
                </a:lnTo>
                <a:lnTo>
                  <a:pt x="2" y="80"/>
                </a:lnTo>
                <a:lnTo>
                  <a:pt x="1" y="64"/>
                </a:lnTo>
                <a:lnTo>
                  <a:pt x="0" y="47"/>
                </a:lnTo>
                <a:lnTo>
                  <a:pt x="1" y="31"/>
                </a:lnTo>
                <a:lnTo>
                  <a:pt x="4" y="14"/>
                </a:lnTo>
                <a:lnTo>
                  <a:pt x="9" y="0"/>
                </a:lnTo>
                <a:lnTo>
                  <a:pt x="27" y="0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1" name="Freeform 148"/>
          <p:cNvSpPr>
            <a:spLocks/>
          </p:cNvSpPr>
          <p:nvPr/>
        </p:nvSpPr>
        <p:spPr bwMode="auto">
          <a:xfrm>
            <a:off x="1751013" y="2249488"/>
            <a:ext cx="28575" cy="171450"/>
          </a:xfrm>
          <a:custGeom>
            <a:avLst/>
            <a:gdLst>
              <a:gd name="T0" fmla="*/ 2147483646 w 18"/>
              <a:gd name="T1" fmla="*/ 2147483646 h 81"/>
              <a:gd name="T2" fmla="*/ 2147483646 w 18"/>
              <a:gd name="T3" fmla="*/ 2147483646 h 81"/>
              <a:gd name="T4" fmla="*/ 2147483646 w 18"/>
              <a:gd name="T5" fmla="*/ 2147483646 h 81"/>
              <a:gd name="T6" fmla="*/ 2147483646 w 18"/>
              <a:gd name="T7" fmla="*/ 2147483646 h 81"/>
              <a:gd name="T8" fmla="*/ 2147483646 w 18"/>
              <a:gd name="T9" fmla="*/ 2147483646 h 81"/>
              <a:gd name="T10" fmla="*/ 0 w 18"/>
              <a:gd name="T11" fmla="*/ 2147483646 h 81"/>
              <a:gd name="T12" fmla="*/ 2147483646 w 18"/>
              <a:gd name="T13" fmla="*/ 2147483646 h 81"/>
              <a:gd name="T14" fmla="*/ 2147483646 w 18"/>
              <a:gd name="T15" fmla="*/ 2147483646 h 81"/>
              <a:gd name="T16" fmla="*/ 2147483646 w 18"/>
              <a:gd name="T17" fmla="*/ 2147483646 h 81"/>
              <a:gd name="T18" fmla="*/ 2147483646 w 18"/>
              <a:gd name="T19" fmla="*/ 2147483646 h 81"/>
              <a:gd name="T20" fmla="*/ 2147483646 w 18"/>
              <a:gd name="T21" fmla="*/ 2147483646 h 81"/>
              <a:gd name="T22" fmla="*/ 2147483646 w 18"/>
              <a:gd name="T23" fmla="*/ 2147483646 h 81"/>
              <a:gd name="T24" fmla="*/ 2147483646 w 18"/>
              <a:gd name="T25" fmla="*/ 2147483646 h 81"/>
              <a:gd name="T26" fmla="*/ 2147483646 w 18"/>
              <a:gd name="T27" fmla="*/ 2147483646 h 81"/>
              <a:gd name="T28" fmla="*/ 2147483646 w 18"/>
              <a:gd name="T29" fmla="*/ 2147483646 h 81"/>
              <a:gd name="T30" fmla="*/ 2147483646 w 18"/>
              <a:gd name="T31" fmla="*/ 2147483646 h 81"/>
              <a:gd name="T32" fmla="*/ 2147483646 w 18"/>
              <a:gd name="T33" fmla="*/ 2147483646 h 81"/>
              <a:gd name="T34" fmla="*/ 2147483646 w 18"/>
              <a:gd name="T35" fmla="*/ 2147483646 h 81"/>
              <a:gd name="T36" fmla="*/ 2147483646 w 18"/>
              <a:gd name="T37" fmla="*/ 2147483646 h 81"/>
              <a:gd name="T38" fmla="*/ 2147483646 w 18"/>
              <a:gd name="T39" fmla="*/ 2147483646 h 81"/>
              <a:gd name="T40" fmla="*/ 2147483646 w 18"/>
              <a:gd name="T41" fmla="*/ 2147483646 h 81"/>
              <a:gd name="T42" fmla="*/ 2147483646 w 18"/>
              <a:gd name="T43" fmla="*/ 0 h 81"/>
              <a:gd name="T44" fmla="*/ 2147483646 w 18"/>
              <a:gd name="T45" fmla="*/ 0 h 81"/>
              <a:gd name="T46" fmla="*/ 2147483646 w 18"/>
              <a:gd name="T47" fmla="*/ 2147483646 h 81"/>
              <a:gd name="T48" fmla="*/ 2147483646 w 18"/>
              <a:gd name="T49" fmla="*/ 2147483646 h 81"/>
              <a:gd name="T50" fmla="*/ 2147483646 w 18"/>
              <a:gd name="T51" fmla="*/ 2147483646 h 8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"/>
              <a:gd name="T79" fmla="*/ 0 h 81"/>
              <a:gd name="T80" fmla="*/ 18 w 18"/>
              <a:gd name="T81" fmla="*/ 81 h 8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" h="81">
                <a:moveTo>
                  <a:pt x="6" y="2"/>
                </a:moveTo>
                <a:lnTo>
                  <a:pt x="6" y="3"/>
                </a:lnTo>
                <a:lnTo>
                  <a:pt x="5" y="8"/>
                </a:lnTo>
                <a:lnTo>
                  <a:pt x="2" y="15"/>
                </a:lnTo>
                <a:lnTo>
                  <a:pt x="1" y="25"/>
                </a:lnTo>
                <a:lnTo>
                  <a:pt x="0" y="37"/>
                </a:lnTo>
                <a:lnTo>
                  <a:pt x="1" y="50"/>
                </a:lnTo>
                <a:lnTo>
                  <a:pt x="2" y="65"/>
                </a:lnTo>
                <a:lnTo>
                  <a:pt x="5" y="81"/>
                </a:lnTo>
                <a:lnTo>
                  <a:pt x="16" y="80"/>
                </a:lnTo>
                <a:lnTo>
                  <a:pt x="16" y="78"/>
                </a:lnTo>
                <a:lnTo>
                  <a:pt x="15" y="72"/>
                </a:lnTo>
                <a:lnTo>
                  <a:pt x="14" y="61"/>
                </a:lnTo>
                <a:lnTo>
                  <a:pt x="13" y="50"/>
                </a:lnTo>
                <a:lnTo>
                  <a:pt x="12" y="37"/>
                </a:lnTo>
                <a:lnTo>
                  <a:pt x="12" y="24"/>
                </a:lnTo>
                <a:lnTo>
                  <a:pt x="14" y="11"/>
                </a:lnTo>
                <a:lnTo>
                  <a:pt x="18" y="1"/>
                </a:lnTo>
                <a:lnTo>
                  <a:pt x="16" y="0"/>
                </a:lnTo>
                <a:lnTo>
                  <a:pt x="15" y="0"/>
                </a:lnTo>
                <a:lnTo>
                  <a:pt x="13" y="1"/>
                </a:lnTo>
                <a:lnTo>
                  <a:pt x="9" y="1"/>
                </a:lnTo>
                <a:lnTo>
                  <a:pt x="6" y="2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2" name="Freeform 149"/>
          <p:cNvSpPr>
            <a:spLocks/>
          </p:cNvSpPr>
          <p:nvPr/>
        </p:nvSpPr>
        <p:spPr bwMode="auto">
          <a:xfrm>
            <a:off x="1752600" y="2260600"/>
            <a:ext cx="22225" cy="146050"/>
          </a:xfrm>
          <a:custGeom>
            <a:avLst/>
            <a:gdLst>
              <a:gd name="T0" fmla="*/ 2147483646 w 14"/>
              <a:gd name="T1" fmla="*/ 2147483646 h 69"/>
              <a:gd name="T2" fmla="*/ 2147483646 w 14"/>
              <a:gd name="T3" fmla="*/ 2147483646 h 69"/>
              <a:gd name="T4" fmla="*/ 2147483646 w 14"/>
              <a:gd name="T5" fmla="*/ 2147483646 h 69"/>
              <a:gd name="T6" fmla="*/ 2147483646 w 14"/>
              <a:gd name="T7" fmla="*/ 2147483646 h 69"/>
              <a:gd name="T8" fmla="*/ 2147483646 w 14"/>
              <a:gd name="T9" fmla="*/ 2147483646 h 69"/>
              <a:gd name="T10" fmla="*/ 0 w 14"/>
              <a:gd name="T11" fmla="*/ 2147483646 h 69"/>
              <a:gd name="T12" fmla="*/ 0 w 14"/>
              <a:gd name="T13" fmla="*/ 2147483646 h 69"/>
              <a:gd name="T14" fmla="*/ 2147483646 w 14"/>
              <a:gd name="T15" fmla="*/ 2147483646 h 69"/>
              <a:gd name="T16" fmla="*/ 2147483646 w 14"/>
              <a:gd name="T17" fmla="*/ 2147483646 h 69"/>
              <a:gd name="T18" fmla="*/ 2147483646 w 14"/>
              <a:gd name="T19" fmla="*/ 2147483646 h 69"/>
              <a:gd name="T20" fmla="*/ 2147483646 w 14"/>
              <a:gd name="T21" fmla="*/ 2147483646 h 69"/>
              <a:gd name="T22" fmla="*/ 2147483646 w 14"/>
              <a:gd name="T23" fmla="*/ 2147483646 h 69"/>
              <a:gd name="T24" fmla="*/ 2147483646 w 14"/>
              <a:gd name="T25" fmla="*/ 2147483646 h 69"/>
              <a:gd name="T26" fmla="*/ 2147483646 w 14"/>
              <a:gd name="T27" fmla="*/ 2147483646 h 69"/>
              <a:gd name="T28" fmla="*/ 2147483646 w 14"/>
              <a:gd name="T29" fmla="*/ 2147483646 h 69"/>
              <a:gd name="T30" fmla="*/ 2147483646 w 14"/>
              <a:gd name="T31" fmla="*/ 2147483646 h 69"/>
              <a:gd name="T32" fmla="*/ 2147483646 w 14"/>
              <a:gd name="T33" fmla="*/ 2147483646 h 69"/>
              <a:gd name="T34" fmla="*/ 2147483646 w 14"/>
              <a:gd name="T35" fmla="*/ 2147483646 h 69"/>
              <a:gd name="T36" fmla="*/ 2147483646 w 14"/>
              <a:gd name="T37" fmla="*/ 2147483646 h 69"/>
              <a:gd name="T38" fmla="*/ 2147483646 w 14"/>
              <a:gd name="T39" fmla="*/ 2147483646 h 69"/>
              <a:gd name="T40" fmla="*/ 2147483646 w 14"/>
              <a:gd name="T41" fmla="*/ 0 h 69"/>
              <a:gd name="T42" fmla="*/ 2147483646 w 14"/>
              <a:gd name="T43" fmla="*/ 0 h 69"/>
              <a:gd name="T44" fmla="*/ 2147483646 w 14"/>
              <a:gd name="T45" fmla="*/ 0 h 69"/>
              <a:gd name="T46" fmla="*/ 2147483646 w 14"/>
              <a:gd name="T47" fmla="*/ 0 h 69"/>
              <a:gd name="T48" fmla="*/ 2147483646 w 14"/>
              <a:gd name="T49" fmla="*/ 2147483646 h 69"/>
              <a:gd name="T50" fmla="*/ 2147483646 w 14"/>
              <a:gd name="T51" fmla="*/ 2147483646 h 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69"/>
              <a:gd name="T80" fmla="*/ 14 w 14"/>
              <a:gd name="T81" fmla="*/ 69 h 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69">
                <a:moveTo>
                  <a:pt x="5" y="2"/>
                </a:moveTo>
                <a:lnTo>
                  <a:pt x="5" y="3"/>
                </a:lnTo>
                <a:lnTo>
                  <a:pt x="4" y="7"/>
                </a:lnTo>
                <a:lnTo>
                  <a:pt x="3" y="13"/>
                </a:lnTo>
                <a:lnTo>
                  <a:pt x="1" y="21"/>
                </a:lnTo>
                <a:lnTo>
                  <a:pt x="0" y="32"/>
                </a:lnTo>
                <a:lnTo>
                  <a:pt x="0" y="44"/>
                </a:lnTo>
                <a:lnTo>
                  <a:pt x="1" y="56"/>
                </a:lnTo>
                <a:lnTo>
                  <a:pt x="4" y="69"/>
                </a:lnTo>
                <a:lnTo>
                  <a:pt x="14" y="69"/>
                </a:lnTo>
                <a:lnTo>
                  <a:pt x="13" y="67"/>
                </a:lnTo>
                <a:lnTo>
                  <a:pt x="13" y="61"/>
                </a:lnTo>
                <a:lnTo>
                  <a:pt x="12" y="53"/>
                </a:lnTo>
                <a:lnTo>
                  <a:pt x="11" y="44"/>
                </a:lnTo>
                <a:lnTo>
                  <a:pt x="10" y="32"/>
                </a:lnTo>
                <a:lnTo>
                  <a:pt x="10" y="20"/>
                </a:lnTo>
                <a:lnTo>
                  <a:pt x="12" y="10"/>
                </a:lnTo>
                <a:lnTo>
                  <a:pt x="14" y="2"/>
                </a:lnTo>
                <a:lnTo>
                  <a:pt x="14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5" y="2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3" name="Freeform 150"/>
          <p:cNvSpPr>
            <a:spLocks/>
          </p:cNvSpPr>
          <p:nvPr/>
        </p:nvSpPr>
        <p:spPr bwMode="auto">
          <a:xfrm>
            <a:off x="1754188" y="2273300"/>
            <a:ext cx="19050" cy="120650"/>
          </a:xfrm>
          <a:custGeom>
            <a:avLst/>
            <a:gdLst>
              <a:gd name="T0" fmla="*/ 2147483646 w 12"/>
              <a:gd name="T1" fmla="*/ 2147483646 h 57"/>
              <a:gd name="T2" fmla="*/ 2147483646 w 12"/>
              <a:gd name="T3" fmla="*/ 2147483646 h 57"/>
              <a:gd name="T4" fmla="*/ 2147483646 w 12"/>
              <a:gd name="T5" fmla="*/ 2147483646 h 57"/>
              <a:gd name="T6" fmla="*/ 2147483646 w 12"/>
              <a:gd name="T7" fmla="*/ 2147483646 h 57"/>
              <a:gd name="T8" fmla="*/ 0 w 12"/>
              <a:gd name="T9" fmla="*/ 2147483646 h 57"/>
              <a:gd name="T10" fmla="*/ 0 w 12"/>
              <a:gd name="T11" fmla="*/ 2147483646 h 57"/>
              <a:gd name="T12" fmla="*/ 0 w 12"/>
              <a:gd name="T13" fmla="*/ 2147483646 h 57"/>
              <a:gd name="T14" fmla="*/ 2147483646 w 12"/>
              <a:gd name="T15" fmla="*/ 2147483646 h 57"/>
              <a:gd name="T16" fmla="*/ 2147483646 w 12"/>
              <a:gd name="T17" fmla="*/ 2147483646 h 57"/>
              <a:gd name="T18" fmla="*/ 2147483646 w 12"/>
              <a:gd name="T19" fmla="*/ 2147483646 h 57"/>
              <a:gd name="T20" fmla="*/ 2147483646 w 12"/>
              <a:gd name="T21" fmla="*/ 2147483646 h 57"/>
              <a:gd name="T22" fmla="*/ 2147483646 w 12"/>
              <a:gd name="T23" fmla="*/ 2147483646 h 57"/>
              <a:gd name="T24" fmla="*/ 2147483646 w 12"/>
              <a:gd name="T25" fmla="*/ 2147483646 h 57"/>
              <a:gd name="T26" fmla="*/ 2147483646 w 12"/>
              <a:gd name="T27" fmla="*/ 2147483646 h 57"/>
              <a:gd name="T28" fmla="*/ 2147483646 w 12"/>
              <a:gd name="T29" fmla="*/ 2147483646 h 57"/>
              <a:gd name="T30" fmla="*/ 2147483646 w 12"/>
              <a:gd name="T31" fmla="*/ 2147483646 h 57"/>
              <a:gd name="T32" fmla="*/ 2147483646 w 12"/>
              <a:gd name="T33" fmla="*/ 2147483646 h 57"/>
              <a:gd name="T34" fmla="*/ 2147483646 w 12"/>
              <a:gd name="T35" fmla="*/ 0 h 57"/>
              <a:gd name="T36" fmla="*/ 2147483646 w 12"/>
              <a:gd name="T37" fmla="*/ 0 h 57"/>
              <a:gd name="T38" fmla="*/ 2147483646 w 12"/>
              <a:gd name="T39" fmla="*/ 0 h 57"/>
              <a:gd name="T40" fmla="*/ 2147483646 w 12"/>
              <a:gd name="T41" fmla="*/ 0 h 57"/>
              <a:gd name="T42" fmla="*/ 2147483646 w 12"/>
              <a:gd name="T43" fmla="*/ 0 h 57"/>
              <a:gd name="T44" fmla="*/ 2147483646 w 12"/>
              <a:gd name="T45" fmla="*/ 0 h 57"/>
              <a:gd name="T46" fmla="*/ 2147483646 w 12"/>
              <a:gd name="T47" fmla="*/ 0 h 57"/>
              <a:gd name="T48" fmla="*/ 2147483646 w 12"/>
              <a:gd name="T49" fmla="*/ 0 h 57"/>
              <a:gd name="T50" fmla="*/ 2147483646 w 12"/>
              <a:gd name="T51" fmla="*/ 2147483646 h 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"/>
              <a:gd name="T79" fmla="*/ 0 h 57"/>
              <a:gd name="T80" fmla="*/ 12 w 12"/>
              <a:gd name="T81" fmla="*/ 57 h 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" h="57">
                <a:moveTo>
                  <a:pt x="4" y="1"/>
                </a:moveTo>
                <a:lnTo>
                  <a:pt x="3" y="3"/>
                </a:lnTo>
                <a:lnTo>
                  <a:pt x="3" y="5"/>
                </a:lnTo>
                <a:lnTo>
                  <a:pt x="2" y="11"/>
                </a:lnTo>
                <a:lnTo>
                  <a:pt x="0" y="18"/>
                </a:lnTo>
                <a:lnTo>
                  <a:pt x="0" y="26"/>
                </a:lnTo>
                <a:lnTo>
                  <a:pt x="0" y="35"/>
                </a:lnTo>
                <a:lnTo>
                  <a:pt x="2" y="46"/>
                </a:lnTo>
                <a:lnTo>
                  <a:pt x="3" y="57"/>
                </a:lnTo>
                <a:lnTo>
                  <a:pt x="11" y="56"/>
                </a:lnTo>
                <a:lnTo>
                  <a:pt x="11" y="55"/>
                </a:lnTo>
                <a:lnTo>
                  <a:pt x="10" y="50"/>
                </a:lnTo>
                <a:lnTo>
                  <a:pt x="10" y="43"/>
                </a:lnTo>
                <a:lnTo>
                  <a:pt x="9" y="35"/>
                </a:lnTo>
                <a:lnTo>
                  <a:pt x="7" y="26"/>
                </a:lnTo>
                <a:lnTo>
                  <a:pt x="9" y="17"/>
                </a:lnTo>
                <a:lnTo>
                  <a:pt x="10" y="8"/>
                </a:lnTo>
                <a:lnTo>
                  <a:pt x="12" y="0"/>
                </a:lnTo>
                <a:lnTo>
                  <a:pt x="11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4" y="1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4" name="Freeform 151"/>
          <p:cNvSpPr>
            <a:spLocks/>
          </p:cNvSpPr>
          <p:nvPr/>
        </p:nvSpPr>
        <p:spPr bwMode="auto">
          <a:xfrm>
            <a:off x="1754188" y="2284413"/>
            <a:ext cx="15875" cy="93662"/>
          </a:xfrm>
          <a:custGeom>
            <a:avLst/>
            <a:gdLst>
              <a:gd name="T0" fmla="*/ 2147483646 w 10"/>
              <a:gd name="T1" fmla="*/ 2147483646 h 45"/>
              <a:gd name="T2" fmla="*/ 2147483646 w 10"/>
              <a:gd name="T3" fmla="*/ 2147483646 h 45"/>
              <a:gd name="T4" fmla="*/ 2147483646 w 10"/>
              <a:gd name="T5" fmla="*/ 2147483646 h 45"/>
              <a:gd name="T6" fmla="*/ 2147483646 w 10"/>
              <a:gd name="T7" fmla="*/ 2147483646 h 45"/>
              <a:gd name="T8" fmla="*/ 2147483646 w 10"/>
              <a:gd name="T9" fmla="*/ 2147483646 h 45"/>
              <a:gd name="T10" fmla="*/ 0 w 10"/>
              <a:gd name="T11" fmla="*/ 2147483646 h 45"/>
              <a:gd name="T12" fmla="*/ 0 w 10"/>
              <a:gd name="T13" fmla="*/ 2147483646 h 45"/>
              <a:gd name="T14" fmla="*/ 2147483646 w 10"/>
              <a:gd name="T15" fmla="*/ 2147483646 h 45"/>
              <a:gd name="T16" fmla="*/ 2147483646 w 10"/>
              <a:gd name="T17" fmla="*/ 2147483646 h 45"/>
              <a:gd name="T18" fmla="*/ 2147483646 w 10"/>
              <a:gd name="T19" fmla="*/ 2147483646 h 45"/>
              <a:gd name="T20" fmla="*/ 2147483646 w 10"/>
              <a:gd name="T21" fmla="*/ 2147483646 h 45"/>
              <a:gd name="T22" fmla="*/ 2147483646 w 10"/>
              <a:gd name="T23" fmla="*/ 2147483646 h 45"/>
              <a:gd name="T24" fmla="*/ 2147483646 w 10"/>
              <a:gd name="T25" fmla="*/ 2147483646 h 45"/>
              <a:gd name="T26" fmla="*/ 2147483646 w 10"/>
              <a:gd name="T27" fmla="*/ 2147483646 h 45"/>
              <a:gd name="T28" fmla="*/ 2147483646 w 10"/>
              <a:gd name="T29" fmla="*/ 2147483646 h 45"/>
              <a:gd name="T30" fmla="*/ 2147483646 w 10"/>
              <a:gd name="T31" fmla="*/ 2147483646 h 45"/>
              <a:gd name="T32" fmla="*/ 2147483646 w 10"/>
              <a:gd name="T33" fmla="*/ 2147483646 h 45"/>
              <a:gd name="T34" fmla="*/ 2147483646 w 10"/>
              <a:gd name="T35" fmla="*/ 2147483646 h 45"/>
              <a:gd name="T36" fmla="*/ 2147483646 w 10"/>
              <a:gd name="T37" fmla="*/ 2147483646 h 45"/>
              <a:gd name="T38" fmla="*/ 2147483646 w 10"/>
              <a:gd name="T39" fmla="*/ 2147483646 h 45"/>
              <a:gd name="T40" fmla="*/ 2147483646 w 10"/>
              <a:gd name="T41" fmla="*/ 2147483646 h 45"/>
              <a:gd name="T42" fmla="*/ 2147483646 w 10"/>
              <a:gd name="T43" fmla="*/ 0 h 45"/>
              <a:gd name="T44" fmla="*/ 2147483646 w 10"/>
              <a:gd name="T45" fmla="*/ 0 h 45"/>
              <a:gd name="T46" fmla="*/ 2147483646 w 10"/>
              <a:gd name="T47" fmla="*/ 2147483646 h 45"/>
              <a:gd name="T48" fmla="*/ 2147483646 w 10"/>
              <a:gd name="T49" fmla="*/ 2147483646 h 45"/>
              <a:gd name="T50" fmla="*/ 2147483646 w 10"/>
              <a:gd name="T51" fmla="*/ 2147483646 h 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"/>
              <a:gd name="T79" fmla="*/ 0 h 45"/>
              <a:gd name="T80" fmla="*/ 10 w 10"/>
              <a:gd name="T81" fmla="*/ 45 h 4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" h="45">
                <a:moveTo>
                  <a:pt x="4" y="1"/>
                </a:moveTo>
                <a:lnTo>
                  <a:pt x="3" y="2"/>
                </a:lnTo>
                <a:lnTo>
                  <a:pt x="3" y="5"/>
                </a:lnTo>
                <a:lnTo>
                  <a:pt x="2" y="9"/>
                </a:lnTo>
                <a:lnTo>
                  <a:pt x="2" y="14"/>
                </a:lnTo>
                <a:lnTo>
                  <a:pt x="0" y="21"/>
                </a:lnTo>
                <a:lnTo>
                  <a:pt x="0" y="28"/>
                </a:lnTo>
                <a:lnTo>
                  <a:pt x="2" y="37"/>
                </a:lnTo>
                <a:lnTo>
                  <a:pt x="3" y="45"/>
                </a:lnTo>
                <a:lnTo>
                  <a:pt x="10" y="45"/>
                </a:lnTo>
                <a:lnTo>
                  <a:pt x="10" y="44"/>
                </a:lnTo>
                <a:lnTo>
                  <a:pt x="9" y="41"/>
                </a:lnTo>
                <a:lnTo>
                  <a:pt x="7" y="35"/>
                </a:lnTo>
                <a:lnTo>
                  <a:pt x="7" y="28"/>
                </a:lnTo>
                <a:lnTo>
                  <a:pt x="6" y="21"/>
                </a:lnTo>
                <a:lnTo>
                  <a:pt x="7" y="14"/>
                </a:lnTo>
                <a:lnTo>
                  <a:pt x="7" y="7"/>
                </a:lnTo>
                <a:lnTo>
                  <a:pt x="10" y="1"/>
                </a:lnTo>
                <a:lnTo>
                  <a:pt x="10" y="0"/>
                </a:lnTo>
                <a:lnTo>
                  <a:pt x="9" y="0"/>
                </a:lnTo>
                <a:lnTo>
                  <a:pt x="7" y="1"/>
                </a:lnTo>
                <a:lnTo>
                  <a:pt x="6" y="1"/>
                </a:lnTo>
                <a:lnTo>
                  <a:pt x="4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5" name="Freeform 152"/>
          <p:cNvSpPr>
            <a:spLocks/>
          </p:cNvSpPr>
          <p:nvPr/>
        </p:nvSpPr>
        <p:spPr bwMode="auto">
          <a:xfrm>
            <a:off x="1757363" y="2297113"/>
            <a:ext cx="11112" cy="71437"/>
          </a:xfrm>
          <a:custGeom>
            <a:avLst/>
            <a:gdLst>
              <a:gd name="T0" fmla="*/ 2147483646 w 7"/>
              <a:gd name="T1" fmla="*/ 2147483646 h 34"/>
              <a:gd name="T2" fmla="*/ 2147483646 w 7"/>
              <a:gd name="T3" fmla="*/ 2147483646 h 34"/>
              <a:gd name="T4" fmla="*/ 2147483646 w 7"/>
              <a:gd name="T5" fmla="*/ 2147483646 h 34"/>
              <a:gd name="T6" fmla="*/ 0 w 7"/>
              <a:gd name="T7" fmla="*/ 2147483646 h 34"/>
              <a:gd name="T8" fmla="*/ 0 w 7"/>
              <a:gd name="T9" fmla="*/ 2147483646 h 34"/>
              <a:gd name="T10" fmla="*/ 0 w 7"/>
              <a:gd name="T11" fmla="*/ 2147483646 h 34"/>
              <a:gd name="T12" fmla="*/ 0 w 7"/>
              <a:gd name="T13" fmla="*/ 2147483646 h 34"/>
              <a:gd name="T14" fmla="*/ 0 w 7"/>
              <a:gd name="T15" fmla="*/ 2147483646 h 34"/>
              <a:gd name="T16" fmla="*/ 2147483646 w 7"/>
              <a:gd name="T17" fmla="*/ 2147483646 h 34"/>
              <a:gd name="T18" fmla="*/ 2147483646 w 7"/>
              <a:gd name="T19" fmla="*/ 2147483646 h 34"/>
              <a:gd name="T20" fmla="*/ 2147483646 w 7"/>
              <a:gd name="T21" fmla="*/ 2147483646 h 34"/>
              <a:gd name="T22" fmla="*/ 2147483646 w 7"/>
              <a:gd name="T23" fmla="*/ 2147483646 h 34"/>
              <a:gd name="T24" fmla="*/ 2147483646 w 7"/>
              <a:gd name="T25" fmla="*/ 2147483646 h 34"/>
              <a:gd name="T26" fmla="*/ 2147483646 w 7"/>
              <a:gd name="T27" fmla="*/ 2147483646 h 34"/>
              <a:gd name="T28" fmla="*/ 2147483646 w 7"/>
              <a:gd name="T29" fmla="*/ 2147483646 h 34"/>
              <a:gd name="T30" fmla="*/ 2147483646 w 7"/>
              <a:gd name="T31" fmla="*/ 2147483646 h 34"/>
              <a:gd name="T32" fmla="*/ 2147483646 w 7"/>
              <a:gd name="T33" fmla="*/ 2147483646 h 34"/>
              <a:gd name="T34" fmla="*/ 2147483646 w 7"/>
              <a:gd name="T35" fmla="*/ 2147483646 h 34"/>
              <a:gd name="T36" fmla="*/ 2147483646 w 7"/>
              <a:gd name="T37" fmla="*/ 2147483646 h 34"/>
              <a:gd name="T38" fmla="*/ 2147483646 w 7"/>
              <a:gd name="T39" fmla="*/ 0 h 34"/>
              <a:gd name="T40" fmla="*/ 2147483646 w 7"/>
              <a:gd name="T41" fmla="*/ 0 h 34"/>
              <a:gd name="T42" fmla="*/ 2147483646 w 7"/>
              <a:gd name="T43" fmla="*/ 0 h 34"/>
              <a:gd name="T44" fmla="*/ 2147483646 w 7"/>
              <a:gd name="T45" fmla="*/ 0 h 34"/>
              <a:gd name="T46" fmla="*/ 2147483646 w 7"/>
              <a:gd name="T47" fmla="*/ 0 h 34"/>
              <a:gd name="T48" fmla="*/ 2147483646 w 7"/>
              <a:gd name="T49" fmla="*/ 0 h 34"/>
              <a:gd name="T50" fmla="*/ 2147483646 w 7"/>
              <a:gd name="T51" fmla="*/ 2147483646 h 3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"/>
              <a:gd name="T79" fmla="*/ 0 h 34"/>
              <a:gd name="T80" fmla="*/ 7 w 7"/>
              <a:gd name="T81" fmla="*/ 34 h 3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" h="34">
                <a:moveTo>
                  <a:pt x="2" y="1"/>
                </a:moveTo>
                <a:lnTo>
                  <a:pt x="1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0" y="15"/>
                </a:lnTo>
                <a:lnTo>
                  <a:pt x="0" y="21"/>
                </a:lnTo>
                <a:lnTo>
                  <a:pt x="0" y="27"/>
                </a:lnTo>
                <a:lnTo>
                  <a:pt x="1" y="34"/>
                </a:lnTo>
                <a:lnTo>
                  <a:pt x="5" y="34"/>
                </a:lnTo>
                <a:lnTo>
                  <a:pt x="5" y="32"/>
                </a:lnTo>
                <a:lnTo>
                  <a:pt x="5" y="29"/>
                </a:lnTo>
                <a:lnTo>
                  <a:pt x="4" y="25"/>
                </a:lnTo>
                <a:lnTo>
                  <a:pt x="4" y="21"/>
                </a:lnTo>
                <a:lnTo>
                  <a:pt x="4" y="15"/>
                </a:lnTo>
                <a:lnTo>
                  <a:pt x="4" y="10"/>
                </a:lnTo>
                <a:lnTo>
                  <a:pt x="4" y="4"/>
                </a:lnTo>
                <a:lnTo>
                  <a:pt x="7" y="1"/>
                </a:lnTo>
                <a:lnTo>
                  <a:pt x="7" y="0"/>
                </a:lnTo>
                <a:lnTo>
                  <a:pt x="5" y="0"/>
                </a:lnTo>
                <a:lnTo>
                  <a:pt x="4" y="0"/>
                </a:lnTo>
                <a:lnTo>
                  <a:pt x="3" y="0"/>
                </a:lnTo>
                <a:lnTo>
                  <a:pt x="2" y="1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6" name="Freeform 153"/>
          <p:cNvSpPr>
            <a:spLocks/>
          </p:cNvSpPr>
          <p:nvPr/>
        </p:nvSpPr>
        <p:spPr bwMode="auto">
          <a:xfrm>
            <a:off x="1908175" y="2227263"/>
            <a:ext cx="38100" cy="192087"/>
          </a:xfrm>
          <a:custGeom>
            <a:avLst/>
            <a:gdLst>
              <a:gd name="T0" fmla="*/ 2147483646 w 24"/>
              <a:gd name="T1" fmla="*/ 2147483646 h 91"/>
              <a:gd name="T2" fmla="*/ 2147483646 w 24"/>
              <a:gd name="T3" fmla="*/ 2147483646 h 91"/>
              <a:gd name="T4" fmla="*/ 2147483646 w 24"/>
              <a:gd name="T5" fmla="*/ 2147483646 h 91"/>
              <a:gd name="T6" fmla="*/ 2147483646 w 24"/>
              <a:gd name="T7" fmla="*/ 2147483646 h 91"/>
              <a:gd name="T8" fmla="*/ 2147483646 w 24"/>
              <a:gd name="T9" fmla="*/ 2147483646 h 91"/>
              <a:gd name="T10" fmla="*/ 2147483646 w 24"/>
              <a:gd name="T11" fmla="*/ 2147483646 h 91"/>
              <a:gd name="T12" fmla="*/ 2147483646 w 24"/>
              <a:gd name="T13" fmla="*/ 2147483646 h 91"/>
              <a:gd name="T14" fmla="*/ 2147483646 w 24"/>
              <a:gd name="T15" fmla="*/ 2147483646 h 91"/>
              <a:gd name="T16" fmla="*/ 2147483646 w 24"/>
              <a:gd name="T17" fmla="*/ 2147483646 h 91"/>
              <a:gd name="T18" fmla="*/ 2147483646 w 24"/>
              <a:gd name="T19" fmla="*/ 2147483646 h 91"/>
              <a:gd name="T20" fmla="*/ 2147483646 w 24"/>
              <a:gd name="T21" fmla="*/ 2147483646 h 91"/>
              <a:gd name="T22" fmla="*/ 2147483646 w 24"/>
              <a:gd name="T23" fmla="*/ 2147483646 h 91"/>
              <a:gd name="T24" fmla="*/ 2147483646 w 24"/>
              <a:gd name="T25" fmla="*/ 2147483646 h 91"/>
              <a:gd name="T26" fmla="*/ 0 w 24"/>
              <a:gd name="T27" fmla="*/ 2147483646 h 91"/>
              <a:gd name="T28" fmla="*/ 0 w 24"/>
              <a:gd name="T29" fmla="*/ 2147483646 h 91"/>
              <a:gd name="T30" fmla="*/ 2147483646 w 24"/>
              <a:gd name="T31" fmla="*/ 2147483646 h 91"/>
              <a:gd name="T32" fmla="*/ 2147483646 w 24"/>
              <a:gd name="T33" fmla="*/ 2147483646 h 91"/>
              <a:gd name="T34" fmla="*/ 2147483646 w 24"/>
              <a:gd name="T35" fmla="*/ 0 h 91"/>
              <a:gd name="T36" fmla="*/ 2147483646 w 24"/>
              <a:gd name="T37" fmla="*/ 2147483646 h 9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"/>
              <a:gd name="T58" fmla="*/ 0 h 91"/>
              <a:gd name="T59" fmla="*/ 24 w 24"/>
              <a:gd name="T60" fmla="*/ 91 h 9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" h="91">
                <a:moveTo>
                  <a:pt x="24" y="1"/>
                </a:moveTo>
                <a:lnTo>
                  <a:pt x="22" y="1"/>
                </a:lnTo>
                <a:lnTo>
                  <a:pt x="21" y="4"/>
                </a:lnTo>
                <a:lnTo>
                  <a:pt x="19" y="8"/>
                </a:lnTo>
                <a:lnTo>
                  <a:pt x="17" y="16"/>
                </a:lnTo>
                <a:lnTo>
                  <a:pt x="15" y="28"/>
                </a:lnTo>
                <a:lnTo>
                  <a:pt x="14" y="43"/>
                </a:lnTo>
                <a:lnTo>
                  <a:pt x="15" y="64"/>
                </a:lnTo>
                <a:lnTo>
                  <a:pt x="18" y="91"/>
                </a:lnTo>
                <a:lnTo>
                  <a:pt x="5" y="91"/>
                </a:lnTo>
                <a:lnTo>
                  <a:pt x="4" y="88"/>
                </a:lnTo>
                <a:lnTo>
                  <a:pt x="3" y="81"/>
                </a:lnTo>
                <a:lnTo>
                  <a:pt x="1" y="70"/>
                </a:lnTo>
                <a:lnTo>
                  <a:pt x="0" y="56"/>
                </a:lnTo>
                <a:lnTo>
                  <a:pt x="0" y="42"/>
                </a:lnTo>
                <a:lnTo>
                  <a:pt x="1" y="27"/>
                </a:lnTo>
                <a:lnTo>
                  <a:pt x="4" y="13"/>
                </a:lnTo>
                <a:lnTo>
                  <a:pt x="7" y="0"/>
                </a:lnTo>
                <a:lnTo>
                  <a:pt x="24" y="1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7" name="Freeform 154"/>
          <p:cNvSpPr>
            <a:spLocks/>
          </p:cNvSpPr>
          <p:nvPr/>
        </p:nvSpPr>
        <p:spPr bwMode="auto">
          <a:xfrm>
            <a:off x="1909763" y="2241550"/>
            <a:ext cx="30162" cy="161925"/>
          </a:xfrm>
          <a:custGeom>
            <a:avLst/>
            <a:gdLst>
              <a:gd name="T0" fmla="*/ 2147483646 w 19"/>
              <a:gd name="T1" fmla="*/ 0 h 77"/>
              <a:gd name="T2" fmla="*/ 2147483646 w 19"/>
              <a:gd name="T3" fmla="*/ 2147483646 h 77"/>
              <a:gd name="T4" fmla="*/ 2147483646 w 19"/>
              <a:gd name="T5" fmla="*/ 2147483646 h 77"/>
              <a:gd name="T6" fmla="*/ 2147483646 w 19"/>
              <a:gd name="T7" fmla="*/ 2147483646 h 77"/>
              <a:gd name="T8" fmla="*/ 2147483646 w 19"/>
              <a:gd name="T9" fmla="*/ 2147483646 h 77"/>
              <a:gd name="T10" fmla="*/ 2147483646 w 19"/>
              <a:gd name="T11" fmla="*/ 2147483646 h 77"/>
              <a:gd name="T12" fmla="*/ 2147483646 w 19"/>
              <a:gd name="T13" fmla="*/ 2147483646 h 77"/>
              <a:gd name="T14" fmla="*/ 2147483646 w 19"/>
              <a:gd name="T15" fmla="*/ 2147483646 h 77"/>
              <a:gd name="T16" fmla="*/ 2147483646 w 19"/>
              <a:gd name="T17" fmla="*/ 2147483646 h 77"/>
              <a:gd name="T18" fmla="*/ 2147483646 w 19"/>
              <a:gd name="T19" fmla="*/ 2147483646 h 77"/>
              <a:gd name="T20" fmla="*/ 2147483646 w 19"/>
              <a:gd name="T21" fmla="*/ 2147483646 h 77"/>
              <a:gd name="T22" fmla="*/ 2147483646 w 19"/>
              <a:gd name="T23" fmla="*/ 2147483646 h 77"/>
              <a:gd name="T24" fmla="*/ 2147483646 w 19"/>
              <a:gd name="T25" fmla="*/ 2147483646 h 77"/>
              <a:gd name="T26" fmla="*/ 0 w 19"/>
              <a:gd name="T27" fmla="*/ 2147483646 h 77"/>
              <a:gd name="T28" fmla="*/ 0 w 19"/>
              <a:gd name="T29" fmla="*/ 2147483646 h 77"/>
              <a:gd name="T30" fmla="*/ 0 w 19"/>
              <a:gd name="T31" fmla="*/ 2147483646 h 77"/>
              <a:gd name="T32" fmla="*/ 2147483646 w 19"/>
              <a:gd name="T33" fmla="*/ 2147483646 h 77"/>
              <a:gd name="T34" fmla="*/ 2147483646 w 19"/>
              <a:gd name="T35" fmla="*/ 0 h 77"/>
              <a:gd name="T36" fmla="*/ 2147483646 w 19"/>
              <a:gd name="T37" fmla="*/ 0 h 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"/>
              <a:gd name="T58" fmla="*/ 0 h 77"/>
              <a:gd name="T59" fmla="*/ 19 w 19"/>
              <a:gd name="T60" fmla="*/ 77 h 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" h="77">
                <a:moveTo>
                  <a:pt x="19" y="0"/>
                </a:moveTo>
                <a:lnTo>
                  <a:pt x="19" y="1"/>
                </a:lnTo>
                <a:lnTo>
                  <a:pt x="18" y="2"/>
                </a:lnTo>
                <a:lnTo>
                  <a:pt x="17" y="7"/>
                </a:lnTo>
                <a:lnTo>
                  <a:pt x="14" y="13"/>
                </a:lnTo>
                <a:lnTo>
                  <a:pt x="13" y="23"/>
                </a:lnTo>
                <a:lnTo>
                  <a:pt x="12" y="36"/>
                </a:lnTo>
                <a:lnTo>
                  <a:pt x="13" y="54"/>
                </a:lnTo>
                <a:lnTo>
                  <a:pt x="14" y="77"/>
                </a:lnTo>
                <a:lnTo>
                  <a:pt x="4" y="77"/>
                </a:lnTo>
                <a:lnTo>
                  <a:pt x="4" y="75"/>
                </a:lnTo>
                <a:lnTo>
                  <a:pt x="3" y="69"/>
                </a:lnTo>
                <a:lnTo>
                  <a:pt x="2" y="60"/>
                </a:lnTo>
                <a:lnTo>
                  <a:pt x="0" y="48"/>
                </a:lnTo>
                <a:lnTo>
                  <a:pt x="0" y="35"/>
                </a:lnTo>
                <a:lnTo>
                  <a:pt x="0" y="22"/>
                </a:lnTo>
                <a:lnTo>
                  <a:pt x="3" y="11"/>
                </a:lnTo>
                <a:lnTo>
                  <a:pt x="6" y="0"/>
                </a:lnTo>
                <a:lnTo>
                  <a:pt x="19" y="0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8" name="Freeform 155"/>
          <p:cNvSpPr>
            <a:spLocks/>
          </p:cNvSpPr>
          <p:nvPr/>
        </p:nvSpPr>
        <p:spPr bwMode="auto">
          <a:xfrm>
            <a:off x="1912938" y="2254250"/>
            <a:ext cx="23812" cy="134938"/>
          </a:xfrm>
          <a:custGeom>
            <a:avLst/>
            <a:gdLst>
              <a:gd name="T0" fmla="*/ 2147483646 w 15"/>
              <a:gd name="T1" fmla="*/ 0 h 64"/>
              <a:gd name="T2" fmla="*/ 2147483646 w 15"/>
              <a:gd name="T3" fmla="*/ 2147483646 h 64"/>
              <a:gd name="T4" fmla="*/ 2147483646 w 15"/>
              <a:gd name="T5" fmla="*/ 2147483646 h 64"/>
              <a:gd name="T6" fmla="*/ 2147483646 w 15"/>
              <a:gd name="T7" fmla="*/ 2147483646 h 64"/>
              <a:gd name="T8" fmla="*/ 2147483646 w 15"/>
              <a:gd name="T9" fmla="*/ 2147483646 h 64"/>
              <a:gd name="T10" fmla="*/ 2147483646 w 15"/>
              <a:gd name="T11" fmla="*/ 2147483646 h 64"/>
              <a:gd name="T12" fmla="*/ 2147483646 w 15"/>
              <a:gd name="T13" fmla="*/ 2147483646 h 64"/>
              <a:gd name="T14" fmla="*/ 2147483646 w 15"/>
              <a:gd name="T15" fmla="*/ 2147483646 h 64"/>
              <a:gd name="T16" fmla="*/ 2147483646 w 15"/>
              <a:gd name="T17" fmla="*/ 2147483646 h 64"/>
              <a:gd name="T18" fmla="*/ 2147483646 w 15"/>
              <a:gd name="T19" fmla="*/ 2147483646 h 64"/>
              <a:gd name="T20" fmla="*/ 2147483646 w 15"/>
              <a:gd name="T21" fmla="*/ 2147483646 h 64"/>
              <a:gd name="T22" fmla="*/ 2147483646 w 15"/>
              <a:gd name="T23" fmla="*/ 2147483646 h 64"/>
              <a:gd name="T24" fmla="*/ 0 w 15"/>
              <a:gd name="T25" fmla="*/ 2147483646 h 64"/>
              <a:gd name="T26" fmla="*/ 0 w 15"/>
              <a:gd name="T27" fmla="*/ 2147483646 h 64"/>
              <a:gd name="T28" fmla="*/ 0 w 15"/>
              <a:gd name="T29" fmla="*/ 2147483646 h 64"/>
              <a:gd name="T30" fmla="*/ 0 w 15"/>
              <a:gd name="T31" fmla="*/ 2147483646 h 64"/>
              <a:gd name="T32" fmla="*/ 2147483646 w 15"/>
              <a:gd name="T33" fmla="*/ 2147483646 h 64"/>
              <a:gd name="T34" fmla="*/ 2147483646 w 15"/>
              <a:gd name="T35" fmla="*/ 0 h 64"/>
              <a:gd name="T36" fmla="*/ 2147483646 w 15"/>
              <a:gd name="T37" fmla="*/ 0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"/>
              <a:gd name="T58" fmla="*/ 0 h 64"/>
              <a:gd name="T59" fmla="*/ 15 w 15"/>
              <a:gd name="T60" fmla="*/ 64 h 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" h="64">
                <a:moveTo>
                  <a:pt x="15" y="0"/>
                </a:moveTo>
                <a:lnTo>
                  <a:pt x="15" y="1"/>
                </a:lnTo>
                <a:lnTo>
                  <a:pt x="14" y="2"/>
                </a:lnTo>
                <a:lnTo>
                  <a:pt x="12" y="6"/>
                </a:lnTo>
                <a:lnTo>
                  <a:pt x="11" y="12"/>
                </a:lnTo>
                <a:lnTo>
                  <a:pt x="10" y="20"/>
                </a:lnTo>
                <a:lnTo>
                  <a:pt x="9" y="30"/>
                </a:lnTo>
                <a:lnTo>
                  <a:pt x="10" y="45"/>
                </a:lnTo>
                <a:lnTo>
                  <a:pt x="11" y="64"/>
                </a:lnTo>
                <a:lnTo>
                  <a:pt x="2" y="64"/>
                </a:lnTo>
                <a:lnTo>
                  <a:pt x="2" y="62"/>
                </a:lnTo>
                <a:lnTo>
                  <a:pt x="1" y="57"/>
                </a:lnTo>
                <a:lnTo>
                  <a:pt x="0" y="49"/>
                </a:lnTo>
                <a:lnTo>
                  <a:pt x="0" y="40"/>
                </a:lnTo>
                <a:lnTo>
                  <a:pt x="0" y="29"/>
                </a:lnTo>
                <a:lnTo>
                  <a:pt x="0" y="19"/>
                </a:lnTo>
                <a:lnTo>
                  <a:pt x="1" y="8"/>
                </a:lnTo>
                <a:lnTo>
                  <a:pt x="4" y="0"/>
                </a:lnTo>
                <a:lnTo>
                  <a:pt x="15" y="0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89" name="Freeform 156"/>
          <p:cNvSpPr>
            <a:spLocks/>
          </p:cNvSpPr>
          <p:nvPr/>
        </p:nvSpPr>
        <p:spPr bwMode="auto">
          <a:xfrm>
            <a:off x="1912938" y="2266950"/>
            <a:ext cx="19050" cy="107950"/>
          </a:xfrm>
          <a:custGeom>
            <a:avLst/>
            <a:gdLst>
              <a:gd name="T0" fmla="*/ 2147483646 w 12"/>
              <a:gd name="T1" fmla="*/ 2147483646 h 51"/>
              <a:gd name="T2" fmla="*/ 2147483646 w 12"/>
              <a:gd name="T3" fmla="*/ 2147483646 h 51"/>
              <a:gd name="T4" fmla="*/ 2147483646 w 12"/>
              <a:gd name="T5" fmla="*/ 2147483646 h 51"/>
              <a:gd name="T6" fmla="*/ 2147483646 w 12"/>
              <a:gd name="T7" fmla="*/ 2147483646 h 51"/>
              <a:gd name="T8" fmla="*/ 2147483646 w 12"/>
              <a:gd name="T9" fmla="*/ 2147483646 h 51"/>
              <a:gd name="T10" fmla="*/ 2147483646 w 12"/>
              <a:gd name="T11" fmla="*/ 2147483646 h 51"/>
              <a:gd name="T12" fmla="*/ 2147483646 w 12"/>
              <a:gd name="T13" fmla="*/ 2147483646 h 51"/>
              <a:gd name="T14" fmla="*/ 2147483646 w 12"/>
              <a:gd name="T15" fmla="*/ 2147483646 h 51"/>
              <a:gd name="T16" fmla="*/ 2147483646 w 12"/>
              <a:gd name="T17" fmla="*/ 2147483646 h 51"/>
              <a:gd name="T18" fmla="*/ 2147483646 w 12"/>
              <a:gd name="T19" fmla="*/ 2147483646 h 51"/>
              <a:gd name="T20" fmla="*/ 2147483646 w 12"/>
              <a:gd name="T21" fmla="*/ 2147483646 h 51"/>
              <a:gd name="T22" fmla="*/ 2147483646 w 12"/>
              <a:gd name="T23" fmla="*/ 2147483646 h 51"/>
              <a:gd name="T24" fmla="*/ 2147483646 w 12"/>
              <a:gd name="T25" fmla="*/ 2147483646 h 51"/>
              <a:gd name="T26" fmla="*/ 2147483646 w 12"/>
              <a:gd name="T27" fmla="*/ 2147483646 h 51"/>
              <a:gd name="T28" fmla="*/ 0 w 12"/>
              <a:gd name="T29" fmla="*/ 2147483646 h 51"/>
              <a:gd name="T30" fmla="*/ 2147483646 w 12"/>
              <a:gd name="T31" fmla="*/ 2147483646 h 51"/>
              <a:gd name="T32" fmla="*/ 2147483646 w 12"/>
              <a:gd name="T33" fmla="*/ 2147483646 h 51"/>
              <a:gd name="T34" fmla="*/ 2147483646 w 12"/>
              <a:gd name="T35" fmla="*/ 0 h 51"/>
              <a:gd name="T36" fmla="*/ 2147483646 w 12"/>
              <a:gd name="T37" fmla="*/ 2147483646 h 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"/>
              <a:gd name="T58" fmla="*/ 0 h 51"/>
              <a:gd name="T59" fmla="*/ 12 w 12"/>
              <a:gd name="T60" fmla="*/ 51 h 5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" h="51">
                <a:moveTo>
                  <a:pt x="12" y="1"/>
                </a:moveTo>
                <a:lnTo>
                  <a:pt x="12" y="1"/>
                </a:lnTo>
                <a:lnTo>
                  <a:pt x="11" y="2"/>
                </a:lnTo>
                <a:lnTo>
                  <a:pt x="10" y="4"/>
                </a:lnTo>
                <a:lnTo>
                  <a:pt x="9" y="9"/>
                </a:lnTo>
                <a:lnTo>
                  <a:pt x="9" y="16"/>
                </a:lnTo>
                <a:lnTo>
                  <a:pt x="8" y="24"/>
                </a:lnTo>
                <a:lnTo>
                  <a:pt x="8" y="36"/>
                </a:lnTo>
                <a:lnTo>
                  <a:pt x="9" y="51"/>
                </a:lnTo>
                <a:lnTo>
                  <a:pt x="2" y="51"/>
                </a:lnTo>
                <a:lnTo>
                  <a:pt x="2" y="50"/>
                </a:lnTo>
                <a:lnTo>
                  <a:pt x="2" y="45"/>
                </a:lnTo>
                <a:lnTo>
                  <a:pt x="1" y="39"/>
                </a:lnTo>
                <a:lnTo>
                  <a:pt x="1" y="31"/>
                </a:lnTo>
                <a:lnTo>
                  <a:pt x="0" y="23"/>
                </a:lnTo>
                <a:lnTo>
                  <a:pt x="1" y="15"/>
                </a:lnTo>
                <a:lnTo>
                  <a:pt x="2" y="7"/>
                </a:lnTo>
                <a:lnTo>
                  <a:pt x="4" y="0"/>
                </a:lnTo>
                <a:lnTo>
                  <a:pt x="12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90" name="Freeform 157"/>
          <p:cNvSpPr>
            <a:spLocks/>
          </p:cNvSpPr>
          <p:nvPr/>
        </p:nvSpPr>
        <p:spPr bwMode="auto">
          <a:xfrm>
            <a:off x="1914525" y="2281238"/>
            <a:ext cx="14288" cy="77787"/>
          </a:xfrm>
          <a:custGeom>
            <a:avLst/>
            <a:gdLst>
              <a:gd name="T0" fmla="*/ 2147483646 w 9"/>
              <a:gd name="T1" fmla="*/ 0 h 37"/>
              <a:gd name="T2" fmla="*/ 2147483646 w 9"/>
              <a:gd name="T3" fmla="*/ 0 h 37"/>
              <a:gd name="T4" fmla="*/ 2147483646 w 9"/>
              <a:gd name="T5" fmla="*/ 2147483646 h 37"/>
              <a:gd name="T6" fmla="*/ 2147483646 w 9"/>
              <a:gd name="T7" fmla="*/ 2147483646 h 37"/>
              <a:gd name="T8" fmla="*/ 2147483646 w 9"/>
              <a:gd name="T9" fmla="*/ 2147483646 h 37"/>
              <a:gd name="T10" fmla="*/ 2147483646 w 9"/>
              <a:gd name="T11" fmla="*/ 2147483646 h 37"/>
              <a:gd name="T12" fmla="*/ 2147483646 w 9"/>
              <a:gd name="T13" fmla="*/ 2147483646 h 37"/>
              <a:gd name="T14" fmla="*/ 2147483646 w 9"/>
              <a:gd name="T15" fmla="*/ 2147483646 h 37"/>
              <a:gd name="T16" fmla="*/ 2147483646 w 9"/>
              <a:gd name="T17" fmla="*/ 2147483646 h 37"/>
              <a:gd name="T18" fmla="*/ 2147483646 w 9"/>
              <a:gd name="T19" fmla="*/ 2147483646 h 37"/>
              <a:gd name="T20" fmla="*/ 2147483646 w 9"/>
              <a:gd name="T21" fmla="*/ 2147483646 h 37"/>
              <a:gd name="T22" fmla="*/ 2147483646 w 9"/>
              <a:gd name="T23" fmla="*/ 2147483646 h 37"/>
              <a:gd name="T24" fmla="*/ 2147483646 w 9"/>
              <a:gd name="T25" fmla="*/ 2147483646 h 37"/>
              <a:gd name="T26" fmla="*/ 0 w 9"/>
              <a:gd name="T27" fmla="*/ 2147483646 h 37"/>
              <a:gd name="T28" fmla="*/ 0 w 9"/>
              <a:gd name="T29" fmla="*/ 2147483646 h 37"/>
              <a:gd name="T30" fmla="*/ 0 w 9"/>
              <a:gd name="T31" fmla="*/ 2147483646 h 37"/>
              <a:gd name="T32" fmla="*/ 2147483646 w 9"/>
              <a:gd name="T33" fmla="*/ 2147483646 h 37"/>
              <a:gd name="T34" fmla="*/ 2147483646 w 9"/>
              <a:gd name="T35" fmla="*/ 0 h 37"/>
              <a:gd name="T36" fmla="*/ 2147483646 w 9"/>
              <a:gd name="T37" fmla="*/ 0 h 3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37"/>
              <a:gd name="T59" fmla="*/ 9 w 9"/>
              <a:gd name="T60" fmla="*/ 37 h 3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37">
                <a:moveTo>
                  <a:pt x="9" y="0"/>
                </a:moveTo>
                <a:lnTo>
                  <a:pt x="9" y="0"/>
                </a:lnTo>
                <a:lnTo>
                  <a:pt x="8" y="1"/>
                </a:lnTo>
                <a:lnTo>
                  <a:pt x="8" y="3"/>
                </a:lnTo>
                <a:lnTo>
                  <a:pt x="7" y="6"/>
                </a:lnTo>
                <a:lnTo>
                  <a:pt x="6" y="10"/>
                </a:lnTo>
                <a:lnTo>
                  <a:pt x="6" y="17"/>
                </a:lnTo>
                <a:lnTo>
                  <a:pt x="6" y="25"/>
                </a:lnTo>
                <a:lnTo>
                  <a:pt x="7" y="37"/>
                </a:lnTo>
                <a:lnTo>
                  <a:pt x="2" y="37"/>
                </a:lnTo>
                <a:lnTo>
                  <a:pt x="1" y="36"/>
                </a:lnTo>
                <a:lnTo>
                  <a:pt x="1" y="32"/>
                </a:lnTo>
                <a:lnTo>
                  <a:pt x="1" y="28"/>
                </a:lnTo>
                <a:lnTo>
                  <a:pt x="0" y="23"/>
                </a:lnTo>
                <a:lnTo>
                  <a:pt x="0" y="16"/>
                </a:lnTo>
                <a:lnTo>
                  <a:pt x="0" y="10"/>
                </a:lnTo>
                <a:lnTo>
                  <a:pt x="1" y="4"/>
                </a:lnTo>
                <a:lnTo>
                  <a:pt x="3" y="0"/>
                </a:lnTo>
                <a:lnTo>
                  <a:pt x="9" y="0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91" name="Rectangle 158"/>
          <p:cNvSpPr>
            <a:spLocks noChangeArrowheads="1"/>
          </p:cNvSpPr>
          <p:nvPr/>
        </p:nvSpPr>
        <p:spPr bwMode="auto">
          <a:xfrm>
            <a:off x="1719263" y="2260600"/>
            <a:ext cx="6350" cy="2492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592" name="Freeform 159"/>
          <p:cNvSpPr>
            <a:spLocks/>
          </p:cNvSpPr>
          <p:nvPr/>
        </p:nvSpPr>
        <p:spPr bwMode="auto">
          <a:xfrm>
            <a:off x="1785938" y="2255838"/>
            <a:ext cx="73025" cy="115887"/>
          </a:xfrm>
          <a:custGeom>
            <a:avLst/>
            <a:gdLst>
              <a:gd name="T0" fmla="*/ 2147483646 w 46"/>
              <a:gd name="T1" fmla="*/ 2147483646 h 55"/>
              <a:gd name="T2" fmla="*/ 2147483646 w 46"/>
              <a:gd name="T3" fmla="*/ 2147483646 h 55"/>
              <a:gd name="T4" fmla="*/ 2147483646 w 46"/>
              <a:gd name="T5" fmla="*/ 2147483646 h 55"/>
              <a:gd name="T6" fmla="*/ 2147483646 w 46"/>
              <a:gd name="T7" fmla="*/ 2147483646 h 55"/>
              <a:gd name="T8" fmla="*/ 0 w 46"/>
              <a:gd name="T9" fmla="*/ 2147483646 h 55"/>
              <a:gd name="T10" fmla="*/ 0 w 46"/>
              <a:gd name="T11" fmla="*/ 2147483646 h 55"/>
              <a:gd name="T12" fmla="*/ 0 w 46"/>
              <a:gd name="T13" fmla="*/ 2147483646 h 55"/>
              <a:gd name="T14" fmla="*/ 0 w 46"/>
              <a:gd name="T15" fmla="*/ 2147483646 h 55"/>
              <a:gd name="T16" fmla="*/ 2147483646 w 46"/>
              <a:gd name="T17" fmla="*/ 2147483646 h 55"/>
              <a:gd name="T18" fmla="*/ 2147483646 w 46"/>
              <a:gd name="T19" fmla="*/ 2147483646 h 55"/>
              <a:gd name="T20" fmla="*/ 2147483646 w 46"/>
              <a:gd name="T21" fmla="*/ 2147483646 h 55"/>
              <a:gd name="T22" fmla="*/ 2147483646 w 46"/>
              <a:gd name="T23" fmla="*/ 2147483646 h 55"/>
              <a:gd name="T24" fmla="*/ 2147483646 w 46"/>
              <a:gd name="T25" fmla="*/ 2147483646 h 55"/>
              <a:gd name="T26" fmla="*/ 2147483646 w 46"/>
              <a:gd name="T27" fmla="*/ 2147483646 h 55"/>
              <a:gd name="T28" fmla="*/ 2147483646 w 46"/>
              <a:gd name="T29" fmla="*/ 2147483646 h 55"/>
              <a:gd name="T30" fmla="*/ 2147483646 w 46"/>
              <a:gd name="T31" fmla="*/ 2147483646 h 55"/>
              <a:gd name="T32" fmla="*/ 2147483646 w 46"/>
              <a:gd name="T33" fmla="*/ 2147483646 h 55"/>
              <a:gd name="T34" fmla="*/ 2147483646 w 46"/>
              <a:gd name="T35" fmla="*/ 2147483646 h 55"/>
              <a:gd name="T36" fmla="*/ 2147483646 w 46"/>
              <a:gd name="T37" fmla="*/ 2147483646 h 55"/>
              <a:gd name="T38" fmla="*/ 2147483646 w 46"/>
              <a:gd name="T39" fmla="*/ 2147483646 h 55"/>
              <a:gd name="T40" fmla="*/ 2147483646 w 46"/>
              <a:gd name="T41" fmla="*/ 2147483646 h 55"/>
              <a:gd name="T42" fmla="*/ 2147483646 w 46"/>
              <a:gd name="T43" fmla="*/ 2147483646 h 55"/>
              <a:gd name="T44" fmla="*/ 2147483646 w 46"/>
              <a:gd name="T45" fmla="*/ 2147483646 h 55"/>
              <a:gd name="T46" fmla="*/ 2147483646 w 46"/>
              <a:gd name="T47" fmla="*/ 2147483646 h 55"/>
              <a:gd name="T48" fmla="*/ 2147483646 w 46"/>
              <a:gd name="T49" fmla="*/ 2147483646 h 55"/>
              <a:gd name="T50" fmla="*/ 2147483646 w 46"/>
              <a:gd name="T51" fmla="*/ 2147483646 h 55"/>
              <a:gd name="T52" fmla="*/ 2147483646 w 46"/>
              <a:gd name="T53" fmla="*/ 2147483646 h 55"/>
              <a:gd name="T54" fmla="*/ 2147483646 w 46"/>
              <a:gd name="T55" fmla="*/ 2147483646 h 55"/>
              <a:gd name="T56" fmla="*/ 2147483646 w 46"/>
              <a:gd name="T57" fmla="*/ 2147483646 h 55"/>
              <a:gd name="T58" fmla="*/ 2147483646 w 46"/>
              <a:gd name="T59" fmla="*/ 2147483646 h 55"/>
              <a:gd name="T60" fmla="*/ 2147483646 w 46"/>
              <a:gd name="T61" fmla="*/ 2147483646 h 55"/>
              <a:gd name="T62" fmla="*/ 2147483646 w 46"/>
              <a:gd name="T63" fmla="*/ 2147483646 h 55"/>
              <a:gd name="T64" fmla="*/ 2147483646 w 46"/>
              <a:gd name="T65" fmla="*/ 2147483646 h 55"/>
              <a:gd name="T66" fmla="*/ 2147483646 w 46"/>
              <a:gd name="T67" fmla="*/ 2147483646 h 55"/>
              <a:gd name="T68" fmla="*/ 2147483646 w 46"/>
              <a:gd name="T69" fmla="*/ 2147483646 h 55"/>
              <a:gd name="T70" fmla="*/ 2147483646 w 46"/>
              <a:gd name="T71" fmla="*/ 2147483646 h 55"/>
              <a:gd name="T72" fmla="*/ 2147483646 w 46"/>
              <a:gd name="T73" fmla="*/ 2147483646 h 55"/>
              <a:gd name="T74" fmla="*/ 2147483646 w 46"/>
              <a:gd name="T75" fmla="*/ 2147483646 h 55"/>
              <a:gd name="T76" fmla="*/ 2147483646 w 46"/>
              <a:gd name="T77" fmla="*/ 2147483646 h 55"/>
              <a:gd name="T78" fmla="*/ 2147483646 w 46"/>
              <a:gd name="T79" fmla="*/ 2147483646 h 55"/>
              <a:gd name="T80" fmla="*/ 2147483646 w 46"/>
              <a:gd name="T81" fmla="*/ 2147483646 h 55"/>
              <a:gd name="T82" fmla="*/ 2147483646 w 46"/>
              <a:gd name="T83" fmla="*/ 0 h 55"/>
              <a:gd name="T84" fmla="*/ 2147483646 w 46"/>
              <a:gd name="T85" fmla="*/ 2147483646 h 55"/>
              <a:gd name="T86" fmla="*/ 2147483646 w 46"/>
              <a:gd name="T87" fmla="*/ 2147483646 h 55"/>
              <a:gd name="T88" fmla="*/ 2147483646 w 46"/>
              <a:gd name="T89" fmla="*/ 2147483646 h 55"/>
              <a:gd name="T90" fmla="*/ 2147483646 w 46"/>
              <a:gd name="T91" fmla="*/ 2147483646 h 55"/>
              <a:gd name="T92" fmla="*/ 2147483646 w 46"/>
              <a:gd name="T93" fmla="*/ 2147483646 h 55"/>
              <a:gd name="T94" fmla="*/ 2147483646 w 46"/>
              <a:gd name="T95" fmla="*/ 2147483646 h 55"/>
              <a:gd name="T96" fmla="*/ 2147483646 w 46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6"/>
              <a:gd name="T148" fmla="*/ 0 h 55"/>
              <a:gd name="T149" fmla="*/ 46 w 46"/>
              <a:gd name="T150" fmla="*/ 55 h 5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6" h="55">
                <a:moveTo>
                  <a:pt x="4" y="6"/>
                </a:moveTo>
                <a:lnTo>
                  <a:pt x="4" y="7"/>
                </a:lnTo>
                <a:lnTo>
                  <a:pt x="3" y="9"/>
                </a:lnTo>
                <a:lnTo>
                  <a:pt x="1" y="14"/>
                </a:lnTo>
                <a:lnTo>
                  <a:pt x="0" y="21"/>
                </a:lnTo>
                <a:lnTo>
                  <a:pt x="0" y="28"/>
                </a:lnTo>
                <a:lnTo>
                  <a:pt x="0" y="36"/>
                </a:lnTo>
                <a:lnTo>
                  <a:pt x="0" y="46"/>
                </a:lnTo>
                <a:lnTo>
                  <a:pt x="3" y="55"/>
                </a:lnTo>
                <a:lnTo>
                  <a:pt x="3" y="54"/>
                </a:lnTo>
                <a:lnTo>
                  <a:pt x="3" y="51"/>
                </a:lnTo>
                <a:lnTo>
                  <a:pt x="3" y="49"/>
                </a:lnTo>
                <a:lnTo>
                  <a:pt x="3" y="46"/>
                </a:lnTo>
                <a:lnTo>
                  <a:pt x="4" y="43"/>
                </a:lnTo>
                <a:lnTo>
                  <a:pt x="4" y="39"/>
                </a:lnTo>
                <a:lnTo>
                  <a:pt x="5" y="35"/>
                </a:lnTo>
                <a:lnTo>
                  <a:pt x="6" y="32"/>
                </a:lnTo>
                <a:lnTo>
                  <a:pt x="7" y="28"/>
                </a:lnTo>
                <a:lnTo>
                  <a:pt x="8" y="25"/>
                </a:lnTo>
                <a:lnTo>
                  <a:pt x="11" y="21"/>
                </a:lnTo>
                <a:lnTo>
                  <a:pt x="14" y="19"/>
                </a:lnTo>
                <a:lnTo>
                  <a:pt x="17" y="16"/>
                </a:lnTo>
                <a:lnTo>
                  <a:pt x="21" y="15"/>
                </a:lnTo>
                <a:lnTo>
                  <a:pt x="26" y="14"/>
                </a:lnTo>
                <a:lnTo>
                  <a:pt x="26" y="13"/>
                </a:lnTo>
                <a:lnTo>
                  <a:pt x="28" y="12"/>
                </a:lnTo>
                <a:lnTo>
                  <a:pt x="29" y="11"/>
                </a:lnTo>
                <a:lnTo>
                  <a:pt x="33" y="9"/>
                </a:lnTo>
                <a:lnTo>
                  <a:pt x="36" y="7"/>
                </a:lnTo>
                <a:lnTo>
                  <a:pt x="41" y="5"/>
                </a:lnTo>
                <a:lnTo>
                  <a:pt x="46" y="2"/>
                </a:lnTo>
                <a:lnTo>
                  <a:pt x="45" y="2"/>
                </a:lnTo>
                <a:lnTo>
                  <a:pt x="43" y="2"/>
                </a:lnTo>
                <a:lnTo>
                  <a:pt x="42" y="2"/>
                </a:lnTo>
                <a:lnTo>
                  <a:pt x="40" y="1"/>
                </a:lnTo>
                <a:lnTo>
                  <a:pt x="38" y="1"/>
                </a:lnTo>
                <a:lnTo>
                  <a:pt x="35" y="1"/>
                </a:lnTo>
                <a:lnTo>
                  <a:pt x="32" y="1"/>
                </a:lnTo>
                <a:lnTo>
                  <a:pt x="28" y="0"/>
                </a:lnTo>
                <a:lnTo>
                  <a:pt x="26" y="1"/>
                </a:lnTo>
                <a:lnTo>
                  <a:pt x="22" y="1"/>
                </a:lnTo>
                <a:lnTo>
                  <a:pt x="19" y="1"/>
                </a:lnTo>
                <a:lnTo>
                  <a:pt x="14" y="2"/>
                </a:lnTo>
                <a:lnTo>
                  <a:pt x="11" y="2"/>
                </a:lnTo>
                <a:lnTo>
                  <a:pt x="7" y="4"/>
                </a:lnTo>
                <a:lnTo>
                  <a:pt x="4" y="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93" name="Freeform 160"/>
          <p:cNvSpPr>
            <a:spLocks/>
          </p:cNvSpPr>
          <p:nvPr/>
        </p:nvSpPr>
        <p:spPr bwMode="auto">
          <a:xfrm>
            <a:off x="1684338" y="2343150"/>
            <a:ext cx="58737" cy="20638"/>
          </a:xfrm>
          <a:custGeom>
            <a:avLst/>
            <a:gdLst>
              <a:gd name="T0" fmla="*/ 0 w 37"/>
              <a:gd name="T1" fmla="*/ 2147483646 h 10"/>
              <a:gd name="T2" fmla="*/ 0 w 37"/>
              <a:gd name="T3" fmla="*/ 2147483646 h 10"/>
              <a:gd name="T4" fmla="*/ 0 w 37"/>
              <a:gd name="T5" fmla="*/ 2147483646 h 10"/>
              <a:gd name="T6" fmla="*/ 2147483646 w 37"/>
              <a:gd name="T7" fmla="*/ 2147483646 h 10"/>
              <a:gd name="T8" fmla="*/ 2147483646 w 37"/>
              <a:gd name="T9" fmla="*/ 2147483646 h 10"/>
              <a:gd name="T10" fmla="*/ 2147483646 w 37"/>
              <a:gd name="T11" fmla="*/ 2147483646 h 10"/>
              <a:gd name="T12" fmla="*/ 2147483646 w 37"/>
              <a:gd name="T13" fmla="*/ 2147483646 h 10"/>
              <a:gd name="T14" fmla="*/ 2147483646 w 37"/>
              <a:gd name="T15" fmla="*/ 2147483646 h 10"/>
              <a:gd name="T16" fmla="*/ 2147483646 w 37"/>
              <a:gd name="T17" fmla="*/ 2147483646 h 10"/>
              <a:gd name="T18" fmla="*/ 2147483646 w 37"/>
              <a:gd name="T19" fmla="*/ 2147483646 h 10"/>
              <a:gd name="T20" fmla="*/ 2147483646 w 37"/>
              <a:gd name="T21" fmla="*/ 0 h 10"/>
              <a:gd name="T22" fmla="*/ 2147483646 w 37"/>
              <a:gd name="T23" fmla="*/ 0 h 10"/>
              <a:gd name="T24" fmla="*/ 2147483646 w 37"/>
              <a:gd name="T25" fmla="*/ 0 h 10"/>
              <a:gd name="T26" fmla="*/ 2147483646 w 37"/>
              <a:gd name="T27" fmla="*/ 0 h 10"/>
              <a:gd name="T28" fmla="*/ 2147483646 w 37"/>
              <a:gd name="T29" fmla="*/ 2147483646 h 10"/>
              <a:gd name="T30" fmla="*/ 2147483646 w 37"/>
              <a:gd name="T31" fmla="*/ 2147483646 h 10"/>
              <a:gd name="T32" fmla="*/ 2147483646 w 37"/>
              <a:gd name="T33" fmla="*/ 2147483646 h 10"/>
              <a:gd name="T34" fmla="*/ 2147483646 w 37"/>
              <a:gd name="T35" fmla="*/ 2147483646 h 10"/>
              <a:gd name="T36" fmla="*/ 2147483646 w 37"/>
              <a:gd name="T37" fmla="*/ 2147483646 h 10"/>
              <a:gd name="T38" fmla="*/ 2147483646 w 37"/>
              <a:gd name="T39" fmla="*/ 2147483646 h 10"/>
              <a:gd name="T40" fmla="*/ 2147483646 w 37"/>
              <a:gd name="T41" fmla="*/ 2147483646 h 10"/>
              <a:gd name="T42" fmla="*/ 2147483646 w 37"/>
              <a:gd name="T43" fmla="*/ 2147483646 h 10"/>
              <a:gd name="T44" fmla="*/ 2147483646 w 37"/>
              <a:gd name="T45" fmla="*/ 2147483646 h 10"/>
              <a:gd name="T46" fmla="*/ 2147483646 w 37"/>
              <a:gd name="T47" fmla="*/ 2147483646 h 10"/>
              <a:gd name="T48" fmla="*/ 2147483646 w 37"/>
              <a:gd name="T49" fmla="*/ 2147483646 h 10"/>
              <a:gd name="T50" fmla="*/ 2147483646 w 37"/>
              <a:gd name="T51" fmla="*/ 2147483646 h 10"/>
              <a:gd name="T52" fmla="*/ 2147483646 w 37"/>
              <a:gd name="T53" fmla="*/ 2147483646 h 10"/>
              <a:gd name="T54" fmla="*/ 2147483646 w 37"/>
              <a:gd name="T55" fmla="*/ 2147483646 h 10"/>
              <a:gd name="T56" fmla="*/ 2147483646 w 37"/>
              <a:gd name="T57" fmla="*/ 2147483646 h 10"/>
              <a:gd name="T58" fmla="*/ 2147483646 w 37"/>
              <a:gd name="T59" fmla="*/ 2147483646 h 10"/>
              <a:gd name="T60" fmla="*/ 2147483646 w 37"/>
              <a:gd name="T61" fmla="*/ 2147483646 h 10"/>
              <a:gd name="T62" fmla="*/ 2147483646 w 37"/>
              <a:gd name="T63" fmla="*/ 2147483646 h 10"/>
              <a:gd name="T64" fmla="*/ 2147483646 w 37"/>
              <a:gd name="T65" fmla="*/ 2147483646 h 10"/>
              <a:gd name="T66" fmla="*/ 0 w 37"/>
              <a:gd name="T67" fmla="*/ 2147483646 h 10"/>
              <a:gd name="T68" fmla="*/ 0 w 37"/>
              <a:gd name="T69" fmla="*/ 2147483646 h 1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0"/>
              <a:gd name="T107" fmla="*/ 37 w 37"/>
              <a:gd name="T108" fmla="*/ 10 h 1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0">
                <a:moveTo>
                  <a:pt x="0" y="7"/>
                </a:move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2" y="3"/>
                </a:lnTo>
                <a:lnTo>
                  <a:pt x="4" y="3"/>
                </a:lnTo>
                <a:lnTo>
                  <a:pt x="5" y="2"/>
                </a:lnTo>
                <a:lnTo>
                  <a:pt x="7" y="1"/>
                </a:lnTo>
                <a:lnTo>
                  <a:pt x="9" y="1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1"/>
                </a:lnTo>
                <a:lnTo>
                  <a:pt x="32" y="2"/>
                </a:lnTo>
                <a:lnTo>
                  <a:pt x="37" y="3"/>
                </a:lnTo>
                <a:lnTo>
                  <a:pt x="37" y="6"/>
                </a:lnTo>
                <a:lnTo>
                  <a:pt x="36" y="6"/>
                </a:lnTo>
                <a:lnTo>
                  <a:pt x="34" y="5"/>
                </a:lnTo>
                <a:lnTo>
                  <a:pt x="33" y="5"/>
                </a:lnTo>
                <a:lnTo>
                  <a:pt x="30" y="3"/>
                </a:lnTo>
                <a:lnTo>
                  <a:pt x="28" y="3"/>
                </a:lnTo>
                <a:lnTo>
                  <a:pt x="25" y="3"/>
                </a:lnTo>
                <a:lnTo>
                  <a:pt x="22" y="2"/>
                </a:lnTo>
                <a:lnTo>
                  <a:pt x="19" y="2"/>
                </a:lnTo>
                <a:lnTo>
                  <a:pt x="15" y="2"/>
                </a:lnTo>
                <a:lnTo>
                  <a:pt x="13" y="3"/>
                </a:lnTo>
                <a:lnTo>
                  <a:pt x="9" y="3"/>
                </a:lnTo>
                <a:lnTo>
                  <a:pt x="7" y="5"/>
                </a:lnTo>
                <a:lnTo>
                  <a:pt x="5" y="6"/>
                </a:lnTo>
                <a:lnTo>
                  <a:pt x="2" y="8"/>
                </a:lnTo>
                <a:lnTo>
                  <a:pt x="0" y="1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94" name="Freeform 161"/>
          <p:cNvSpPr>
            <a:spLocks/>
          </p:cNvSpPr>
          <p:nvPr/>
        </p:nvSpPr>
        <p:spPr bwMode="auto">
          <a:xfrm>
            <a:off x="1684338" y="2290763"/>
            <a:ext cx="58737" cy="22225"/>
          </a:xfrm>
          <a:custGeom>
            <a:avLst/>
            <a:gdLst>
              <a:gd name="T0" fmla="*/ 0 w 37"/>
              <a:gd name="T1" fmla="*/ 2147483646 h 11"/>
              <a:gd name="T2" fmla="*/ 0 w 37"/>
              <a:gd name="T3" fmla="*/ 2147483646 h 11"/>
              <a:gd name="T4" fmla="*/ 0 w 37"/>
              <a:gd name="T5" fmla="*/ 2147483646 h 11"/>
              <a:gd name="T6" fmla="*/ 2147483646 w 37"/>
              <a:gd name="T7" fmla="*/ 2147483646 h 11"/>
              <a:gd name="T8" fmla="*/ 2147483646 w 37"/>
              <a:gd name="T9" fmla="*/ 2147483646 h 11"/>
              <a:gd name="T10" fmla="*/ 2147483646 w 37"/>
              <a:gd name="T11" fmla="*/ 2147483646 h 11"/>
              <a:gd name="T12" fmla="*/ 2147483646 w 37"/>
              <a:gd name="T13" fmla="*/ 2147483646 h 11"/>
              <a:gd name="T14" fmla="*/ 2147483646 w 37"/>
              <a:gd name="T15" fmla="*/ 2147483646 h 11"/>
              <a:gd name="T16" fmla="*/ 2147483646 w 37"/>
              <a:gd name="T17" fmla="*/ 2147483646 h 11"/>
              <a:gd name="T18" fmla="*/ 2147483646 w 37"/>
              <a:gd name="T19" fmla="*/ 2147483646 h 11"/>
              <a:gd name="T20" fmla="*/ 2147483646 w 37"/>
              <a:gd name="T21" fmla="*/ 0 h 11"/>
              <a:gd name="T22" fmla="*/ 2147483646 w 37"/>
              <a:gd name="T23" fmla="*/ 0 h 11"/>
              <a:gd name="T24" fmla="*/ 2147483646 w 37"/>
              <a:gd name="T25" fmla="*/ 0 h 11"/>
              <a:gd name="T26" fmla="*/ 2147483646 w 37"/>
              <a:gd name="T27" fmla="*/ 0 h 11"/>
              <a:gd name="T28" fmla="*/ 2147483646 w 37"/>
              <a:gd name="T29" fmla="*/ 2147483646 h 11"/>
              <a:gd name="T30" fmla="*/ 2147483646 w 37"/>
              <a:gd name="T31" fmla="*/ 2147483646 h 11"/>
              <a:gd name="T32" fmla="*/ 2147483646 w 37"/>
              <a:gd name="T33" fmla="*/ 2147483646 h 11"/>
              <a:gd name="T34" fmla="*/ 2147483646 w 37"/>
              <a:gd name="T35" fmla="*/ 2147483646 h 11"/>
              <a:gd name="T36" fmla="*/ 2147483646 w 37"/>
              <a:gd name="T37" fmla="*/ 2147483646 h 11"/>
              <a:gd name="T38" fmla="*/ 2147483646 w 37"/>
              <a:gd name="T39" fmla="*/ 2147483646 h 11"/>
              <a:gd name="T40" fmla="*/ 2147483646 w 37"/>
              <a:gd name="T41" fmla="*/ 2147483646 h 11"/>
              <a:gd name="T42" fmla="*/ 2147483646 w 37"/>
              <a:gd name="T43" fmla="*/ 2147483646 h 11"/>
              <a:gd name="T44" fmla="*/ 2147483646 w 37"/>
              <a:gd name="T45" fmla="*/ 2147483646 h 11"/>
              <a:gd name="T46" fmla="*/ 2147483646 w 37"/>
              <a:gd name="T47" fmla="*/ 2147483646 h 11"/>
              <a:gd name="T48" fmla="*/ 2147483646 w 37"/>
              <a:gd name="T49" fmla="*/ 2147483646 h 11"/>
              <a:gd name="T50" fmla="*/ 2147483646 w 37"/>
              <a:gd name="T51" fmla="*/ 2147483646 h 11"/>
              <a:gd name="T52" fmla="*/ 2147483646 w 37"/>
              <a:gd name="T53" fmla="*/ 2147483646 h 11"/>
              <a:gd name="T54" fmla="*/ 2147483646 w 37"/>
              <a:gd name="T55" fmla="*/ 2147483646 h 11"/>
              <a:gd name="T56" fmla="*/ 2147483646 w 37"/>
              <a:gd name="T57" fmla="*/ 2147483646 h 11"/>
              <a:gd name="T58" fmla="*/ 2147483646 w 37"/>
              <a:gd name="T59" fmla="*/ 2147483646 h 11"/>
              <a:gd name="T60" fmla="*/ 2147483646 w 37"/>
              <a:gd name="T61" fmla="*/ 2147483646 h 11"/>
              <a:gd name="T62" fmla="*/ 2147483646 w 37"/>
              <a:gd name="T63" fmla="*/ 2147483646 h 11"/>
              <a:gd name="T64" fmla="*/ 2147483646 w 37"/>
              <a:gd name="T65" fmla="*/ 2147483646 h 11"/>
              <a:gd name="T66" fmla="*/ 0 w 37"/>
              <a:gd name="T67" fmla="*/ 2147483646 h 11"/>
              <a:gd name="T68" fmla="*/ 0 w 37"/>
              <a:gd name="T69" fmla="*/ 2147483646 h 1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1"/>
              <a:gd name="T107" fmla="*/ 37 w 37"/>
              <a:gd name="T108" fmla="*/ 11 h 1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1">
                <a:moveTo>
                  <a:pt x="0" y="7"/>
                </a:move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2" y="4"/>
                </a:lnTo>
                <a:lnTo>
                  <a:pt x="4" y="4"/>
                </a:lnTo>
                <a:lnTo>
                  <a:pt x="5" y="3"/>
                </a:lnTo>
                <a:lnTo>
                  <a:pt x="7" y="2"/>
                </a:lnTo>
                <a:lnTo>
                  <a:pt x="9" y="2"/>
                </a:lnTo>
                <a:lnTo>
                  <a:pt x="12" y="0"/>
                </a:lnTo>
                <a:lnTo>
                  <a:pt x="15" y="0"/>
                </a:lnTo>
                <a:lnTo>
                  <a:pt x="19" y="0"/>
                </a:lnTo>
                <a:lnTo>
                  <a:pt x="22" y="0"/>
                </a:lnTo>
                <a:lnTo>
                  <a:pt x="27" y="2"/>
                </a:lnTo>
                <a:lnTo>
                  <a:pt x="32" y="3"/>
                </a:lnTo>
                <a:lnTo>
                  <a:pt x="37" y="4"/>
                </a:lnTo>
                <a:lnTo>
                  <a:pt x="37" y="6"/>
                </a:lnTo>
                <a:lnTo>
                  <a:pt x="36" y="6"/>
                </a:lnTo>
                <a:lnTo>
                  <a:pt x="34" y="5"/>
                </a:lnTo>
                <a:lnTo>
                  <a:pt x="33" y="5"/>
                </a:lnTo>
                <a:lnTo>
                  <a:pt x="30" y="5"/>
                </a:lnTo>
                <a:lnTo>
                  <a:pt x="28" y="4"/>
                </a:lnTo>
                <a:lnTo>
                  <a:pt x="25" y="4"/>
                </a:lnTo>
                <a:lnTo>
                  <a:pt x="22" y="3"/>
                </a:lnTo>
                <a:lnTo>
                  <a:pt x="19" y="3"/>
                </a:lnTo>
                <a:lnTo>
                  <a:pt x="15" y="3"/>
                </a:lnTo>
                <a:lnTo>
                  <a:pt x="13" y="4"/>
                </a:lnTo>
                <a:lnTo>
                  <a:pt x="9" y="4"/>
                </a:lnTo>
                <a:lnTo>
                  <a:pt x="7" y="5"/>
                </a:lnTo>
                <a:lnTo>
                  <a:pt x="5" y="6"/>
                </a:lnTo>
                <a:lnTo>
                  <a:pt x="2" y="9"/>
                </a:lnTo>
                <a:lnTo>
                  <a:pt x="0" y="11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95" name="Freeform 162"/>
          <p:cNvSpPr>
            <a:spLocks/>
          </p:cNvSpPr>
          <p:nvPr/>
        </p:nvSpPr>
        <p:spPr bwMode="auto">
          <a:xfrm>
            <a:off x="1739900" y="2266950"/>
            <a:ext cx="96838" cy="238125"/>
          </a:xfrm>
          <a:custGeom>
            <a:avLst/>
            <a:gdLst>
              <a:gd name="T0" fmla="*/ 0 w 61"/>
              <a:gd name="T1" fmla="*/ 0 h 113"/>
              <a:gd name="T2" fmla="*/ 0 w 61"/>
              <a:gd name="T3" fmla="*/ 2147483646 h 113"/>
              <a:gd name="T4" fmla="*/ 2147483646 w 61"/>
              <a:gd name="T5" fmla="*/ 2147483646 h 113"/>
              <a:gd name="T6" fmla="*/ 2147483646 w 61"/>
              <a:gd name="T7" fmla="*/ 2147483646 h 113"/>
              <a:gd name="T8" fmla="*/ 2147483646 w 61"/>
              <a:gd name="T9" fmla="*/ 2147483646 h 113"/>
              <a:gd name="T10" fmla="*/ 2147483646 w 61"/>
              <a:gd name="T11" fmla="*/ 2147483646 h 113"/>
              <a:gd name="T12" fmla="*/ 2147483646 w 61"/>
              <a:gd name="T13" fmla="*/ 2147483646 h 113"/>
              <a:gd name="T14" fmla="*/ 2147483646 w 61"/>
              <a:gd name="T15" fmla="*/ 2147483646 h 113"/>
              <a:gd name="T16" fmla="*/ 2147483646 w 61"/>
              <a:gd name="T17" fmla="*/ 2147483646 h 113"/>
              <a:gd name="T18" fmla="*/ 2147483646 w 61"/>
              <a:gd name="T19" fmla="*/ 2147483646 h 113"/>
              <a:gd name="T20" fmla="*/ 2147483646 w 61"/>
              <a:gd name="T21" fmla="*/ 2147483646 h 113"/>
              <a:gd name="T22" fmla="*/ 2147483646 w 61"/>
              <a:gd name="T23" fmla="*/ 2147483646 h 113"/>
              <a:gd name="T24" fmla="*/ 2147483646 w 61"/>
              <a:gd name="T25" fmla="*/ 2147483646 h 113"/>
              <a:gd name="T26" fmla="*/ 2147483646 w 61"/>
              <a:gd name="T27" fmla="*/ 2147483646 h 113"/>
              <a:gd name="T28" fmla="*/ 2147483646 w 61"/>
              <a:gd name="T29" fmla="*/ 2147483646 h 113"/>
              <a:gd name="T30" fmla="*/ 2147483646 w 61"/>
              <a:gd name="T31" fmla="*/ 2147483646 h 113"/>
              <a:gd name="T32" fmla="*/ 2147483646 w 61"/>
              <a:gd name="T33" fmla="*/ 2147483646 h 113"/>
              <a:gd name="T34" fmla="*/ 0 w 61"/>
              <a:gd name="T35" fmla="*/ 0 h 1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1"/>
              <a:gd name="T55" fmla="*/ 0 h 113"/>
              <a:gd name="T56" fmla="*/ 61 w 61"/>
              <a:gd name="T57" fmla="*/ 113 h 11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1" h="113">
                <a:moveTo>
                  <a:pt x="0" y="0"/>
                </a:moveTo>
                <a:lnTo>
                  <a:pt x="0" y="110"/>
                </a:lnTo>
                <a:lnTo>
                  <a:pt x="19" y="113"/>
                </a:lnTo>
                <a:lnTo>
                  <a:pt x="18" y="98"/>
                </a:lnTo>
                <a:lnTo>
                  <a:pt x="61" y="105"/>
                </a:lnTo>
                <a:lnTo>
                  <a:pt x="61" y="99"/>
                </a:lnTo>
                <a:lnTo>
                  <a:pt x="30" y="96"/>
                </a:lnTo>
                <a:lnTo>
                  <a:pt x="29" y="83"/>
                </a:lnTo>
                <a:lnTo>
                  <a:pt x="9" y="83"/>
                </a:lnTo>
                <a:lnTo>
                  <a:pt x="8" y="80"/>
                </a:lnTo>
                <a:lnTo>
                  <a:pt x="7" y="76"/>
                </a:lnTo>
                <a:lnTo>
                  <a:pt x="6" y="69"/>
                </a:lnTo>
                <a:lnTo>
                  <a:pt x="4" y="59"/>
                </a:lnTo>
                <a:lnTo>
                  <a:pt x="2" y="48"/>
                </a:lnTo>
                <a:lnTo>
                  <a:pt x="1" y="34"/>
                </a:lnTo>
                <a:lnTo>
                  <a:pt x="2" y="20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96" name="Freeform 163"/>
          <p:cNvSpPr>
            <a:spLocks/>
          </p:cNvSpPr>
          <p:nvPr/>
        </p:nvSpPr>
        <p:spPr bwMode="auto">
          <a:xfrm>
            <a:off x="1787525" y="2211388"/>
            <a:ext cx="125413" cy="31750"/>
          </a:xfrm>
          <a:custGeom>
            <a:avLst/>
            <a:gdLst>
              <a:gd name="T0" fmla="*/ 0 w 79"/>
              <a:gd name="T1" fmla="*/ 2147483646 h 15"/>
              <a:gd name="T2" fmla="*/ 0 w 79"/>
              <a:gd name="T3" fmla="*/ 2147483646 h 15"/>
              <a:gd name="T4" fmla="*/ 2147483646 w 79"/>
              <a:gd name="T5" fmla="*/ 2147483646 h 15"/>
              <a:gd name="T6" fmla="*/ 2147483646 w 79"/>
              <a:gd name="T7" fmla="*/ 2147483646 h 15"/>
              <a:gd name="T8" fmla="*/ 2147483646 w 79"/>
              <a:gd name="T9" fmla="*/ 2147483646 h 15"/>
              <a:gd name="T10" fmla="*/ 2147483646 w 79"/>
              <a:gd name="T11" fmla="*/ 2147483646 h 15"/>
              <a:gd name="T12" fmla="*/ 2147483646 w 79"/>
              <a:gd name="T13" fmla="*/ 2147483646 h 15"/>
              <a:gd name="T14" fmla="*/ 2147483646 w 79"/>
              <a:gd name="T15" fmla="*/ 2147483646 h 15"/>
              <a:gd name="T16" fmla="*/ 2147483646 w 79"/>
              <a:gd name="T17" fmla="*/ 2147483646 h 15"/>
              <a:gd name="T18" fmla="*/ 2147483646 w 79"/>
              <a:gd name="T19" fmla="*/ 2147483646 h 15"/>
              <a:gd name="T20" fmla="*/ 2147483646 w 79"/>
              <a:gd name="T21" fmla="*/ 2147483646 h 15"/>
              <a:gd name="T22" fmla="*/ 2147483646 w 79"/>
              <a:gd name="T23" fmla="*/ 2147483646 h 15"/>
              <a:gd name="T24" fmla="*/ 2147483646 w 79"/>
              <a:gd name="T25" fmla="*/ 2147483646 h 15"/>
              <a:gd name="T26" fmla="*/ 2147483646 w 79"/>
              <a:gd name="T27" fmla="*/ 2147483646 h 15"/>
              <a:gd name="T28" fmla="*/ 2147483646 w 79"/>
              <a:gd name="T29" fmla="*/ 2147483646 h 15"/>
              <a:gd name="T30" fmla="*/ 2147483646 w 79"/>
              <a:gd name="T31" fmla="*/ 2147483646 h 15"/>
              <a:gd name="T32" fmla="*/ 2147483646 w 79"/>
              <a:gd name="T33" fmla="*/ 2147483646 h 15"/>
              <a:gd name="T34" fmla="*/ 2147483646 w 79"/>
              <a:gd name="T35" fmla="*/ 0 h 15"/>
              <a:gd name="T36" fmla="*/ 2147483646 w 79"/>
              <a:gd name="T37" fmla="*/ 0 h 15"/>
              <a:gd name="T38" fmla="*/ 2147483646 w 79"/>
              <a:gd name="T39" fmla="*/ 0 h 15"/>
              <a:gd name="T40" fmla="*/ 2147483646 w 79"/>
              <a:gd name="T41" fmla="*/ 0 h 15"/>
              <a:gd name="T42" fmla="*/ 2147483646 w 79"/>
              <a:gd name="T43" fmla="*/ 0 h 15"/>
              <a:gd name="T44" fmla="*/ 2147483646 w 79"/>
              <a:gd name="T45" fmla="*/ 0 h 15"/>
              <a:gd name="T46" fmla="*/ 2147483646 w 79"/>
              <a:gd name="T47" fmla="*/ 0 h 15"/>
              <a:gd name="T48" fmla="*/ 2147483646 w 79"/>
              <a:gd name="T49" fmla="*/ 0 h 15"/>
              <a:gd name="T50" fmla="*/ 2147483646 w 79"/>
              <a:gd name="T51" fmla="*/ 2147483646 h 15"/>
              <a:gd name="T52" fmla="*/ 2147483646 w 79"/>
              <a:gd name="T53" fmla="*/ 2147483646 h 15"/>
              <a:gd name="T54" fmla="*/ 2147483646 w 79"/>
              <a:gd name="T55" fmla="*/ 2147483646 h 15"/>
              <a:gd name="T56" fmla="*/ 2147483646 w 79"/>
              <a:gd name="T57" fmla="*/ 2147483646 h 15"/>
              <a:gd name="T58" fmla="*/ 2147483646 w 79"/>
              <a:gd name="T59" fmla="*/ 2147483646 h 15"/>
              <a:gd name="T60" fmla="*/ 2147483646 w 79"/>
              <a:gd name="T61" fmla="*/ 2147483646 h 15"/>
              <a:gd name="T62" fmla="*/ 2147483646 w 79"/>
              <a:gd name="T63" fmla="*/ 2147483646 h 15"/>
              <a:gd name="T64" fmla="*/ 2147483646 w 79"/>
              <a:gd name="T65" fmla="*/ 2147483646 h 15"/>
              <a:gd name="T66" fmla="*/ 0 w 79"/>
              <a:gd name="T67" fmla="*/ 2147483646 h 15"/>
              <a:gd name="T68" fmla="*/ 0 w 79"/>
              <a:gd name="T69" fmla="*/ 2147483646 h 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9"/>
              <a:gd name="T106" fmla="*/ 0 h 15"/>
              <a:gd name="T107" fmla="*/ 79 w 79"/>
              <a:gd name="T108" fmla="*/ 15 h 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9" h="15">
                <a:moveTo>
                  <a:pt x="0" y="15"/>
                </a:moveTo>
                <a:lnTo>
                  <a:pt x="0" y="15"/>
                </a:lnTo>
                <a:lnTo>
                  <a:pt x="3" y="14"/>
                </a:lnTo>
                <a:lnTo>
                  <a:pt x="4" y="14"/>
                </a:lnTo>
                <a:lnTo>
                  <a:pt x="7" y="13"/>
                </a:lnTo>
                <a:lnTo>
                  <a:pt x="11" y="12"/>
                </a:lnTo>
                <a:lnTo>
                  <a:pt x="14" y="11"/>
                </a:lnTo>
                <a:lnTo>
                  <a:pt x="19" y="9"/>
                </a:lnTo>
                <a:lnTo>
                  <a:pt x="24" y="8"/>
                </a:lnTo>
                <a:lnTo>
                  <a:pt x="30" y="8"/>
                </a:lnTo>
                <a:lnTo>
                  <a:pt x="35" y="7"/>
                </a:lnTo>
                <a:lnTo>
                  <a:pt x="42" y="7"/>
                </a:lnTo>
                <a:lnTo>
                  <a:pt x="48" y="6"/>
                </a:lnTo>
                <a:lnTo>
                  <a:pt x="55" y="7"/>
                </a:lnTo>
                <a:lnTo>
                  <a:pt x="62" y="7"/>
                </a:lnTo>
                <a:lnTo>
                  <a:pt x="69" y="8"/>
                </a:lnTo>
                <a:lnTo>
                  <a:pt x="76" y="9"/>
                </a:lnTo>
                <a:lnTo>
                  <a:pt x="79" y="0"/>
                </a:lnTo>
                <a:lnTo>
                  <a:pt x="76" y="0"/>
                </a:lnTo>
                <a:lnTo>
                  <a:pt x="74" y="0"/>
                </a:lnTo>
                <a:lnTo>
                  <a:pt x="70" y="0"/>
                </a:lnTo>
                <a:lnTo>
                  <a:pt x="66" y="0"/>
                </a:lnTo>
                <a:lnTo>
                  <a:pt x="61" y="0"/>
                </a:lnTo>
                <a:lnTo>
                  <a:pt x="56" y="0"/>
                </a:lnTo>
                <a:lnTo>
                  <a:pt x="51" y="1"/>
                </a:lnTo>
                <a:lnTo>
                  <a:pt x="44" y="1"/>
                </a:lnTo>
                <a:lnTo>
                  <a:pt x="38" y="1"/>
                </a:lnTo>
                <a:lnTo>
                  <a:pt x="31" y="2"/>
                </a:lnTo>
                <a:lnTo>
                  <a:pt x="25" y="4"/>
                </a:lnTo>
                <a:lnTo>
                  <a:pt x="18" y="5"/>
                </a:lnTo>
                <a:lnTo>
                  <a:pt x="12" y="6"/>
                </a:lnTo>
                <a:lnTo>
                  <a:pt x="6" y="7"/>
                </a:lnTo>
                <a:lnTo>
                  <a:pt x="0" y="8"/>
                </a:lnTo>
                <a:lnTo>
                  <a:pt x="0" y="1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97" name="Freeform 164"/>
          <p:cNvSpPr>
            <a:spLocks/>
          </p:cNvSpPr>
          <p:nvPr/>
        </p:nvSpPr>
        <p:spPr bwMode="auto">
          <a:xfrm>
            <a:off x="1716088" y="2509838"/>
            <a:ext cx="209550" cy="93662"/>
          </a:xfrm>
          <a:custGeom>
            <a:avLst/>
            <a:gdLst>
              <a:gd name="T0" fmla="*/ 2147483646 w 132"/>
              <a:gd name="T1" fmla="*/ 2147483646 h 45"/>
              <a:gd name="T2" fmla="*/ 2147483646 w 132"/>
              <a:gd name="T3" fmla="*/ 2147483646 h 45"/>
              <a:gd name="T4" fmla="*/ 2147483646 w 132"/>
              <a:gd name="T5" fmla="*/ 2147483646 h 45"/>
              <a:gd name="T6" fmla="*/ 2147483646 w 132"/>
              <a:gd name="T7" fmla="*/ 2147483646 h 45"/>
              <a:gd name="T8" fmla="*/ 2147483646 w 132"/>
              <a:gd name="T9" fmla="*/ 2147483646 h 45"/>
              <a:gd name="T10" fmla="*/ 2147483646 w 132"/>
              <a:gd name="T11" fmla="*/ 2147483646 h 45"/>
              <a:gd name="T12" fmla="*/ 2147483646 w 132"/>
              <a:gd name="T13" fmla="*/ 2147483646 h 45"/>
              <a:gd name="T14" fmla="*/ 2147483646 w 132"/>
              <a:gd name="T15" fmla="*/ 2147483646 h 45"/>
              <a:gd name="T16" fmla="*/ 2147483646 w 132"/>
              <a:gd name="T17" fmla="*/ 2147483646 h 45"/>
              <a:gd name="T18" fmla="*/ 2147483646 w 132"/>
              <a:gd name="T19" fmla="*/ 2147483646 h 45"/>
              <a:gd name="T20" fmla="*/ 2147483646 w 132"/>
              <a:gd name="T21" fmla="*/ 2147483646 h 45"/>
              <a:gd name="T22" fmla="*/ 2147483646 w 132"/>
              <a:gd name="T23" fmla="*/ 2147483646 h 45"/>
              <a:gd name="T24" fmla="*/ 2147483646 w 132"/>
              <a:gd name="T25" fmla="*/ 2147483646 h 45"/>
              <a:gd name="T26" fmla="*/ 2147483646 w 132"/>
              <a:gd name="T27" fmla="*/ 2147483646 h 45"/>
              <a:gd name="T28" fmla="*/ 2147483646 w 132"/>
              <a:gd name="T29" fmla="*/ 2147483646 h 45"/>
              <a:gd name="T30" fmla="*/ 2147483646 w 132"/>
              <a:gd name="T31" fmla="*/ 2147483646 h 45"/>
              <a:gd name="T32" fmla="*/ 2147483646 w 132"/>
              <a:gd name="T33" fmla="*/ 2147483646 h 45"/>
              <a:gd name="T34" fmla="*/ 0 w 132"/>
              <a:gd name="T35" fmla="*/ 2147483646 h 45"/>
              <a:gd name="T36" fmla="*/ 2147483646 w 132"/>
              <a:gd name="T37" fmla="*/ 0 h 45"/>
              <a:gd name="T38" fmla="*/ 2147483646 w 132"/>
              <a:gd name="T39" fmla="*/ 2147483646 h 45"/>
              <a:gd name="T40" fmla="*/ 2147483646 w 132"/>
              <a:gd name="T41" fmla="*/ 2147483646 h 45"/>
              <a:gd name="T42" fmla="*/ 2147483646 w 132"/>
              <a:gd name="T43" fmla="*/ 2147483646 h 45"/>
              <a:gd name="T44" fmla="*/ 2147483646 w 132"/>
              <a:gd name="T45" fmla="*/ 2147483646 h 45"/>
              <a:gd name="T46" fmla="*/ 2147483646 w 132"/>
              <a:gd name="T47" fmla="*/ 2147483646 h 45"/>
              <a:gd name="T48" fmla="*/ 2147483646 w 132"/>
              <a:gd name="T49" fmla="*/ 2147483646 h 45"/>
              <a:gd name="T50" fmla="*/ 2147483646 w 132"/>
              <a:gd name="T51" fmla="*/ 2147483646 h 45"/>
              <a:gd name="T52" fmla="*/ 2147483646 w 132"/>
              <a:gd name="T53" fmla="*/ 2147483646 h 45"/>
              <a:gd name="T54" fmla="*/ 2147483646 w 132"/>
              <a:gd name="T55" fmla="*/ 2147483646 h 45"/>
              <a:gd name="T56" fmla="*/ 2147483646 w 132"/>
              <a:gd name="T57" fmla="*/ 2147483646 h 45"/>
              <a:gd name="T58" fmla="*/ 2147483646 w 132"/>
              <a:gd name="T59" fmla="*/ 2147483646 h 45"/>
              <a:gd name="T60" fmla="*/ 2147483646 w 132"/>
              <a:gd name="T61" fmla="*/ 2147483646 h 45"/>
              <a:gd name="T62" fmla="*/ 2147483646 w 132"/>
              <a:gd name="T63" fmla="*/ 2147483646 h 45"/>
              <a:gd name="T64" fmla="*/ 2147483646 w 132"/>
              <a:gd name="T65" fmla="*/ 2147483646 h 45"/>
              <a:gd name="T66" fmla="*/ 2147483646 w 132"/>
              <a:gd name="T67" fmla="*/ 2147483646 h 45"/>
              <a:gd name="T68" fmla="*/ 2147483646 w 132"/>
              <a:gd name="T69" fmla="*/ 2147483646 h 45"/>
              <a:gd name="T70" fmla="*/ 2147483646 w 132"/>
              <a:gd name="T71" fmla="*/ 2147483646 h 45"/>
              <a:gd name="T72" fmla="*/ 2147483646 w 132"/>
              <a:gd name="T73" fmla="*/ 2147483646 h 45"/>
              <a:gd name="T74" fmla="*/ 2147483646 w 132"/>
              <a:gd name="T75" fmla="*/ 2147483646 h 45"/>
              <a:gd name="T76" fmla="*/ 2147483646 w 132"/>
              <a:gd name="T77" fmla="*/ 2147483646 h 4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2"/>
              <a:gd name="T118" fmla="*/ 0 h 45"/>
              <a:gd name="T119" fmla="*/ 132 w 132"/>
              <a:gd name="T120" fmla="*/ 45 h 4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2" h="45">
                <a:moveTo>
                  <a:pt x="55" y="44"/>
                </a:moveTo>
                <a:lnTo>
                  <a:pt x="56" y="42"/>
                </a:lnTo>
                <a:lnTo>
                  <a:pt x="57" y="42"/>
                </a:lnTo>
                <a:lnTo>
                  <a:pt x="59" y="41"/>
                </a:lnTo>
                <a:lnTo>
                  <a:pt x="61" y="41"/>
                </a:lnTo>
                <a:lnTo>
                  <a:pt x="63" y="40"/>
                </a:lnTo>
                <a:lnTo>
                  <a:pt x="65" y="39"/>
                </a:lnTo>
                <a:lnTo>
                  <a:pt x="68" y="38"/>
                </a:lnTo>
                <a:lnTo>
                  <a:pt x="71" y="37"/>
                </a:lnTo>
                <a:lnTo>
                  <a:pt x="73" y="34"/>
                </a:lnTo>
                <a:lnTo>
                  <a:pt x="76" y="33"/>
                </a:lnTo>
                <a:lnTo>
                  <a:pt x="78" y="31"/>
                </a:lnTo>
                <a:lnTo>
                  <a:pt x="80" y="30"/>
                </a:lnTo>
                <a:lnTo>
                  <a:pt x="82" y="27"/>
                </a:lnTo>
                <a:lnTo>
                  <a:pt x="84" y="26"/>
                </a:lnTo>
                <a:lnTo>
                  <a:pt x="85" y="24"/>
                </a:lnTo>
                <a:lnTo>
                  <a:pt x="0" y="3"/>
                </a:lnTo>
                <a:lnTo>
                  <a:pt x="6" y="0"/>
                </a:lnTo>
                <a:lnTo>
                  <a:pt x="132" y="32"/>
                </a:lnTo>
                <a:lnTo>
                  <a:pt x="126" y="34"/>
                </a:lnTo>
                <a:lnTo>
                  <a:pt x="90" y="25"/>
                </a:lnTo>
                <a:lnTo>
                  <a:pt x="90" y="26"/>
                </a:lnTo>
                <a:lnTo>
                  <a:pt x="89" y="26"/>
                </a:lnTo>
                <a:lnTo>
                  <a:pt x="89" y="27"/>
                </a:lnTo>
                <a:lnTo>
                  <a:pt x="87" y="28"/>
                </a:lnTo>
                <a:lnTo>
                  <a:pt x="86" y="30"/>
                </a:lnTo>
                <a:lnTo>
                  <a:pt x="85" y="31"/>
                </a:lnTo>
                <a:lnTo>
                  <a:pt x="83" y="32"/>
                </a:lnTo>
                <a:lnTo>
                  <a:pt x="80" y="33"/>
                </a:lnTo>
                <a:lnTo>
                  <a:pt x="78" y="34"/>
                </a:lnTo>
                <a:lnTo>
                  <a:pt x="76" y="37"/>
                </a:lnTo>
                <a:lnTo>
                  <a:pt x="72" y="38"/>
                </a:lnTo>
                <a:lnTo>
                  <a:pt x="70" y="40"/>
                </a:lnTo>
                <a:lnTo>
                  <a:pt x="65" y="41"/>
                </a:lnTo>
                <a:lnTo>
                  <a:pt x="62" y="42"/>
                </a:lnTo>
                <a:lnTo>
                  <a:pt x="57" y="45"/>
                </a:lnTo>
                <a:lnTo>
                  <a:pt x="55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98" name="Freeform 165"/>
          <p:cNvSpPr>
            <a:spLocks/>
          </p:cNvSpPr>
          <p:nvPr/>
        </p:nvSpPr>
        <p:spPr bwMode="auto">
          <a:xfrm>
            <a:off x="1671638" y="2533650"/>
            <a:ext cx="214312" cy="85725"/>
          </a:xfrm>
          <a:custGeom>
            <a:avLst/>
            <a:gdLst>
              <a:gd name="T0" fmla="*/ 0 w 135"/>
              <a:gd name="T1" fmla="*/ 0 h 40"/>
              <a:gd name="T2" fmla="*/ 2147483646 w 135"/>
              <a:gd name="T3" fmla="*/ 2147483646 h 40"/>
              <a:gd name="T4" fmla="*/ 2147483646 w 135"/>
              <a:gd name="T5" fmla="*/ 2147483646 h 40"/>
              <a:gd name="T6" fmla="*/ 2147483646 w 135"/>
              <a:gd name="T7" fmla="*/ 0 h 40"/>
              <a:gd name="T8" fmla="*/ 0 w 135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40"/>
              <a:gd name="T17" fmla="*/ 135 w 13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40">
                <a:moveTo>
                  <a:pt x="0" y="0"/>
                </a:moveTo>
                <a:lnTo>
                  <a:pt x="132" y="40"/>
                </a:lnTo>
                <a:lnTo>
                  <a:pt x="135" y="40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99" name="Freeform 166"/>
          <p:cNvSpPr>
            <a:spLocks/>
          </p:cNvSpPr>
          <p:nvPr/>
        </p:nvSpPr>
        <p:spPr bwMode="auto">
          <a:xfrm>
            <a:off x="1708150" y="2522538"/>
            <a:ext cx="209550" cy="74612"/>
          </a:xfrm>
          <a:custGeom>
            <a:avLst/>
            <a:gdLst>
              <a:gd name="T0" fmla="*/ 0 w 132"/>
              <a:gd name="T1" fmla="*/ 0 h 36"/>
              <a:gd name="T2" fmla="*/ 2147483646 w 132"/>
              <a:gd name="T3" fmla="*/ 2147483646 h 36"/>
              <a:gd name="T4" fmla="*/ 2147483646 w 132"/>
              <a:gd name="T5" fmla="*/ 2147483646 h 36"/>
              <a:gd name="T6" fmla="*/ 2147483646 w 132"/>
              <a:gd name="T7" fmla="*/ 0 h 36"/>
              <a:gd name="T8" fmla="*/ 0 w 13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6"/>
              <a:gd name="T17" fmla="*/ 132 w 13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6">
                <a:moveTo>
                  <a:pt x="0" y="0"/>
                </a:moveTo>
                <a:lnTo>
                  <a:pt x="130" y="36"/>
                </a:lnTo>
                <a:lnTo>
                  <a:pt x="132" y="35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00" name="Freeform 167"/>
          <p:cNvSpPr>
            <a:spLocks/>
          </p:cNvSpPr>
          <p:nvPr/>
        </p:nvSpPr>
        <p:spPr bwMode="auto">
          <a:xfrm>
            <a:off x="1692275" y="2528888"/>
            <a:ext cx="211138" cy="79375"/>
          </a:xfrm>
          <a:custGeom>
            <a:avLst/>
            <a:gdLst>
              <a:gd name="T0" fmla="*/ 0 w 133"/>
              <a:gd name="T1" fmla="*/ 0 h 38"/>
              <a:gd name="T2" fmla="*/ 2147483646 w 133"/>
              <a:gd name="T3" fmla="*/ 2147483646 h 38"/>
              <a:gd name="T4" fmla="*/ 2147483646 w 133"/>
              <a:gd name="T5" fmla="*/ 2147483646 h 38"/>
              <a:gd name="T6" fmla="*/ 2147483646 w 133"/>
              <a:gd name="T7" fmla="*/ 0 h 38"/>
              <a:gd name="T8" fmla="*/ 0 w 133"/>
              <a:gd name="T9" fmla="*/ 0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38"/>
              <a:gd name="T17" fmla="*/ 133 w 133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38">
                <a:moveTo>
                  <a:pt x="0" y="0"/>
                </a:moveTo>
                <a:lnTo>
                  <a:pt x="130" y="38"/>
                </a:lnTo>
                <a:lnTo>
                  <a:pt x="133" y="38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01" name="Freeform 168"/>
          <p:cNvSpPr>
            <a:spLocks/>
          </p:cNvSpPr>
          <p:nvPr/>
        </p:nvSpPr>
        <p:spPr bwMode="auto">
          <a:xfrm>
            <a:off x="2582863" y="2346325"/>
            <a:ext cx="395287" cy="441325"/>
          </a:xfrm>
          <a:custGeom>
            <a:avLst/>
            <a:gdLst>
              <a:gd name="T0" fmla="*/ 2147483646 w 249"/>
              <a:gd name="T1" fmla="*/ 2147483646 h 209"/>
              <a:gd name="T2" fmla="*/ 2147483646 w 249"/>
              <a:gd name="T3" fmla="*/ 2147483646 h 209"/>
              <a:gd name="T4" fmla="*/ 2147483646 w 249"/>
              <a:gd name="T5" fmla="*/ 2147483646 h 209"/>
              <a:gd name="T6" fmla="*/ 2147483646 w 249"/>
              <a:gd name="T7" fmla="*/ 2147483646 h 209"/>
              <a:gd name="T8" fmla="*/ 2147483646 w 249"/>
              <a:gd name="T9" fmla="*/ 2147483646 h 209"/>
              <a:gd name="T10" fmla="*/ 2147483646 w 249"/>
              <a:gd name="T11" fmla="*/ 2147483646 h 209"/>
              <a:gd name="T12" fmla="*/ 2147483646 w 249"/>
              <a:gd name="T13" fmla="*/ 2147483646 h 209"/>
              <a:gd name="T14" fmla="*/ 2147483646 w 249"/>
              <a:gd name="T15" fmla="*/ 2147483646 h 209"/>
              <a:gd name="T16" fmla="*/ 2147483646 w 249"/>
              <a:gd name="T17" fmla="*/ 2147483646 h 209"/>
              <a:gd name="T18" fmla="*/ 2147483646 w 249"/>
              <a:gd name="T19" fmla="*/ 2147483646 h 209"/>
              <a:gd name="T20" fmla="*/ 2147483646 w 249"/>
              <a:gd name="T21" fmla="*/ 2147483646 h 209"/>
              <a:gd name="T22" fmla="*/ 2147483646 w 249"/>
              <a:gd name="T23" fmla="*/ 2147483646 h 209"/>
              <a:gd name="T24" fmla="*/ 2147483646 w 249"/>
              <a:gd name="T25" fmla="*/ 2147483646 h 209"/>
              <a:gd name="T26" fmla="*/ 2147483646 w 249"/>
              <a:gd name="T27" fmla="*/ 0 h 209"/>
              <a:gd name="T28" fmla="*/ 2147483646 w 249"/>
              <a:gd name="T29" fmla="*/ 0 h 209"/>
              <a:gd name="T30" fmla="*/ 2147483646 w 249"/>
              <a:gd name="T31" fmla="*/ 0 h 209"/>
              <a:gd name="T32" fmla="*/ 2147483646 w 249"/>
              <a:gd name="T33" fmla="*/ 0 h 209"/>
              <a:gd name="T34" fmla="*/ 2147483646 w 249"/>
              <a:gd name="T35" fmla="*/ 2147483646 h 209"/>
              <a:gd name="T36" fmla="*/ 2147483646 w 249"/>
              <a:gd name="T37" fmla="*/ 2147483646 h 209"/>
              <a:gd name="T38" fmla="*/ 2147483646 w 249"/>
              <a:gd name="T39" fmla="*/ 2147483646 h 209"/>
              <a:gd name="T40" fmla="*/ 2147483646 w 249"/>
              <a:gd name="T41" fmla="*/ 2147483646 h 209"/>
              <a:gd name="T42" fmla="*/ 2147483646 w 249"/>
              <a:gd name="T43" fmla="*/ 2147483646 h 209"/>
              <a:gd name="T44" fmla="*/ 2147483646 w 249"/>
              <a:gd name="T45" fmla="*/ 2147483646 h 209"/>
              <a:gd name="T46" fmla="*/ 2147483646 w 249"/>
              <a:gd name="T47" fmla="*/ 2147483646 h 209"/>
              <a:gd name="T48" fmla="*/ 2147483646 w 249"/>
              <a:gd name="T49" fmla="*/ 2147483646 h 209"/>
              <a:gd name="T50" fmla="*/ 2147483646 w 249"/>
              <a:gd name="T51" fmla="*/ 2147483646 h 209"/>
              <a:gd name="T52" fmla="*/ 2147483646 w 249"/>
              <a:gd name="T53" fmla="*/ 2147483646 h 209"/>
              <a:gd name="T54" fmla="*/ 2147483646 w 249"/>
              <a:gd name="T55" fmla="*/ 2147483646 h 209"/>
              <a:gd name="T56" fmla="*/ 0 w 249"/>
              <a:gd name="T57" fmla="*/ 2147483646 h 209"/>
              <a:gd name="T58" fmla="*/ 2147483646 w 249"/>
              <a:gd name="T59" fmla="*/ 2147483646 h 209"/>
              <a:gd name="T60" fmla="*/ 2147483646 w 249"/>
              <a:gd name="T61" fmla="*/ 2147483646 h 209"/>
              <a:gd name="T62" fmla="*/ 2147483646 w 249"/>
              <a:gd name="T63" fmla="*/ 2147483646 h 209"/>
              <a:gd name="T64" fmla="*/ 2147483646 w 249"/>
              <a:gd name="T65" fmla="*/ 2147483646 h 209"/>
              <a:gd name="T66" fmla="*/ 2147483646 w 249"/>
              <a:gd name="T67" fmla="*/ 2147483646 h 209"/>
              <a:gd name="T68" fmla="*/ 2147483646 w 249"/>
              <a:gd name="T69" fmla="*/ 2147483646 h 209"/>
              <a:gd name="T70" fmla="*/ 2147483646 w 249"/>
              <a:gd name="T71" fmla="*/ 2147483646 h 209"/>
              <a:gd name="T72" fmla="*/ 2147483646 w 249"/>
              <a:gd name="T73" fmla="*/ 2147483646 h 209"/>
              <a:gd name="T74" fmla="*/ 2147483646 w 249"/>
              <a:gd name="T75" fmla="*/ 2147483646 h 209"/>
              <a:gd name="T76" fmla="*/ 2147483646 w 249"/>
              <a:gd name="T77" fmla="*/ 2147483646 h 2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49"/>
              <a:gd name="T118" fmla="*/ 0 h 209"/>
              <a:gd name="T119" fmla="*/ 249 w 249"/>
              <a:gd name="T120" fmla="*/ 209 h 209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49" h="209">
                <a:moveTo>
                  <a:pt x="68" y="27"/>
                </a:moveTo>
                <a:lnTo>
                  <a:pt x="70" y="14"/>
                </a:lnTo>
                <a:lnTo>
                  <a:pt x="71" y="14"/>
                </a:lnTo>
                <a:lnTo>
                  <a:pt x="72" y="14"/>
                </a:lnTo>
                <a:lnTo>
                  <a:pt x="74" y="13"/>
                </a:lnTo>
                <a:lnTo>
                  <a:pt x="75" y="13"/>
                </a:lnTo>
                <a:lnTo>
                  <a:pt x="76" y="13"/>
                </a:lnTo>
                <a:lnTo>
                  <a:pt x="78" y="12"/>
                </a:lnTo>
                <a:lnTo>
                  <a:pt x="81" y="12"/>
                </a:lnTo>
                <a:lnTo>
                  <a:pt x="83" y="11"/>
                </a:lnTo>
                <a:lnTo>
                  <a:pt x="85" y="11"/>
                </a:lnTo>
                <a:lnTo>
                  <a:pt x="88" y="10"/>
                </a:lnTo>
                <a:lnTo>
                  <a:pt x="91" y="8"/>
                </a:lnTo>
                <a:lnTo>
                  <a:pt x="95" y="8"/>
                </a:lnTo>
                <a:lnTo>
                  <a:pt x="98" y="7"/>
                </a:lnTo>
                <a:lnTo>
                  <a:pt x="103" y="6"/>
                </a:lnTo>
                <a:lnTo>
                  <a:pt x="106" y="6"/>
                </a:lnTo>
                <a:lnTo>
                  <a:pt x="111" y="5"/>
                </a:lnTo>
                <a:lnTo>
                  <a:pt x="116" y="5"/>
                </a:lnTo>
                <a:lnTo>
                  <a:pt x="120" y="4"/>
                </a:lnTo>
                <a:lnTo>
                  <a:pt x="126" y="3"/>
                </a:lnTo>
                <a:lnTo>
                  <a:pt x="132" y="3"/>
                </a:lnTo>
                <a:lnTo>
                  <a:pt x="137" y="1"/>
                </a:lnTo>
                <a:lnTo>
                  <a:pt x="144" y="1"/>
                </a:lnTo>
                <a:lnTo>
                  <a:pt x="149" y="1"/>
                </a:lnTo>
                <a:lnTo>
                  <a:pt x="156" y="0"/>
                </a:lnTo>
                <a:lnTo>
                  <a:pt x="162" y="0"/>
                </a:lnTo>
                <a:lnTo>
                  <a:pt x="169" y="0"/>
                </a:lnTo>
                <a:lnTo>
                  <a:pt x="177" y="0"/>
                </a:lnTo>
                <a:lnTo>
                  <a:pt x="184" y="0"/>
                </a:lnTo>
                <a:lnTo>
                  <a:pt x="193" y="0"/>
                </a:lnTo>
                <a:lnTo>
                  <a:pt x="201" y="0"/>
                </a:lnTo>
                <a:lnTo>
                  <a:pt x="210" y="5"/>
                </a:lnTo>
                <a:lnTo>
                  <a:pt x="208" y="28"/>
                </a:lnTo>
                <a:lnTo>
                  <a:pt x="208" y="29"/>
                </a:lnTo>
                <a:lnTo>
                  <a:pt x="210" y="29"/>
                </a:lnTo>
                <a:lnTo>
                  <a:pt x="212" y="32"/>
                </a:lnTo>
                <a:lnTo>
                  <a:pt x="216" y="34"/>
                </a:lnTo>
                <a:lnTo>
                  <a:pt x="219" y="37"/>
                </a:lnTo>
                <a:lnTo>
                  <a:pt x="222" y="40"/>
                </a:lnTo>
                <a:lnTo>
                  <a:pt x="224" y="45"/>
                </a:lnTo>
                <a:lnTo>
                  <a:pt x="225" y="51"/>
                </a:lnTo>
                <a:lnTo>
                  <a:pt x="245" y="69"/>
                </a:lnTo>
                <a:lnTo>
                  <a:pt x="239" y="117"/>
                </a:lnTo>
                <a:lnTo>
                  <a:pt x="208" y="133"/>
                </a:lnTo>
                <a:lnTo>
                  <a:pt x="246" y="145"/>
                </a:lnTo>
                <a:lnTo>
                  <a:pt x="246" y="146"/>
                </a:lnTo>
                <a:lnTo>
                  <a:pt x="248" y="149"/>
                </a:lnTo>
                <a:lnTo>
                  <a:pt x="248" y="152"/>
                </a:lnTo>
                <a:lnTo>
                  <a:pt x="249" y="156"/>
                </a:lnTo>
                <a:lnTo>
                  <a:pt x="248" y="160"/>
                </a:lnTo>
                <a:lnTo>
                  <a:pt x="246" y="165"/>
                </a:lnTo>
                <a:lnTo>
                  <a:pt x="244" y="171"/>
                </a:lnTo>
                <a:lnTo>
                  <a:pt x="144" y="209"/>
                </a:lnTo>
                <a:lnTo>
                  <a:pt x="0" y="164"/>
                </a:lnTo>
                <a:lnTo>
                  <a:pt x="2" y="159"/>
                </a:lnTo>
                <a:lnTo>
                  <a:pt x="25" y="151"/>
                </a:lnTo>
                <a:lnTo>
                  <a:pt x="25" y="28"/>
                </a:lnTo>
                <a:lnTo>
                  <a:pt x="26" y="27"/>
                </a:lnTo>
                <a:lnTo>
                  <a:pt x="27" y="27"/>
                </a:lnTo>
                <a:lnTo>
                  <a:pt x="28" y="26"/>
                </a:lnTo>
                <a:lnTo>
                  <a:pt x="30" y="26"/>
                </a:lnTo>
                <a:lnTo>
                  <a:pt x="32" y="25"/>
                </a:lnTo>
                <a:lnTo>
                  <a:pt x="34" y="24"/>
                </a:lnTo>
                <a:lnTo>
                  <a:pt x="36" y="24"/>
                </a:lnTo>
                <a:lnTo>
                  <a:pt x="40" y="22"/>
                </a:lnTo>
                <a:lnTo>
                  <a:pt x="42" y="22"/>
                </a:lnTo>
                <a:lnTo>
                  <a:pt x="46" y="22"/>
                </a:lnTo>
                <a:lnTo>
                  <a:pt x="49" y="22"/>
                </a:lnTo>
                <a:lnTo>
                  <a:pt x="53" y="22"/>
                </a:lnTo>
                <a:lnTo>
                  <a:pt x="57" y="24"/>
                </a:lnTo>
                <a:lnTo>
                  <a:pt x="61" y="25"/>
                </a:lnTo>
                <a:lnTo>
                  <a:pt x="68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02" name="Freeform 169"/>
          <p:cNvSpPr>
            <a:spLocks/>
          </p:cNvSpPr>
          <p:nvPr/>
        </p:nvSpPr>
        <p:spPr bwMode="auto">
          <a:xfrm>
            <a:off x="2719388" y="2378075"/>
            <a:ext cx="127000" cy="193675"/>
          </a:xfrm>
          <a:custGeom>
            <a:avLst/>
            <a:gdLst>
              <a:gd name="T0" fmla="*/ 2147483646 w 80"/>
              <a:gd name="T1" fmla="*/ 2147483646 h 92"/>
              <a:gd name="T2" fmla="*/ 2147483646 w 80"/>
              <a:gd name="T3" fmla="*/ 2147483646 h 92"/>
              <a:gd name="T4" fmla="*/ 2147483646 w 80"/>
              <a:gd name="T5" fmla="*/ 2147483646 h 92"/>
              <a:gd name="T6" fmla="*/ 2147483646 w 80"/>
              <a:gd name="T7" fmla="*/ 2147483646 h 92"/>
              <a:gd name="T8" fmla="*/ 2147483646 w 80"/>
              <a:gd name="T9" fmla="*/ 2147483646 h 92"/>
              <a:gd name="T10" fmla="*/ 2147483646 w 80"/>
              <a:gd name="T11" fmla="*/ 2147483646 h 92"/>
              <a:gd name="T12" fmla="*/ 2147483646 w 80"/>
              <a:gd name="T13" fmla="*/ 2147483646 h 92"/>
              <a:gd name="T14" fmla="*/ 2147483646 w 80"/>
              <a:gd name="T15" fmla="*/ 2147483646 h 92"/>
              <a:gd name="T16" fmla="*/ 2147483646 w 80"/>
              <a:gd name="T17" fmla="*/ 0 h 92"/>
              <a:gd name="T18" fmla="*/ 2147483646 w 80"/>
              <a:gd name="T19" fmla="*/ 0 h 92"/>
              <a:gd name="T20" fmla="*/ 2147483646 w 80"/>
              <a:gd name="T21" fmla="*/ 2147483646 h 92"/>
              <a:gd name="T22" fmla="*/ 2147483646 w 80"/>
              <a:gd name="T23" fmla="*/ 2147483646 h 92"/>
              <a:gd name="T24" fmla="*/ 2147483646 w 80"/>
              <a:gd name="T25" fmla="*/ 2147483646 h 92"/>
              <a:gd name="T26" fmla="*/ 2147483646 w 80"/>
              <a:gd name="T27" fmla="*/ 2147483646 h 92"/>
              <a:gd name="T28" fmla="*/ 2147483646 w 80"/>
              <a:gd name="T29" fmla="*/ 2147483646 h 92"/>
              <a:gd name="T30" fmla="*/ 2147483646 w 80"/>
              <a:gd name="T31" fmla="*/ 2147483646 h 92"/>
              <a:gd name="T32" fmla="*/ 2147483646 w 80"/>
              <a:gd name="T33" fmla="*/ 2147483646 h 92"/>
              <a:gd name="T34" fmla="*/ 2147483646 w 80"/>
              <a:gd name="T35" fmla="*/ 2147483646 h 92"/>
              <a:gd name="T36" fmla="*/ 2147483646 w 80"/>
              <a:gd name="T37" fmla="*/ 2147483646 h 92"/>
              <a:gd name="T38" fmla="*/ 2147483646 w 80"/>
              <a:gd name="T39" fmla="*/ 2147483646 h 92"/>
              <a:gd name="T40" fmla="*/ 0 w 80"/>
              <a:gd name="T41" fmla="*/ 2147483646 h 92"/>
              <a:gd name="T42" fmla="*/ 0 w 80"/>
              <a:gd name="T43" fmla="*/ 2147483646 h 92"/>
              <a:gd name="T44" fmla="*/ 0 w 80"/>
              <a:gd name="T45" fmla="*/ 2147483646 h 92"/>
              <a:gd name="T46" fmla="*/ 2147483646 w 80"/>
              <a:gd name="T47" fmla="*/ 2147483646 h 92"/>
              <a:gd name="T48" fmla="*/ 2147483646 w 80"/>
              <a:gd name="T49" fmla="*/ 2147483646 h 92"/>
              <a:gd name="T50" fmla="*/ 2147483646 w 80"/>
              <a:gd name="T51" fmla="*/ 2147483646 h 92"/>
              <a:gd name="T52" fmla="*/ 2147483646 w 80"/>
              <a:gd name="T53" fmla="*/ 2147483646 h 92"/>
              <a:gd name="T54" fmla="*/ 2147483646 w 80"/>
              <a:gd name="T55" fmla="*/ 2147483646 h 92"/>
              <a:gd name="T56" fmla="*/ 2147483646 w 80"/>
              <a:gd name="T57" fmla="*/ 2147483646 h 92"/>
              <a:gd name="T58" fmla="*/ 2147483646 w 80"/>
              <a:gd name="T59" fmla="*/ 2147483646 h 92"/>
              <a:gd name="T60" fmla="*/ 2147483646 w 80"/>
              <a:gd name="T61" fmla="*/ 2147483646 h 92"/>
              <a:gd name="T62" fmla="*/ 2147483646 w 80"/>
              <a:gd name="T63" fmla="*/ 2147483646 h 92"/>
              <a:gd name="T64" fmla="*/ 2147483646 w 80"/>
              <a:gd name="T65" fmla="*/ 2147483646 h 92"/>
              <a:gd name="T66" fmla="*/ 2147483646 w 80"/>
              <a:gd name="T67" fmla="*/ 2147483646 h 92"/>
              <a:gd name="T68" fmla="*/ 2147483646 w 80"/>
              <a:gd name="T69" fmla="*/ 2147483646 h 92"/>
              <a:gd name="T70" fmla="*/ 2147483646 w 80"/>
              <a:gd name="T71" fmla="*/ 2147483646 h 92"/>
              <a:gd name="T72" fmla="*/ 2147483646 w 80"/>
              <a:gd name="T73" fmla="*/ 2147483646 h 92"/>
              <a:gd name="T74" fmla="*/ 2147483646 w 80"/>
              <a:gd name="T75" fmla="*/ 2147483646 h 92"/>
              <a:gd name="T76" fmla="*/ 2147483646 w 80"/>
              <a:gd name="T77" fmla="*/ 2147483646 h 92"/>
              <a:gd name="T78" fmla="*/ 2147483646 w 80"/>
              <a:gd name="T79" fmla="*/ 2147483646 h 92"/>
              <a:gd name="T80" fmla="*/ 2147483646 w 80"/>
              <a:gd name="T81" fmla="*/ 2147483646 h 92"/>
              <a:gd name="T82" fmla="*/ 2147483646 w 80"/>
              <a:gd name="T83" fmla="*/ 2147483646 h 92"/>
              <a:gd name="T84" fmla="*/ 2147483646 w 80"/>
              <a:gd name="T85" fmla="*/ 2147483646 h 92"/>
              <a:gd name="T86" fmla="*/ 2147483646 w 80"/>
              <a:gd name="T87" fmla="*/ 2147483646 h 92"/>
              <a:gd name="T88" fmla="*/ 2147483646 w 80"/>
              <a:gd name="T89" fmla="*/ 2147483646 h 92"/>
              <a:gd name="T90" fmla="*/ 2147483646 w 80"/>
              <a:gd name="T91" fmla="*/ 2147483646 h 92"/>
              <a:gd name="T92" fmla="*/ 2147483646 w 80"/>
              <a:gd name="T93" fmla="*/ 2147483646 h 92"/>
              <a:gd name="T94" fmla="*/ 2147483646 w 80"/>
              <a:gd name="T95" fmla="*/ 2147483646 h 92"/>
              <a:gd name="T96" fmla="*/ 2147483646 w 80"/>
              <a:gd name="T97" fmla="*/ 2147483646 h 9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0"/>
              <a:gd name="T148" fmla="*/ 0 h 92"/>
              <a:gd name="T149" fmla="*/ 80 w 80"/>
              <a:gd name="T150" fmla="*/ 92 h 9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0" h="92">
                <a:moveTo>
                  <a:pt x="79" y="4"/>
                </a:moveTo>
                <a:lnTo>
                  <a:pt x="79" y="4"/>
                </a:lnTo>
                <a:lnTo>
                  <a:pt x="77" y="4"/>
                </a:lnTo>
                <a:lnTo>
                  <a:pt x="75" y="3"/>
                </a:lnTo>
                <a:lnTo>
                  <a:pt x="73" y="3"/>
                </a:lnTo>
                <a:lnTo>
                  <a:pt x="69" y="2"/>
                </a:lnTo>
                <a:lnTo>
                  <a:pt x="66" y="2"/>
                </a:lnTo>
                <a:lnTo>
                  <a:pt x="61" y="2"/>
                </a:lnTo>
                <a:lnTo>
                  <a:pt x="56" y="0"/>
                </a:lnTo>
                <a:lnTo>
                  <a:pt x="51" y="0"/>
                </a:lnTo>
                <a:lnTo>
                  <a:pt x="45" y="2"/>
                </a:lnTo>
                <a:lnTo>
                  <a:pt x="39" y="2"/>
                </a:lnTo>
                <a:lnTo>
                  <a:pt x="32" y="3"/>
                </a:lnTo>
                <a:lnTo>
                  <a:pt x="26" y="4"/>
                </a:lnTo>
                <a:lnTo>
                  <a:pt x="19" y="6"/>
                </a:lnTo>
                <a:lnTo>
                  <a:pt x="12" y="9"/>
                </a:lnTo>
                <a:lnTo>
                  <a:pt x="5" y="12"/>
                </a:lnTo>
                <a:lnTo>
                  <a:pt x="5" y="13"/>
                </a:lnTo>
                <a:lnTo>
                  <a:pt x="4" y="18"/>
                </a:lnTo>
                <a:lnTo>
                  <a:pt x="2" y="26"/>
                </a:lnTo>
                <a:lnTo>
                  <a:pt x="0" y="36"/>
                </a:lnTo>
                <a:lnTo>
                  <a:pt x="0" y="47"/>
                </a:lnTo>
                <a:lnTo>
                  <a:pt x="0" y="61"/>
                </a:lnTo>
                <a:lnTo>
                  <a:pt x="3" y="75"/>
                </a:lnTo>
                <a:lnTo>
                  <a:pt x="6" y="89"/>
                </a:lnTo>
                <a:lnTo>
                  <a:pt x="7" y="89"/>
                </a:lnTo>
                <a:lnTo>
                  <a:pt x="9" y="89"/>
                </a:lnTo>
                <a:lnTo>
                  <a:pt x="10" y="89"/>
                </a:lnTo>
                <a:lnTo>
                  <a:pt x="12" y="89"/>
                </a:lnTo>
                <a:lnTo>
                  <a:pt x="16" y="88"/>
                </a:lnTo>
                <a:lnTo>
                  <a:pt x="19" y="88"/>
                </a:lnTo>
                <a:lnTo>
                  <a:pt x="23" y="88"/>
                </a:lnTo>
                <a:lnTo>
                  <a:pt x="27" y="88"/>
                </a:lnTo>
                <a:lnTo>
                  <a:pt x="33" y="88"/>
                </a:lnTo>
                <a:lnTo>
                  <a:pt x="39" y="88"/>
                </a:lnTo>
                <a:lnTo>
                  <a:pt x="45" y="88"/>
                </a:lnTo>
                <a:lnTo>
                  <a:pt x="51" y="88"/>
                </a:lnTo>
                <a:lnTo>
                  <a:pt x="58" y="89"/>
                </a:lnTo>
                <a:lnTo>
                  <a:pt x="65" y="89"/>
                </a:lnTo>
                <a:lnTo>
                  <a:pt x="72" y="90"/>
                </a:lnTo>
                <a:lnTo>
                  <a:pt x="80" y="92"/>
                </a:lnTo>
                <a:lnTo>
                  <a:pt x="80" y="89"/>
                </a:lnTo>
                <a:lnTo>
                  <a:pt x="79" y="82"/>
                </a:lnTo>
                <a:lnTo>
                  <a:pt x="77" y="71"/>
                </a:lnTo>
                <a:lnTo>
                  <a:pt x="76" y="58"/>
                </a:lnTo>
                <a:lnTo>
                  <a:pt x="76" y="44"/>
                </a:lnTo>
                <a:lnTo>
                  <a:pt x="76" y="30"/>
                </a:lnTo>
                <a:lnTo>
                  <a:pt x="77" y="16"/>
                </a:lnTo>
                <a:lnTo>
                  <a:pt x="79" y="4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03" name="Freeform 170"/>
          <p:cNvSpPr>
            <a:spLocks/>
          </p:cNvSpPr>
          <p:nvPr/>
        </p:nvSpPr>
        <p:spPr bwMode="auto">
          <a:xfrm>
            <a:off x="2733675" y="2433638"/>
            <a:ext cx="207963" cy="188912"/>
          </a:xfrm>
          <a:custGeom>
            <a:avLst/>
            <a:gdLst>
              <a:gd name="T0" fmla="*/ 2147483646 w 131"/>
              <a:gd name="T1" fmla="*/ 2147483646 h 90"/>
              <a:gd name="T2" fmla="*/ 0 w 131"/>
              <a:gd name="T3" fmla="*/ 2147483646 h 90"/>
              <a:gd name="T4" fmla="*/ 2147483646 w 131"/>
              <a:gd name="T5" fmla="*/ 2147483646 h 90"/>
              <a:gd name="T6" fmla="*/ 2147483646 w 131"/>
              <a:gd name="T7" fmla="*/ 2147483646 h 90"/>
              <a:gd name="T8" fmla="*/ 2147483646 w 131"/>
              <a:gd name="T9" fmla="*/ 2147483646 h 90"/>
              <a:gd name="T10" fmla="*/ 2147483646 w 131"/>
              <a:gd name="T11" fmla="*/ 2147483646 h 90"/>
              <a:gd name="T12" fmla="*/ 2147483646 w 131"/>
              <a:gd name="T13" fmla="*/ 2147483646 h 90"/>
              <a:gd name="T14" fmla="*/ 2147483646 w 131"/>
              <a:gd name="T15" fmla="*/ 2147483646 h 90"/>
              <a:gd name="T16" fmla="*/ 2147483646 w 131"/>
              <a:gd name="T17" fmla="*/ 2147483646 h 90"/>
              <a:gd name="T18" fmla="*/ 2147483646 w 131"/>
              <a:gd name="T19" fmla="*/ 2147483646 h 90"/>
              <a:gd name="T20" fmla="*/ 2147483646 w 131"/>
              <a:gd name="T21" fmla="*/ 2147483646 h 90"/>
              <a:gd name="T22" fmla="*/ 2147483646 w 131"/>
              <a:gd name="T23" fmla="*/ 2147483646 h 90"/>
              <a:gd name="T24" fmla="*/ 2147483646 w 131"/>
              <a:gd name="T25" fmla="*/ 2147483646 h 90"/>
              <a:gd name="T26" fmla="*/ 2147483646 w 131"/>
              <a:gd name="T27" fmla="*/ 2147483646 h 90"/>
              <a:gd name="T28" fmla="*/ 2147483646 w 131"/>
              <a:gd name="T29" fmla="*/ 2147483646 h 90"/>
              <a:gd name="T30" fmla="*/ 2147483646 w 131"/>
              <a:gd name="T31" fmla="*/ 2147483646 h 90"/>
              <a:gd name="T32" fmla="*/ 2147483646 w 131"/>
              <a:gd name="T33" fmla="*/ 2147483646 h 90"/>
              <a:gd name="T34" fmla="*/ 2147483646 w 131"/>
              <a:gd name="T35" fmla="*/ 2147483646 h 90"/>
              <a:gd name="T36" fmla="*/ 2147483646 w 131"/>
              <a:gd name="T37" fmla="*/ 2147483646 h 90"/>
              <a:gd name="T38" fmla="*/ 2147483646 w 131"/>
              <a:gd name="T39" fmla="*/ 2147483646 h 90"/>
              <a:gd name="T40" fmla="*/ 2147483646 w 131"/>
              <a:gd name="T41" fmla="*/ 2147483646 h 90"/>
              <a:gd name="T42" fmla="*/ 2147483646 w 131"/>
              <a:gd name="T43" fmla="*/ 2147483646 h 90"/>
              <a:gd name="T44" fmla="*/ 2147483646 w 131"/>
              <a:gd name="T45" fmla="*/ 2147483646 h 90"/>
              <a:gd name="T46" fmla="*/ 2147483646 w 131"/>
              <a:gd name="T47" fmla="*/ 2147483646 h 90"/>
              <a:gd name="T48" fmla="*/ 2147483646 w 131"/>
              <a:gd name="T49" fmla="*/ 2147483646 h 90"/>
              <a:gd name="T50" fmla="*/ 2147483646 w 131"/>
              <a:gd name="T51" fmla="*/ 0 h 90"/>
              <a:gd name="T52" fmla="*/ 2147483646 w 131"/>
              <a:gd name="T53" fmla="*/ 0 h 90"/>
              <a:gd name="T54" fmla="*/ 2147483646 w 131"/>
              <a:gd name="T55" fmla="*/ 2147483646 h 90"/>
              <a:gd name="T56" fmla="*/ 2147483646 w 131"/>
              <a:gd name="T57" fmla="*/ 2147483646 h 90"/>
              <a:gd name="T58" fmla="*/ 2147483646 w 131"/>
              <a:gd name="T59" fmla="*/ 2147483646 h 90"/>
              <a:gd name="T60" fmla="*/ 2147483646 w 131"/>
              <a:gd name="T61" fmla="*/ 2147483646 h 90"/>
              <a:gd name="T62" fmla="*/ 2147483646 w 131"/>
              <a:gd name="T63" fmla="*/ 2147483646 h 90"/>
              <a:gd name="T64" fmla="*/ 2147483646 w 131"/>
              <a:gd name="T65" fmla="*/ 2147483646 h 90"/>
              <a:gd name="T66" fmla="*/ 2147483646 w 131"/>
              <a:gd name="T67" fmla="*/ 2147483646 h 90"/>
              <a:gd name="T68" fmla="*/ 2147483646 w 131"/>
              <a:gd name="T69" fmla="*/ 2147483646 h 90"/>
              <a:gd name="T70" fmla="*/ 2147483646 w 131"/>
              <a:gd name="T71" fmla="*/ 2147483646 h 90"/>
              <a:gd name="T72" fmla="*/ 2147483646 w 131"/>
              <a:gd name="T73" fmla="*/ 2147483646 h 90"/>
              <a:gd name="T74" fmla="*/ 2147483646 w 131"/>
              <a:gd name="T75" fmla="*/ 2147483646 h 90"/>
              <a:gd name="T76" fmla="*/ 2147483646 w 131"/>
              <a:gd name="T77" fmla="*/ 2147483646 h 90"/>
              <a:gd name="T78" fmla="*/ 2147483646 w 131"/>
              <a:gd name="T79" fmla="*/ 2147483646 h 90"/>
              <a:gd name="T80" fmla="*/ 2147483646 w 131"/>
              <a:gd name="T81" fmla="*/ 2147483646 h 90"/>
              <a:gd name="T82" fmla="*/ 2147483646 w 131"/>
              <a:gd name="T83" fmla="*/ 2147483646 h 90"/>
              <a:gd name="T84" fmla="*/ 2147483646 w 131"/>
              <a:gd name="T85" fmla="*/ 2147483646 h 90"/>
              <a:gd name="T86" fmla="*/ 2147483646 w 131"/>
              <a:gd name="T87" fmla="*/ 2147483646 h 90"/>
              <a:gd name="T88" fmla="*/ 2147483646 w 131"/>
              <a:gd name="T89" fmla="*/ 2147483646 h 90"/>
              <a:gd name="T90" fmla="*/ 2147483646 w 131"/>
              <a:gd name="T91" fmla="*/ 2147483646 h 90"/>
              <a:gd name="T92" fmla="*/ 2147483646 w 131"/>
              <a:gd name="T93" fmla="*/ 2147483646 h 90"/>
              <a:gd name="T94" fmla="*/ 2147483646 w 131"/>
              <a:gd name="T95" fmla="*/ 2147483646 h 90"/>
              <a:gd name="T96" fmla="*/ 2147483646 w 131"/>
              <a:gd name="T97" fmla="*/ 2147483646 h 90"/>
              <a:gd name="T98" fmla="*/ 2147483646 w 131"/>
              <a:gd name="T99" fmla="*/ 2147483646 h 90"/>
              <a:gd name="T100" fmla="*/ 2147483646 w 131"/>
              <a:gd name="T101" fmla="*/ 2147483646 h 90"/>
              <a:gd name="T102" fmla="*/ 2147483646 w 131"/>
              <a:gd name="T103" fmla="*/ 2147483646 h 90"/>
              <a:gd name="T104" fmla="*/ 2147483646 w 131"/>
              <a:gd name="T105" fmla="*/ 2147483646 h 90"/>
              <a:gd name="T106" fmla="*/ 2147483646 w 131"/>
              <a:gd name="T107" fmla="*/ 2147483646 h 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1"/>
              <a:gd name="T163" fmla="*/ 0 h 90"/>
              <a:gd name="T164" fmla="*/ 131 w 131"/>
              <a:gd name="T165" fmla="*/ 90 h 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1" h="90">
                <a:moveTo>
                  <a:pt x="1" y="68"/>
                </a:moveTo>
                <a:lnTo>
                  <a:pt x="0" y="78"/>
                </a:lnTo>
                <a:lnTo>
                  <a:pt x="86" y="90"/>
                </a:lnTo>
                <a:lnTo>
                  <a:pt x="88" y="89"/>
                </a:lnTo>
                <a:lnTo>
                  <a:pt x="91" y="88"/>
                </a:lnTo>
                <a:lnTo>
                  <a:pt x="94" y="85"/>
                </a:lnTo>
                <a:lnTo>
                  <a:pt x="98" y="83"/>
                </a:lnTo>
                <a:lnTo>
                  <a:pt x="102" y="80"/>
                </a:lnTo>
                <a:lnTo>
                  <a:pt x="107" y="75"/>
                </a:lnTo>
                <a:lnTo>
                  <a:pt x="112" y="71"/>
                </a:lnTo>
                <a:lnTo>
                  <a:pt x="116" y="66"/>
                </a:lnTo>
                <a:lnTo>
                  <a:pt x="121" y="60"/>
                </a:lnTo>
                <a:lnTo>
                  <a:pt x="124" y="54"/>
                </a:lnTo>
                <a:lnTo>
                  <a:pt x="128" y="47"/>
                </a:lnTo>
                <a:lnTo>
                  <a:pt x="130" y="40"/>
                </a:lnTo>
                <a:lnTo>
                  <a:pt x="131" y="32"/>
                </a:lnTo>
                <a:lnTo>
                  <a:pt x="131" y="22"/>
                </a:lnTo>
                <a:lnTo>
                  <a:pt x="129" y="13"/>
                </a:lnTo>
                <a:lnTo>
                  <a:pt x="128" y="11"/>
                </a:lnTo>
                <a:lnTo>
                  <a:pt x="127" y="10"/>
                </a:lnTo>
                <a:lnTo>
                  <a:pt x="126" y="7"/>
                </a:lnTo>
                <a:lnTo>
                  <a:pt x="123" y="4"/>
                </a:lnTo>
                <a:lnTo>
                  <a:pt x="120" y="3"/>
                </a:lnTo>
                <a:lnTo>
                  <a:pt x="116" y="0"/>
                </a:lnTo>
                <a:lnTo>
                  <a:pt x="113" y="0"/>
                </a:lnTo>
                <a:lnTo>
                  <a:pt x="113" y="1"/>
                </a:lnTo>
                <a:lnTo>
                  <a:pt x="114" y="5"/>
                </a:lnTo>
                <a:lnTo>
                  <a:pt x="116" y="12"/>
                </a:lnTo>
                <a:lnTo>
                  <a:pt x="117" y="19"/>
                </a:lnTo>
                <a:lnTo>
                  <a:pt x="117" y="29"/>
                </a:lnTo>
                <a:lnTo>
                  <a:pt x="116" y="40"/>
                </a:lnTo>
                <a:lnTo>
                  <a:pt x="114" y="52"/>
                </a:lnTo>
                <a:lnTo>
                  <a:pt x="108" y="63"/>
                </a:lnTo>
                <a:lnTo>
                  <a:pt x="108" y="64"/>
                </a:lnTo>
                <a:lnTo>
                  <a:pt x="107" y="64"/>
                </a:lnTo>
                <a:lnTo>
                  <a:pt x="106" y="66"/>
                </a:lnTo>
                <a:lnTo>
                  <a:pt x="105" y="67"/>
                </a:lnTo>
                <a:lnTo>
                  <a:pt x="102" y="68"/>
                </a:lnTo>
                <a:lnTo>
                  <a:pt x="100" y="69"/>
                </a:lnTo>
                <a:lnTo>
                  <a:pt x="98" y="70"/>
                </a:lnTo>
                <a:lnTo>
                  <a:pt x="95" y="70"/>
                </a:lnTo>
                <a:lnTo>
                  <a:pt x="92" y="71"/>
                </a:lnTo>
                <a:lnTo>
                  <a:pt x="89" y="73"/>
                </a:lnTo>
                <a:lnTo>
                  <a:pt x="85" y="73"/>
                </a:lnTo>
                <a:lnTo>
                  <a:pt x="81" y="73"/>
                </a:lnTo>
                <a:lnTo>
                  <a:pt x="78" y="73"/>
                </a:lnTo>
                <a:lnTo>
                  <a:pt x="73" y="73"/>
                </a:lnTo>
                <a:lnTo>
                  <a:pt x="68" y="71"/>
                </a:lnTo>
                <a:lnTo>
                  <a:pt x="68" y="83"/>
                </a:lnTo>
                <a:lnTo>
                  <a:pt x="3" y="76"/>
                </a:lnTo>
                <a:lnTo>
                  <a:pt x="1" y="68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04" name="Freeform 171"/>
          <p:cNvSpPr>
            <a:spLocks/>
          </p:cNvSpPr>
          <p:nvPr/>
        </p:nvSpPr>
        <p:spPr bwMode="auto">
          <a:xfrm>
            <a:off x="2706688" y="2620963"/>
            <a:ext cx="153987" cy="63500"/>
          </a:xfrm>
          <a:custGeom>
            <a:avLst/>
            <a:gdLst>
              <a:gd name="T0" fmla="*/ 2147483646 w 97"/>
              <a:gd name="T1" fmla="*/ 2147483646 h 30"/>
              <a:gd name="T2" fmla="*/ 2147483646 w 97"/>
              <a:gd name="T3" fmla="*/ 0 h 30"/>
              <a:gd name="T4" fmla="*/ 0 w 97"/>
              <a:gd name="T5" fmla="*/ 2147483646 h 30"/>
              <a:gd name="T6" fmla="*/ 2147483646 w 97"/>
              <a:gd name="T7" fmla="*/ 2147483646 h 30"/>
              <a:gd name="T8" fmla="*/ 2147483646 w 97"/>
              <a:gd name="T9" fmla="*/ 2147483646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30"/>
              <a:gd name="T17" fmla="*/ 97 w 97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30">
                <a:moveTo>
                  <a:pt x="97" y="10"/>
                </a:moveTo>
                <a:lnTo>
                  <a:pt x="1" y="0"/>
                </a:lnTo>
                <a:lnTo>
                  <a:pt x="0" y="10"/>
                </a:lnTo>
                <a:lnTo>
                  <a:pt x="94" y="30"/>
                </a:lnTo>
                <a:lnTo>
                  <a:pt x="97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05" name="Freeform 172"/>
          <p:cNvSpPr>
            <a:spLocks/>
          </p:cNvSpPr>
          <p:nvPr/>
        </p:nvSpPr>
        <p:spPr bwMode="auto">
          <a:xfrm>
            <a:off x="2782888" y="2640013"/>
            <a:ext cx="66675" cy="28575"/>
          </a:xfrm>
          <a:custGeom>
            <a:avLst/>
            <a:gdLst>
              <a:gd name="T0" fmla="*/ 2147483646 w 42"/>
              <a:gd name="T1" fmla="*/ 2147483646 h 14"/>
              <a:gd name="T2" fmla="*/ 2147483646 w 42"/>
              <a:gd name="T3" fmla="*/ 0 h 14"/>
              <a:gd name="T4" fmla="*/ 0 w 42"/>
              <a:gd name="T5" fmla="*/ 2147483646 h 14"/>
              <a:gd name="T6" fmla="*/ 2147483646 w 42"/>
              <a:gd name="T7" fmla="*/ 2147483646 h 14"/>
              <a:gd name="T8" fmla="*/ 2147483646 w 42"/>
              <a:gd name="T9" fmla="*/ 2147483646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14"/>
              <a:gd name="T17" fmla="*/ 42 w 42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14">
                <a:moveTo>
                  <a:pt x="42" y="6"/>
                </a:moveTo>
                <a:lnTo>
                  <a:pt x="1" y="0"/>
                </a:lnTo>
                <a:lnTo>
                  <a:pt x="0" y="6"/>
                </a:lnTo>
                <a:lnTo>
                  <a:pt x="40" y="14"/>
                </a:lnTo>
                <a:lnTo>
                  <a:pt x="42" y="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06" name="Freeform 173"/>
          <p:cNvSpPr>
            <a:spLocks/>
          </p:cNvSpPr>
          <p:nvPr/>
        </p:nvSpPr>
        <p:spPr bwMode="auto">
          <a:xfrm>
            <a:off x="2716213" y="2625725"/>
            <a:ext cx="44450" cy="22225"/>
          </a:xfrm>
          <a:custGeom>
            <a:avLst/>
            <a:gdLst>
              <a:gd name="T0" fmla="*/ 2147483646 w 28"/>
              <a:gd name="T1" fmla="*/ 2147483646 h 11"/>
              <a:gd name="T2" fmla="*/ 0 w 28"/>
              <a:gd name="T3" fmla="*/ 0 h 11"/>
              <a:gd name="T4" fmla="*/ 0 w 28"/>
              <a:gd name="T5" fmla="*/ 2147483646 h 11"/>
              <a:gd name="T6" fmla="*/ 2147483646 w 28"/>
              <a:gd name="T7" fmla="*/ 2147483646 h 11"/>
              <a:gd name="T8" fmla="*/ 2147483646 w 28"/>
              <a:gd name="T9" fmla="*/ 2147483646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11"/>
              <a:gd name="T17" fmla="*/ 28 w 28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11">
                <a:moveTo>
                  <a:pt x="28" y="5"/>
                </a:moveTo>
                <a:lnTo>
                  <a:pt x="0" y="0"/>
                </a:lnTo>
                <a:lnTo>
                  <a:pt x="0" y="6"/>
                </a:lnTo>
                <a:lnTo>
                  <a:pt x="27" y="11"/>
                </a:lnTo>
                <a:lnTo>
                  <a:pt x="28" y="5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07" name="Freeform 174"/>
          <p:cNvSpPr>
            <a:spLocks/>
          </p:cNvSpPr>
          <p:nvPr/>
        </p:nvSpPr>
        <p:spPr bwMode="auto">
          <a:xfrm>
            <a:off x="2606675" y="2647950"/>
            <a:ext cx="257175" cy="114300"/>
          </a:xfrm>
          <a:custGeom>
            <a:avLst/>
            <a:gdLst>
              <a:gd name="T0" fmla="*/ 0 w 162"/>
              <a:gd name="T1" fmla="*/ 2147483646 h 54"/>
              <a:gd name="T2" fmla="*/ 0 w 162"/>
              <a:gd name="T3" fmla="*/ 2147483646 h 54"/>
              <a:gd name="T4" fmla="*/ 2147483646 w 162"/>
              <a:gd name="T5" fmla="*/ 2147483646 h 54"/>
              <a:gd name="T6" fmla="*/ 2147483646 w 162"/>
              <a:gd name="T7" fmla="*/ 2147483646 h 54"/>
              <a:gd name="T8" fmla="*/ 2147483646 w 162"/>
              <a:gd name="T9" fmla="*/ 2147483646 h 54"/>
              <a:gd name="T10" fmla="*/ 2147483646 w 162"/>
              <a:gd name="T11" fmla="*/ 2147483646 h 54"/>
              <a:gd name="T12" fmla="*/ 2147483646 w 162"/>
              <a:gd name="T13" fmla="*/ 2147483646 h 54"/>
              <a:gd name="T14" fmla="*/ 2147483646 w 162"/>
              <a:gd name="T15" fmla="*/ 2147483646 h 54"/>
              <a:gd name="T16" fmla="*/ 2147483646 w 162"/>
              <a:gd name="T17" fmla="*/ 2147483646 h 54"/>
              <a:gd name="T18" fmla="*/ 2147483646 w 162"/>
              <a:gd name="T19" fmla="*/ 2147483646 h 54"/>
              <a:gd name="T20" fmla="*/ 2147483646 w 162"/>
              <a:gd name="T21" fmla="*/ 2147483646 h 54"/>
              <a:gd name="T22" fmla="*/ 2147483646 w 162"/>
              <a:gd name="T23" fmla="*/ 2147483646 h 54"/>
              <a:gd name="T24" fmla="*/ 2147483646 w 162"/>
              <a:gd name="T25" fmla="*/ 2147483646 h 54"/>
              <a:gd name="T26" fmla="*/ 2147483646 w 162"/>
              <a:gd name="T27" fmla="*/ 2147483646 h 54"/>
              <a:gd name="T28" fmla="*/ 2147483646 w 162"/>
              <a:gd name="T29" fmla="*/ 2147483646 h 54"/>
              <a:gd name="T30" fmla="*/ 2147483646 w 162"/>
              <a:gd name="T31" fmla="*/ 2147483646 h 54"/>
              <a:gd name="T32" fmla="*/ 2147483646 w 162"/>
              <a:gd name="T33" fmla="*/ 0 h 54"/>
              <a:gd name="T34" fmla="*/ 2147483646 w 162"/>
              <a:gd name="T35" fmla="*/ 2147483646 h 54"/>
              <a:gd name="T36" fmla="*/ 2147483646 w 162"/>
              <a:gd name="T37" fmla="*/ 2147483646 h 54"/>
              <a:gd name="T38" fmla="*/ 2147483646 w 162"/>
              <a:gd name="T39" fmla="*/ 2147483646 h 54"/>
              <a:gd name="T40" fmla="*/ 2147483646 w 162"/>
              <a:gd name="T41" fmla="*/ 2147483646 h 54"/>
              <a:gd name="T42" fmla="*/ 2147483646 w 162"/>
              <a:gd name="T43" fmla="*/ 2147483646 h 54"/>
              <a:gd name="T44" fmla="*/ 2147483646 w 162"/>
              <a:gd name="T45" fmla="*/ 2147483646 h 54"/>
              <a:gd name="T46" fmla="*/ 2147483646 w 162"/>
              <a:gd name="T47" fmla="*/ 2147483646 h 54"/>
              <a:gd name="T48" fmla="*/ 2147483646 w 162"/>
              <a:gd name="T49" fmla="*/ 2147483646 h 54"/>
              <a:gd name="T50" fmla="*/ 2147483646 w 162"/>
              <a:gd name="T51" fmla="*/ 2147483646 h 54"/>
              <a:gd name="T52" fmla="*/ 2147483646 w 162"/>
              <a:gd name="T53" fmla="*/ 2147483646 h 54"/>
              <a:gd name="T54" fmla="*/ 2147483646 w 162"/>
              <a:gd name="T55" fmla="*/ 2147483646 h 54"/>
              <a:gd name="T56" fmla="*/ 2147483646 w 162"/>
              <a:gd name="T57" fmla="*/ 2147483646 h 54"/>
              <a:gd name="T58" fmla="*/ 2147483646 w 162"/>
              <a:gd name="T59" fmla="*/ 2147483646 h 54"/>
              <a:gd name="T60" fmla="*/ 2147483646 w 162"/>
              <a:gd name="T61" fmla="*/ 2147483646 h 54"/>
              <a:gd name="T62" fmla="*/ 2147483646 w 162"/>
              <a:gd name="T63" fmla="*/ 2147483646 h 54"/>
              <a:gd name="T64" fmla="*/ 2147483646 w 162"/>
              <a:gd name="T65" fmla="*/ 2147483646 h 54"/>
              <a:gd name="T66" fmla="*/ 2147483646 w 162"/>
              <a:gd name="T67" fmla="*/ 2147483646 h 54"/>
              <a:gd name="T68" fmla="*/ 0 w 162"/>
              <a:gd name="T69" fmla="*/ 2147483646 h 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2"/>
              <a:gd name="T106" fmla="*/ 0 h 54"/>
              <a:gd name="T107" fmla="*/ 162 w 162"/>
              <a:gd name="T108" fmla="*/ 54 h 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2" h="54">
                <a:moveTo>
                  <a:pt x="0" y="16"/>
                </a:moveTo>
                <a:lnTo>
                  <a:pt x="0" y="16"/>
                </a:lnTo>
                <a:lnTo>
                  <a:pt x="1" y="16"/>
                </a:lnTo>
                <a:lnTo>
                  <a:pt x="3" y="16"/>
                </a:lnTo>
                <a:lnTo>
                  <a:pt x="5" y="15"/>
                </a:lnTo>
                <a:lnTo>
                  <a:pt x="7" y="15"/>
                </a:lnTo>
                <a:lnTo>
                  <a:pt x="11" y="14"/>
                </a:lnTo>
                <a:lnTo>
                  <a:pt x="14" y="14"/>
                </a:lnTo>
                <a:lnTo>
                  <a:pt x="18" y="13"/>
                </a:lnTo>
                <a:lnTo>
                  <a:pt x="21" y="12"/>
                </a:lnTo>
                <a:lnTo>
                  <a:pt x="25" y="10"/>
                </a:lnTo>
                <a:lnTo>
                  <a:pt x="28" y="9"/>
                </a:lnTo>
                <a:lnTo>
                  <a:pt x="32" y="8"/>
                </a:lnTo>
                <a:lnTo>
                  <a:pt x="35" y="6"/>
                </a:lnTo>
                <a:lnTo>
                  <a:pt x="38" y="4"/>
                </a:lnTo>
                <a:lnTo>
                  <a:pt x="41" y="2"/>
                </a:lnTo>
                <a:lnTo>
                  <a:pt x="43" y="0"/>
                </a:lnTo>
                <a:lnTo>
                  <a:pt x="162" y="28"/>
                </a:lnTo>
                <a:lnTo>
                  <a:pt x="161" y="28"/>
                </a:lnTo>
                <a:lnTo>
                  <a:pt x="160" y="29"/>
                </a:lnTo>
                <a:lnTo>
                  <a:pt x="159" y="30"/>
                </a:lnTo>
                <a:lnTo>
                  <a:pt x="158" y="33"/>
                </a:lnTo>
                <a:lnTo>
                  <a:pt x="155" y="34"/>
                </a:lnTo>
                <a:lnTo>
                  <a:pt x="153" y="36"/>
                </a:lnTo>
                <a:lnTo>
                  <a:pt x="151" y="38"/>
                </a:lnTo>
                <a:lnTo>
                  <a:pt x="147" y="41"/>
                </a:lnTo>
                <a:lnTo>
                  <a:pt x="145" y="43"/>
                </a:lnTo>
                <a:lnTo>
                  <a:pt x="141" y="45"/>
                </a:lnTo>
                <a:lnTo>
                  <a:pt x="138" y="48"/>
                </a:lnTo>
                <a:lnTo>
                  <a:pt x="136" y="49"/>
                </a:lnTo>
                <a:lnTo>
                  <a:pt x="132" y="51"/>
                </a:lnTo>
                <a:lnTo>
                  <a:pt x="129" y="52"/>
                </a:lnTo>
                <a:lnTo>
                  <a:pt x="126" y="54"/>
                </a:lnTo>
                <a:lnTo>
                  <a:pt x="0" y="16"/>
                </a:lnTo>
                <a:close/>
              </a:path>
            </a:pathLst>
          </a:custGeom>
          <a:solidFill>
            <a:srgbClr val="99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08" name="Freeform 175"/>
          <p:cNvSpPr>
            <a:spLocks/>
          </p:cNvSpPr>
          <p:nvPr/>
        </p:nvSpPr>
        <p:spPr bwMode="auto">
          <a:xfrm>
            <a:off x="2863850" y="2635250"/>
            <a:ext cx="92075" cy="55563"/>
          </a:xfrm>
          <a:custGeom>
            <a:avLst/>
            <a:gdLst>
              <a:gd name="T0" fmla="*/ 2147483646 w 58"/>
              <a:gd name="T1" fmla="*/ 2147483646 h 26"/>
              <a:gd name="T2" fmla="*/ 2147483646 w 58"/>
              <a:gd name="T3" fmla="*/ 2147483646 h 26"/>
              <a:gd name="T4" fmla="*/ 2147483646 w 58"/>
              <a:gd name="T5" fmla="*/ 0 h 26"/>
              <a:gd name="T6" fmla="*/ 0 w 58"/>
              <a:gd name="T7" fmla="*/ 2147483646 h 26"/>
              <a:gd name="T8" fmla="*/ 0 w 58"/>
              <a:gd name="T9" fmla="*/ 2147483646 h 26"/>
              <a:gd name="T10" fmla="*/ 2147483646 w 58"/>
              <a:gd name="T11" fmla="*/ 2147483646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"/>
              <a:gd name="T19" fmla="*/ 0 h 26"/>
              <a:gd name="T20" fmla="*/ 58 w 58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" h="26">
                <a:moveTo>
                  <a:pt x="6" y="26"/>
                </a:moveTo>
                <a:lnTo>
                  <a:pt x="58" y="10"/>
                </a:lnTo>
                <a:lnTo>
                  <a:pt x="26" y="0"/>
                </a:lnTo>
                <a:lnTo>
                  <a:pt x="0" y="3"/>
                </a:lnTo>
                <a:lnTo>
                  <a:pt x="0" y="25"/>
                </a:lnTo>
                <a:lnTo>
                  <a:pt x="6" y="26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09" name="Freeform 176"/>
          <p:cNvSpPr>
            <a:spLocks/>
          </p:cNvSpPr>
          <p:nvPr/>
        </p:nvSpPr>
        <p:spPr bwMode="auto">
          <a:xfrm>
            <a:off x="2625725" y="2401888"/>
            <a:ext cx="49213" cy="260350"/>
          </a:xfrm>
          <a:custGeom>
            <a:avLst/>
            <a:gdLst>
              <a:gd name="T0" fmla="*/ 2147483646 w 31"/>
              <a:gd name="T1" fmla="*/ 2147483646 h 124"/>
              <a:gd name="T2" fmla="*/ 2147483646 w 31"/>
              <a:gd name="T3" fmla="*/ 2147483646 h 124"/>
              <a:gd name="T4" fmla="*/ 2147483646 w 31"/>
              <a:gd name="T5" fmla="*/ 2147483646 h 124"/>
              <a:gd name="T6" fmla="*/ 2147483646 w 31"/>
              <a:gd name="T7" fmla="*/ 2147483646 h 124"/>
              <a:gd name="T8" fmla="*/ 2147483646 w 31"/>
              <a:gd name="T9" fmla="*/ 2147483646 h 124"/>
              <a:gd name="T10" fmla="*/ 2147483646 w 31"/>
              <a:gd name="T11" fmla="*/ 2147483646 h 124"/>
              <a:gd name="T12" fmla="*/ 2147483646 w 31"/>
              <a:gd name="T13" fmla="*/ 2147483646 h 124"/>
              <a:gd name="T14" fmla="*/ 2147483646 w 31"/>
              <a:gd name="T15" fmla="*/ 0 h 124"/>
              <a:gd name="T16" fmla="*/ 2147483646 w 31"/>
              <a:gd name="T17" fmla="*/ 0 h 124"/>
              <a:gd name="T18" fmla="*/ 2147483646 w 31"/>
              <a:gd name="T19" fmla="*/ 0 h 124"/>
              <a:gd name="T20" fmla="*/ 2147483646 w 31"/>
              <a:gd name="T21" fmla="*/ 0 h 124"/>
              <a:gd name="T22" fmla="*/ 2147483646 w 31"/>
              <a:gd name="T23" fmla="*/ 0 h 124"/>
              <a:gd name="T24" fmla="*/ 2147483646 w 31"/>
              <a:gd name="T25" fmla="*/ 2147483646 h 124"/>
              <a:gd name="T26" fmla="*/ 2147483646 w 31"/>
              <a:gd name="T27" fmla="*/ 2147483646 h 124"/>
              <a:gd name="T28" fmla="*/ 2147483646 w 31"/>
              <a:gd name="T29" fmla="*/ 2147483646 h 124"/>
              <a:gd name="T30" fmla="*/ 2147483646 w 31"/>
              <a:gd name="T31" fmla="*/ 2147483646 h 124"/>
              <a:gd name="T32" fmla="*/ 0 w 31"/>
              <a:gd name="T33" fmla="*/ 2147483646 h 124"/>
              <a:gd name="T34" fmla="*/ 0 w 31"/>
              <a:gd name="T35" fmla="*/ 2147483646 h 124"/>
              <a:gd name="T36" fmla="*/ 2147483646 w 31"/>
              <a:gd name="T37" fmla="*/ 2147483646 h 124"/>
              <a:gd name="T38" fmla="*/ 2147483646 w 31"/>
              <a:gd name="T39" fmla="*/ 2147483646 h 124"/>
              <a:gd name="T40" fmla="*/ 2147483646 w 31"/>
              <a:gd name="T41" fmla="*/ 2147483646 h 124"/>
              <a:gd name="T42" fmla="*/ 2147483646 w 31"/>
              <a:gd name="T43" fmla="*/ 2147483646 h 124"/>
              <a:gd name="T44" fmla="*/ 2147483646 w 31"/>
              <a:gd name="T45" fmla="*/ 2147483646 h 124"/>
              <a:gd name="T46" fmla="*/ 2147483646 w 31"/>
              <a:gd name="T47" fmla="*/ 2147483646 h 124"/>
              <a:gd name="T48" fmla="*/ 2147483646 w 31"/>
              <a:gd name="T49" fmla="*/ 2147483646 h 124"/>
              <a:gd name="T50" fmla="*/ 2147483646 w 31"/>
              <a:gd name="T51" fmla="*/ 2147483646 h 124"/>
              <a:gd name="T52" fmla="*/ 2147483646 w 31"/>
              <a:gd name="T53" fmla="*/ 2147483646 h 124"/>
              <a:gd name="T54" fmla="*/ 2147483646 w 31"/>
              <a:gd name="T55" fmla="*/ 2147483646 h 124"/>
              <a:gd name="T56" fmla="*/ 2147483646 w 31"/>
              <a:gd name="T57" fmla="*/ 2147483646 h 124"/>
              <a:gd name="T58" fmla="*/ 2147483646 w 31"/>
              <a:gd name="T59" fmla="*/ 2147483646 h 124"/>
              <a:gd name="T60" fmla="*/ 2147483646 w 31"/>
              <a:gd name="T61" fmla="*/ 2147483646 h 124"/>
              <a:gd name="T62" fmla="*/ 2147483646 w 31"/>
              <a:gd name="T63" fmla="*/ 2147483646 h 124"/>
              <a:gd name="T64" fmla="*/ 2147483646 w 31"/>
              <a:gd name="T65" fmla="*/ 2147483646 h 124"/>
              <a:gd name="T66" fmla="*/ 2147483646 w 31"/>
              <a:gd name="T67" fmla="*/ 2147483646 h 124"/>
              <a:gd name="T68" fmla="*/ 2147483646 w 31"/>
              <a:gd name="T69" fmla="*/ 2147483646 h 12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"/>
              <a:gd name="T106" fmla="*/ 0 h 124"/>
              <a:gd name="T107" fmla="*/ 31 w 31"/>
              <a:gd name="T108" fmla="*/ 124 h 12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" h="124">
                <a:moveTo>
                  <a:pt x="31" y="3"/>
                </a:moveTo>
                <a:lnTo>
                  <a:pt x="31" y="2"/>
                </a:lnTo>
                <a:lnTo>
                  <a:pt x="30" y="2"/>
                </a:lnTo>
                <a:lnTo>
                  <a:pt x="29" y="2"/>
                </a:lnTo>
                <a:lnTo>
                  <a:pt x="27" y="1"/>
                </a:lnTo>
                <a:lnTo>
                  <a:pt x="26" y="1"/>
                </a:lnTo>
                <a:lnTo>
                  <a:pt x="23" y="0"/>
                </a:lnTo>
                <a:lnTo>
                  <a:pt x="22" y="0"/>
                </a:lnTo>
                <a:lnTo>
                  <a:pt x="20" y="0"/>
                </a:lnTo>
                <a:lnTo>
                  <a:pt x="17" y="0"/>
                </a:lnTo>
                <a:lnTo>
                  <a:pt x="14" y="0"/>
                </a:lnTo>
                <a:lnTo>
                  <a:pt x="12" y="1"/>
                </a:lnTo>
                <a:lnTo>
                  <a:pt x="9" y="1"/>
                </a:lnTo>
                <a:lnTo>
                  <a:pt x="6" y="2"/>
                </a:lnTo>
                <a:lnTo>
                  <a:pt x="3" y="3"/>
                </a:lnTo>
                <a:lnTo>
                  <a:pt x="0" y="6"/>
                </a:lnTo>
                <a:lnTo>
                  <a:pt x="0" y="124"/>
                </a:lnTo>
                <a:lnTo>
                  <a:pt x="1" y="124"/>
                </a:lnTo>
                <a:lnTo>
                  <a:pt x="2" y="124"/>
                </a:lnTo>
                <a:lnTo>
                  <a:pt x="3" y="124"/>
                </a:lnTo>
                <a:lnTo>
                  <a:pt x="5" y="123"/>
                </a:lnTo>
                <a:lnTo>
                  <a:pt x="7" y="123"/>
                </a:lnTo>
                <a:lnTo>
                  <a:pt x="8" y="123"/>
                </a:lnTo>
                <a:lnTo>
                  <a:pt x="10" y="121"/>
                </a:lnTo>
                <a:lnTo>
                  <a:pt x="13" y="121"/>
                </a:lnTo>
                <a:lnTo>
                  <a:pt x="15" y="120"/>
                </a:lnTo>
                <a:lnTo>
                  <a:pt x="17" y="119"/>
                </a:lnTo>
                <a:lnTo>
                  <a:pt x="21" y="118"/>
                </a:lnTo>
                <a:lnTo>
                  <a:pt x="23" y="117"/>
                </a:lnTo>
                <a:lnTo>
                  <a:pt x="26" y="116"/>
                </a:lnTo>
                <a:lnTo>
                  <a:pt x="29" y="113"/>
                </a:lnTo>
                <a:lnTo>
                  <a:pt x="31" y="112"/>
                </a:lnTo>
                <a:lnTo>
                  <a:pt x="31" y="3"/>
                </a:lnTo>
                <a:close/>
              </a:path>
            </a:pathLst>
          </a:custGeom>
          <a:solidFill>
            <a:srgbClr val="7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0" name="Freeform 177"/>
          <p:cNvSpPr>
            <a:spLocks/>
          </p:cNvSpPr>
          <p:nvPr/>
        </p:nvSpPr>
        <p:spPr bwMode="auto">
          <a:xfrm>
            <a:off x="2627313" y="2403475"/>
            <a:ext cx="42862" cy="219075"/>
          </a:xfrm>
          <a:custGeom>
            <a:avLst/>
            <a:gdLst>
              <a:gd name="T0" fmla="*/ 2147483646 w 27"/>
              <a:gd name="T1" fmla="*/ 2147483646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0 h 104"/>
              <a:gd name="T14" fmla="*/ 2147483646 w 27"/>
              <a:gd name="T15" fmla="*/ 0 h 104"/>
              <a:gd name="T16" fmla="*/ 2147483646 w 27"/>
              <a:gd name="T17" fmla="*/ 0 h 104"/>
              <a:gd name="T18" fmla="*/ 2147483646 w 27"/>
              <a:gd name="T19" fmla="*/ 0 h 104"/>
              <a:gd name="T20" fmla="*/ 2147483646 w 27"/>
              <a:gd name="T21" fmla="*/ 0 h 104"/>
              <a:gd name="T22" fmla="*/ 2147483646 w 27"/>
              <a:gd name="T23" fmla="*/ 0 h 104"/>
              <a:gd name="T24" fmla="*/ 2147483646 w 27"/>
              <a:gd name="T25" fmla="*/ 0 h 104"/>
              <a:gd name="T26" fmla="*/ 2147483646 w 27"/>
              <a:gd name="T27" fmla="*/ 2147483646 h 104"/>
              <a:gd name="T28" fmla="*/ 2147483646 w 27"/>
              <a:gd name="T29" fmla="*/ 2147483646 h 104"/>
              <a:gd name="T30" fmla="*/ 2147483646 w 27"/>
              <a:gd name="T31" fmla="*/ 2147483646 h 104"/>
              <a:gd name="T32" fmla="*/ 0 w 27"/>
              <a:gd name="T33" fmla="*/ 2147483646 h 104"/>
              <a:gd name="T34" fmla="*/ 0 w 27"/>
              <a:gd name="T35" fmla="*/ 2147483646 h 104"/>
              <a:gd name="T36" fmla="*/ 0 w 27"/>
              <a:gd name="T37" fmla="*/ 2147483646 h 104"/>
              <a:gd name="T38" fmla="*/ 2147483646 w 27"/>
              <a:gd name="T39" fmla="*/ 2147483646 h 104"/>
              <a:gd name="T40" fmla="*/ 2147483646 w 27"/>
              <a:gd name="T41" fmla="*/ 2147483646 h 104"/>
              <a:gd name="T42" fmla="*/ 2147483646 w 27"/>
              <a:gd name="T43" fmla="*/ 2147483646 h 104"/>
              <a:gd name="T44" fmla="*/ 2147483646 w 27"/>
              <a:gd name="T45" fmla="*/ 2147483646 h 104"/>
              <a:gd name="T46" fmla="*/ 2147483646 w 27"/>
              <a:gd name="T47" fmla="*/ 2147483646 h 104"/>
              <a:gd name="T48" fmla="*/ 2147483646 w 27"/>
              <a:gd name="T49" fmla="*/ 2147483646 h 104"/>
              <a:gd name="T50" fmla="*/ 2147483646 w 27"/>
              <a:gd name="T51" fmla="*/ 2147483646 h 104"/>
              <a:gd name="T52" fmla="*/ 2147483646 w 27"/>
              <a:gd name="T53" fmla="*/ 2147483646 h 104"/>
              <a:gd name="T54" fmla="*/ 2147483646 w 27"/>
              <a:gd name="T55" fmla="*/ 2147483646 h 104"/>
              <a:gd name="T56" fmla="*/ 2147483646 w 27"/>
              <a:gd name="T57" fmla="*/ 2147483646 h 104"/>
              <a:gd name="T58" fmla="*/ 2147483646 w 27"/>
              <a:gd name="T59" fmla="*/ 2147483646 h 104"/>
              <a:gd name="T60" fmla="*/ 2147483646 w 27"/>
              <a:gd name="T61" fmla="*/ 2147483646 h 104"/>
              <a:gd name="T62" fmla="*/ 2147483646 w 27"/>
              <a:gd name="T63" fmla="*/ 2147483646 h 104"/>
              <a:gd name="T64" fmla="*/ 2147483646 w 27"/>
              <a:gd name="T65" fmla="*/ 2147483646 h 104"/>
              <a:gd name="T66" fmla="*/ 2147483646 w 27"/>
              <a:gd name="T67" fmla="*/ 2147483646 h 104"/>
              <a:gd name="T68" fmla="*/ 2147483646 w 27"/>
              <a:gd name="T69" fmla="*/ 2147483646 h 1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104"/>
              <a:gd name="T107" fmla="*/ 27 w 27"/>
              <a:gd name="T108" fmla="*/ 104 h 1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104">
                <a:moveTo>
                  <a:pt x="27" y="2"/>
                </a:moveTo>
                <a:lnTo>
                  <a:pt x="27" y="2"/>
                </a:lnTo>
                <a:lnTo>
                  <a:pt x="26" y="2"/>
                </a:lnTo>
                <a:lnTo>
                  <a:pt x="25" y="1"/>
                </a:lnTo>
                <a:lnTo>
                  <a:pt x="23" y="1"/>
                </a:lnTo>
                <a:lnTo>
                  <a:pt x="22" y="0"/>
                </a:lnTo>
                <a:lnTo>
                  <a:pt x="20" y="0"/>
                </a:lnTo>
                <a:lnTo>
                  <a:pt x="19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9" y="0"/>
                </a:lnTo>
                <a:lnTo>
                  <a:pt x="8" y="1"/>
                </a:lnTo>
                <a:lnTo>
                  <a:pt x="5" y="2"/>
                </a:lnTo>
                <a:lnTo>
                  <a:pt x="2" y="4"/>
                </a:lnTo>
                <a:lnTo>
                  <a:pt x="0" y="5"/>
                </a:lnTo>
                <a:lnTo>
                  <a:pt x="0" y="104"/>
                </a:lnTo>
                <a:lnTo>
                  <a:pt x="1" y="104"/>
                </a:lnTo>
                <a:lnTo>
                  <a:pt x="2" y="104"/>
                </a:lnTo>
                <a:lnTo>
                  <a:pt x="4" y="104"/>
                </a:lnTo>
                <a:lnTo>
                  <a:pt x="6" y="104"/>
                </a:lnTo>
                <a:lnTo>
                  <a:pt x="7" y="103"/>
                </a:lnTo>
                <a:lnTo>
                  <a:pt x="9" y="103"/>
                </a:lnTo>
                <a:lnTo>
                  <a:pt x="11" y="102"/>
                </a:lnTo>
                <a:lnTo>
                  <a:pt x="13" y="102"/>
                </a:lnTo>
                <a:lnTo>
                  <a:pt x="15" y="101"/>
                </a:lnTo>
                <a:lnTo>
                  <a:pt x="18" y="99"/>
                </a:lnTo>
                <a:lnTo>
                  <a:pt x="20" y="98"/>
                </a:lnTo>
                <a:lnTo>
                  <a:pt x="22" y="97"/>
                </a:lnTo>
                <a:lnTo>
                  <a:pt x="25" y="96"/>
                </a:lnTo>
                <a:lnTo>
                  <a:pt x="27" y="94"/>
                </a:lnTo>
                <a:lnTo>
                  <a:pt x="27" y="2"/>
                </a:lnTo>
                <a:close/>
              </a:path>
            </a:pathLst>
          </a:custGeom>
          <a:solidFill>
            <a:srgbClr val="9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1" name="Freeform 178"/>
          <p:cNvSpPr>
            <a:spLocks/>
          </p:cNvSpPr>
          <p:nvPr/>
        </p:nvSpPr>
        <p:spPr bwMode="auto">
          <a:xfrm>
            <a:off x="2628900" y="2406650"/>
            <a:ext cx="34925" cy="176213"/>
          </a:xfrm>
          <a:custGeom>
            <a:avLst/>
            <a:gdLst>
              <a:gd name="T0" fmla="*/ 2147483646 w 22"/>
              <a:gd name="T1" fmla="*/ 2147483646 h 84"/>
              <a:gd name="T2" fmla="*/ 2147483646 w 22"/>
              <a:gd name="T3" fmla="*/ 2147483646 h 84"/>
              <a:gd name="T4" fmla="*/ 2147483646 w 22"/>
              <a:gd name="T5" fmla="*/ 2147483646 h 84"/>
              <a:gd name="T6" fmla="*/ 2147483646 w 22"/>
              <a:gd name="T7" fmla="*/ 2147483646 h 84"/>
              <a:gd name="T8" fmla="*/ 2147483646 w 22"/>
              <a:gd name="T9" fmla="*/ 2147483646 h 84"/>
              <a:gd name="T10" fmla="*/ 2147483646 w 22"/>
              <a:gd name="T11" fmla="*/ 2147483646 h 84"/>
              <a:gd name="T12" fmla="*/ 2147483646 w 22"/>
              <a:gd name="T13" fmla="*/ 0 h 84"/>
              <a:gd name="T14" fmla="*/ 2147483646 w 22"/>
              <a:gd name="T15" fmla="*/ 0 h 84"/>
              <a:gd name="T16" fmla="*/ 2147483646 w 22"/>
              <a:gd name="T17" fmla="*/ 0 h 84"/>
              <a:gd name="T18" fmla="*/ 2147483646 w 22"/>
              <a:gd name="T19" fmla="*/ 0 h 84"/>
              <a:gd name="T20" fmla="*/ 2147483646 w 22"/>
              <a:gd name="T21" fmla="*/ 0 h 84"/>
              <a:gd name="T22" fmla="*/ 2147483646 w 22"/>
              <a:gd name="T23" fmla="*/ 0 h 84"/>
              <a:gd name="T24" fmla="*/ 2147483646 w 22"/>
              <a:gd name="T25" fmla="*/ 0 h 84"/>
              <a:gd name="T26" fmla="*/ 2147483646 w 22"/>
              <a:gd name="T27" fmla="*/ 2147483646 h 84"/>
              <a:gd name="T28" fmla="*/ 2147483646 w 22"/>
              <a:gd name="T29" fmla="*/ 2147483646 h 84"/>
              <a:gd name="T30" fmla="*/ 2147483646 w 22"/>
              <a:gd name="T31" fmla="*/ 2147483646 h 84"/>
              <a:gd name="T32" fmla="*/ 0 w 22"/>
              <a:gd name="T33" fmla="*/ 2147483646 h 84"/>
              <a:gd name="T34" fmla="*/ 0 w 22"/>
              <a:gd name="T35" fmla="*/ 2147483646 h 84"/>
              <a:gd name="T36" fmla="*/ 0 w 22"/>
              <a:gd name="T37" fmla="*/ 2147483646 h 84"/>
              <a:gd name="T38" fmla="*/ 0 w 22"/>
              <a:gd name="T39" fmla="*/ 2147483646 h 84"/>
              <a:gd name="T40" fmla="*/ 2147483646 w 22"/>
              <a:gd name="T41" fmla="*/ 2147483646 h 84"/>
              <a:gd name="T42" fmla="*/ 2147483646 w 22"/>
              <a:gd name="T43" fmla="*/ 2147483646 h 84"/>
              <a:gd name="T44" fmla="*/ 2147483646 w 22"/>
              <a:gd name="T45" fmla="*/ 2147483646 h 84"/>
              <a:gd name="T46" fmla="*/ 2147483646 w 22"/>
              <a:gd name="T47" fmla="*/ 2147483646 h 84"/>
              <a:gd name="T48" fmla="*/ 2147483646 w 22"/>
              <a:gd name="T49" fmla="*/ 2147483646 h 84"/>
              <a:gd name="T50" fmla="*/ 2147483646 w 22"/>
              <a:gd name="T51" fmla="*/ 2147483646 h 84"/>
              <a:gd name="T52" fmla="*/ 2147483646 w 22"/>
              <a:gd name="T53" fmla="*/ 2147483646 h 84"/>
              <a:gd name="T54" fmla="*/ 2147483646 w 22"/>
              <a:gd name="T55" fmla="*/ 2147483646 h 84"/>
              <a:gd name="T56" fmla="*/ 2147483646 w 22"/>
              <a:gd name="T57" fmla="*/ 2147483646 h 84"/>
              <a:gd name="T58" fmla="*/ 2147483646 w 22"/>
              <a:gd name="T59" fmla="*/ 2147483646 h 84"/>
              <a:gd name="T60" fmla="*/ 2147483646 w 22"/>
              <a:gd name="T61" fmla="*/ 2147483646 h 84"/>
              <a:gd name="T62" fmla="*/ 2147483646 w 22"/>
              <a:gd name="T63" fmla="*/ 2147483646 h 84"/>
              <a:gd name="T64" fmla="*/ 2147483646 w 22"/>
              <a:gd name="T65" fmla="*/ 2147483646 h 84"/>
              <a:gd name="T66" fmla="*/ 2147483646 w 22"/>
              <a:gd name="T67" fmla="*/ 2147483646 h 84"/>
              <a:gd name="T68" fmla="*/ 2147483646 w 22"/>
              <a:gd name="T69" fmla="*/ 2147483646 h 8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"/>
              <a:gd name="T106" fmla="*/ 0 h 84"/>
              <a:gd name="T107" fmla="*/ 22 w 22"/>
              <a:gd name="T108" fmla="*/ 84 h 8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" h="84">
                <a:moveTo>
                  <a:pt x="22" y="3"/>
                </a:moveTo>
                <a:lnTo>
                  <a:pt x="22" y="3"/>
                </a:lnTo>
                <a:lnTo>
                  <a:pt x="21" y="1"/>
                </a:lnTo>
                <a:lnTo>
                  <a:pt x="20" y="1"/>
                </a:lnTo>
                <a:lnTo>
                  <a:pt x="19" y="1"/>
                </a:lnTo>
                <a:lnTo>
                  <a:pt x="18" y="0"/>
                </a:lnTo>
                <a:lnTo>
                  <a:pt x="17" y="0"/>
                </a:lnTo>
                <a:lnTo>
                  <a:pt x="15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1"/>
                </a:lnTo>
                <a:lnTo>
                  <a:pt x="4" y="1"/>
                </a:lnTo>
                <a:lnTo>
                  <a:pt x="3" y="3"/>
                </a:lnTo>
                <a:lnTo>
                  <a:pt x="0" y="4"/>
                </a:lnTo>
                <a:lnTo>
                  <a:pt x="0" y="84"/>
                </a:lnTo>
                <a:lnTo>
                  <a:pt x="1" y="84"/>
                </a:lnTo>
                <a:lnTo>
                  <a:pt x="3" y="84"/>
                </a:lnTo>
                <a:lnTo>
                  <a:pt x="4" y="84"/>
                </a:lnTo>
                <a:lnTo>
                  <a:pt x="5" y="84"/>
                </a:lnTo>
                <a:lnTo>
                  <a:pt x="6" y="84"/>
                </a:lnTo>
                <a:lnTo>
                  <a:pt x="7" y="83"/>
                </a:lnTo>
                <a:lnTo>
                  <a:pt x="10" y="83"/>
                </a:lnTo>
                <a:lnTo>
                  <a:pt x="11" y="82"/>
                </a:lnTo>
                <a:lnTo>
                  <a:pt x="13" y="82"/>
                </a:lnTo>
                <a:lnTo>
                  <a:pt x="14" y="81"/>
                </a:lnTo>
                <a:lnTo>
                  <a:pt x="17" y="80"/>
                </a:lnTo>
                <a:lnTo>
                  <a:pt x="19" y="79"/>
                </a:lnTo>
                <a:lnTo>
                  <a:pt x="20" y="77"/>
                </a:lnTo>
                <a:lnTo>
                  <a:pt x="22" y="76"/>
                </a:lnTo>
                <a:lnTo>
                  <a:pt x="22" y="3"/>
                </a:lnTo>
                <a:close/>
              </a:path>
            </a:pathLst>
          </a:custGeom>
          <a:solidFill>
            <a:srgbClr val="A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2" name="Freeform 179"/>
          <p:cNvSpPr>
            <a:spLocks/>
          </p:cNvSpPr>
          <p:nvPr/>
        </p:nvSpPr>
        <p:spPr bwMode="auto">
          <a:xfrm>
            <a:off x="2630488" y="2408238"/>
            <a:ext cx="28575" cy="138112"/>
          </a:xfrm>
          <a:custGeom>
            <a:avLst/>
            <a:gdLst>
              <a:gd name="T0" fmla="*/ 2147483646 w 18"/>
              <a:gd name="T1" fmla="*/ 2147483646 h 66"/>
              <a:gd name="T2" fmla="*/ 2147483646 w 18"/>
              <a:gd name="T3" fmla="*/ 2147483646 h 66"/>
              <a:gd name="T4" fmla="*/ 2147483646 w 18"/>
              <a:gd name="T5" fmla="*/ 2147483646 h 66"/>
              <a:gd name="T6" fmla="*/ 2147483646 w 18"/>
              <a:gd name="T7" fmla="*/ 0 h 66"/>
              <a:gd name="T8" fmla="*/ 2147483646 w 18"/>
              <a:gd name="T9" fmla="*/ 0 h 66"/>
              <a:gd name="T10" fmla="*/ 2147483646 w 18"/>
              <a:gd name="T11" fmla="*/ 0 h 66"/>
              <a:gd name="T12" fmla="*/ 2147483646 w 18"/>
              <a:gd name="T13" fmla="*/ 0 h 66"/>
              <a:gd name="T14" fmla="*/ 2147483646 w 18"/>
              <a:gd name="T15" fmla="*/ 2147483646 h 66"/>
              <a:gd name="T16" fmla="*/ 0 w 18"/>
              <a:gd name="T17" fmla="*/ 2147483646 h 66"/>
              <a:gd name="T18" fmla="*/ 0 w 18"/>
              <a:gd name="T19" fmla="*/ 2147483646 h 66"/>
              <a:gd name="T20" fmla="*/ 0 w 18"/>
              <a:gd name="T21" fmla="*/ 2147483646 h 66"/>
              <a:gd name="T22" fmla="*/ 2147483646 w 18"/>
              <a:gd name="T23" fmla="*/ 2147483646 h 66"/>
              <a:gd name="T24" fmla="*/ 2147483646 w 18"/>
              <a:gd name="T25" fmla="*/ 2147483646 h 66"/>
              <a:gd name="T26" fmla="*/ 2147483646 w 18"/>
              <a:gd name="T27" fmla="*/ 2147483646 h 66"/>
              <a:gd name="T28" fmla="*/ 2147483646 w 18"/>
              <a:gd name="T29" fmla="*/ 2147483646 h 66"/>
              <a:gd name="T30" fmla="*/ 2147483646 w 18"/>
              <a:gd name="T31" fmla="*/ 2147483646 h 66"/>
              <a:gd name="T32" fmla="*/ 2147483646 w 18"/>
              <a:gd name="T33" fmla="*/ 2147483646 h 66"/>
              <a:gd name="T34" fmla="*/ 2147483646 w 18"/>
              <a:gd name="T35" fmla="*/ 2147483646 h 66"/>
              <a:gd name="T36" fmla="*/ 2147483646 w 18"/>
              <a:gd name="T37" fmla="*/ 2147483646 h 6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8"/>
              <a:gd name="T58" fmla="*/ 0 h 66"/>
              <a:gd name="T59" fmla="*/ 18 w 18"/>
              <a:gd name="T60" fmla="*/ 66 h 6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8" h="66">
                <a:moveTo>
                  <a:pt x="18" y="2"/>
                </a:moveTo>
                <a:lnTo>
                  <a:pt x="18" y="2"/>
                </a:lnTo>
                <a:lnTo>
                  <a:pt x="17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6" y="0"/>
                </a:lnTo>
                <a:lnTo>
                  <a:pt x="3" y="2"/>
                </a:lnTo>
                <a:lnTo>
                  <a:pt x="0" y="3"/>
                </a:lnTo>
                <a:lnTo>
                  <a:pt x="0" y="66"/>
                </a:lnTo>
                <a:lnTo>
                  <a:pt x="2" y="66"/>
                </a:lnTo>
                <a:lnTo>
                  <a:pt x="4" y="65"/>
                </a:lnTo>
                <a:lnTo>
                  <a:pt x="6" y="65"/>
                </a:lnTo>
                <a:lnTo>
                  <a:pt x="9" y="64"/>
                </a:lnTo>
                <a:lnTo>
                  <a:pt x="12" y="62"/>
                </a:lnTo>
                <a:lnTo>
                  <a:pt x="14" y="61"/>
                </a:lnTo>
                <a:lnTo>
                  <a:pt x="18" y="59"/>
                </a:lnTo>
                <a:lnTo>
                  <a:pt x="18" y="2"/>
                </a:lnTo>
                <a:close/>
              </a:path>
            </a:pathLst>
          </a:custGeom>
          <a:solidFill>
            <a:srgbClr val="BCE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3" name="Freeform 180"/>
          <p:cNvSpPr>
            <a:spLocks/>
          </p:cNvSpPr>
          <p:nvPr/>
        </p:nvSpPr>
        <p:spPr bwMode="auto">
          <a:xfrm>
            <a:off x="2630488" y="2413000"/>
            <a:ext cx="22225" cy="93663"/>
          </a:xfrm>
          <a:custGeom>
            <a:avLst/>
            <a:gdLst>
              <a:gd name="T0" fmla="*/ 2147483646 w 14"/>
              <a:gd name="T1" fmla="*/ 2147483646 h 45"/>
              <a:gd name="T2" fmla="*/ 2147483646 w 14"/>
              <a:gd name="T3" fmla="*/ 0 h 45"/>
              <a:gd name="T4" fmla="*/ 2147483646 w 14"/>
              <a:gd name="T5" fmla="*/ 0 h 45"/>
              <a:gd name="T6" fmla="*/ 2147483646 w 14"/>
              <a:gd name="T7" fmla="*/ 0 h 45"/>
              <a:gd name="T8" fmla="*/ 2147483646 w 14"/>
              <a:gd name="T9" fmla="*/ 0 h 45"/>
              <a:gd name="T10" fmla="*/ 2147483646 w 14"/>
              <a:gd name="T11" fmla="*/ 0 h 45"/>
              <a:gd name="T12" fmla="*/ 2147483646 w 14"/>
              <a:gd name="T13" fmla="*/ 0 h 45"/>
              <a:gd name="T14" fmla="*/ 2147483646 w 14"/>
              <a:gd name="T15" fmla="*/ 0 h 45"/>
              <a:gd name="T16" fmla="*/ 0 w 14"/>
              <a:gd name="T17" fmla="*/ 2147483646 h 45"/>
              <a:gd name="T18" fmla="*/ 0 w 14"/>
              <a:gd name="T19" fmla="*/ 2147483646 h 45"/>
              <a:gd name="T20" fmla="*/ 2147483646 w 14"/>
              <a:gd name="T21" fmla="*/ 2147483646 h 45"/>
              <a:gd name="T22" fmla="*/ 2147483646 w 14"/>
              <a:gd name="T23" fmla="*/ 2147483646 h 45"/>
              <a:gd name="T24" fmla="*/ 2147483646 w 14"/>
              <a:gd name="T25" fmla="*/ 2147483646 h 45"/>
              <a:gd name="T26" fmla="*/ 2147483646 w 14"/>
              <a:gd name="T27" fmla="*/ 2147483646 h 45"/>
              <a:gd name="T28" fmla="*/ 2147483646 w 14"/>
              <a:gd name="T29" fmla="*/ 2147483646 h 45"/>
              <a:gd name="T30" fmla="*/ 2147483646 w 14"/>
              <a:gd name="T31" fmla="*/ 2147483646 h 45"/>
              <a:gd name="T32" fmla="*/ 2147483646 w 14"/>
              <a:gd name="T33" fmla="*/ 2147483646 h 45"/>
              <a:gd name="T34" fmla="*/ 2147483646 w 14"/>
              <a:gd name="T35" fmla="*/ 2147483646 h 45"/>
              <a:gd name="T36" fmla="*/ 2147483646 w 14"/>
              <a:gd name="T37" fmla="*/ 2147483646 h 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"/>
              <a:gd name="T58" fmla="*/ 0 h 45"/>
              <a:gd name="T59" fmla="*/ 14 w 14"/>
              <a:gd name="T60" fmla="*/ 45 h 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" h="45">
                <a:moveTo>
                  <a:pt x="14" y="1"/>
                </a:move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45"/>
                </a:lnTo>
                <a:lnTo>
                  <a:pt x="2" y="45"/>
                </a:lnTo>
                <a:lnTo>
                  <a:pt x="4" y="45"/>
                </a:lnTo>
                <a:lnTo>
                  <a:pt x="5" y="44"/>
                </a:lnTo>
                <a:lnTo>
                  <a:pt x="7" y="44"/>
                </a:lnTo>
                <a:lnTo>
                  <a:pt x="10" y="43"/>
                </a:lnTo>
                <a:lnTo>
                  <a:pt x="12" y="42"/>
                </a:lnTo>
                <a:lnTo>
                  <a:pt x="14" y="41"/>
                </a:lnTo>
                <a:lnTo>
                  <a:pt x="14" y="1"/>
                </a:lnTo>
                <a:close/>
              </a:path>
            </a:pathLst>
          </a:custGeom>
          <a:solidFill>
            <a:srgbClr val="D1F2F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4" name="Freeform 181"/>
          <p:cNvSpPr>
            <a:spLocks/>
          </p:cNvSpPr>
          <p:nvPr/>
        </p:nvSpPr>
        <p:spPr bwMode="auto">
          <a:xfrm>
            <a:off x="2633663" y="2413000"/>
            <a:ext cx="14287" cy="55563"/>
          </a:xfrm>
          <a:custGeom>
            <a:avLst/>
            <a:gdLst>
              <a:gd name="T0" fmla="*/ 2147483646 w 9"/>
              <a:gd name="T1" fmla="*/ 2147483646 h 27"/>
              <a:gd name="T2" fmla="*/ 2147483646 w 9"/>
              <a:gd name="T3" fmla="*/ 2147483646 h 27"/>
              <a:gd name="T4" fmla="*/ 2147483646 w 9"/>
              <a:gd name="T5" fmla="*/ 2147483646 h 27"/>
              <a:gd name="T6" fmla="*/ 2147483646 w 9"/>
              <a:gd name="T7" fmla="*/ 2147483646 h 27"/>
              <a:gd name="T8" fmla="*/ 2147483646 w 9"/>
              <a:gd name="T9" fmla="*/ 0 h 27"/>
              <a:gd name="T10" fmla="*/ 2147483646 w 9"/>
              <a:gd name="T11" fmla="*/ 0 h 27"/>
              <a:gd name="T12" fmla="*/ 2147483646 w 9"/>
              <a:gd name="T13" fmla="*/ 2147483646 h 27"/>
              <a:gd name="T14" fmla="*/ 2147483646 w 9"/>
              <a:gd name="T15" fmla="*/ 2147483646 h 27"/>
              <a:gd name="T16" fmla="*/ 0 w 9"/>
              <a:gd name="T17" fmla="*/ 2147483646 h 27"/>
              <a:gd name="T18" fmla="*/ 0 w 9"/>
              <a:gd name="T19" fmla="*/ 2147483646 h 27"/>
              <a:gd name="T20" fmla="*/ 0 w 9"/>
              <a:gd name="T21" fmla="*/ 2147483646 h 27"/>
              <a:gd name="T22" fmla="*/ 2147483646 w 9"/>
              <a:gd name="T23" fmla="*/ 2147483646 h 27"/>
              <a:gd name="T24" fmla="*/ 2147483646 w 9"/>
              <a:gd name="T25" fmla="*/ 2147483646 h 27"/>
              <a:gd name="T26" fmla="*/ 2147483646 w 9"/>
              <a:gd name="T27" fmla="*/ 2147483646 h 27"/>
              <a:gd name="T28" fmla="*/ 2147483646 w 9"/>
              <a:gd name="T29" fmla="*/ 2147483646 h 27"/>
              <a:gd name="T30" fmla="*/ 2147483646 w 9"/>
              <a:gd name="T31" fmla="*/ 2147483646 h 27"/>
              <a:gd name="T32" fmla="*/ 2147483646 w 9"/>
              <a:gd name="T33" fmla="*/ 2147483646 h 27"/>
              <a:gd name="T34" fmla="*/ 2147483646 w 9"/>
              <a:gd name="T35" fmla="*/ 2147483646 h 27"/>
              <a:gd name="T36" fmla="*/ 2147483646 w 9"/>
              <a:gd name="T37" fmla="*/ 2147483646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27"/>
              <a:gd name="T59" fmla="*/ 9 w 9"/>
              <a:gd name="T60" fmla="*/ 27 h 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27">
                <a:moveTo>
                  <a:pt x="9" y="1"/>
                </a:move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5" y="0"/>
                </a:lnTo>
                <a:lnTo>
                  <a:pt x="4" y="0"/>
                </a:lnTo>
                <a:lnTo>
                  <a:pt x="3" y="1"/>
                </a:lnTo>
                <a:lnTo>
                  <a:pt x="1" y="1"/>
                </a:lnTo>
                <a:lnTo>
                  <a:pt x="0" y="2"/>
                </a:lnTo>
                <a:lnTo>
                  <a:pt x="0" y="27"/>
                </a:lnTo>
                <a:lnTo>
                  <a:pt x="1" y="27"/>
                </a:lnTo>
                <a:lnTo>
                  <a:pt x="2" y="27"/>
                </a:lnTo>
                <a:lnTo>
                  <a:pt x="3" y="27"/>
                </a:lnTo>
                <a:lnTo>
                  <a:pt x="4" y="27"/>
                </a:lnTo>
                <a:lnTo>
                  <a:pt x="5" y="25"/>
                </a:lnTo>
                <a:lnTo>
                  <a:pt x="8" y="24"/>
                </a:lnTo>
                <a:lnTo>
                  <a:pt x="9" y="23"/>
                </a:lnTo>
                <a:lnTo>
                  <a:pt x="9" y="1"/>
                </a:lnTo>
                <a:close/>
              </a:path>
            </a:pathLst>
          </a:custGeom>
          <a:solidFill>
            <a:srgbClr val="E5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5" name="Freeform 182"/>
          <p:cNvSpPr>
            <a:spLocks/>
          </p:cNvSpPr>
          <p:nvPr/>
        </p:nvSpPr>
        <p:spPr bwMode="auto">
          <a:xfrm>
            <a:off x="2808288" y="2574925"/>
            <a:ext cx="22225" cy="28575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2147483646 h 14"/>
              <a:gd name="T6" fmla="*/ 2147483646 w 14"/>
              <a:gd name="T7" fmla="*/ 2147483646 h 14"/>
              <a:gd name="T8" fmla="*/ 2147483646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2147483646 w 14"/>
              <a:gd name="T17" fmla="*/ 2147483646 h 14"/>
              <a:gd name="T18" fmla="*/ 2147483646 w 14"/>
              <a:gd name="T19" fmla="*/ 2147483646 h 14"/>
              <a:gd name="T20" fmla="*/ 2147483646 w 14"/>
              <a:gd name="T21" fmla="*/ 2147483646 h 14"/>
              <a:gd name="T22" fmla="*/ 2147483646 w 14"/>
              <a:gd name="T23" fmla="*/ 2147483646 h 14"/>
              <a:gd name="T24" fmla="*/ 2147483646 w 14"/>
              <a:gd name="T25" fmla="*/ 2147483646 h 14"/>
              <a:gd name="T26" fmla="*/ 2147483646 w 14"/>
              <a:gd name="T27" fmla="*/ 2147483646 h 14"/>
              <a:gd name="T28" fmla="*/ 2147483646 w 14"/>
              <a:gd name="T29" fmla="*/ 0 h 14"/>
              <a:gd name="T30" fmla="*/ 2147483646 w 14"/>
              <a:gd name="T31" fmla="*/ 0 h 14"/>
              <a:gd name="T32" fmla="*/ 2147483646 w 14"/>
              <a:gd name="T33" fmla="*/ 0 h 14"/>
              <a:gd name="T34" fmla="*/ 2147483646 w 14"/>
              <a:gd name="T35" fmla="*/ 0 h 14"/>
              <a:gd name="T36" fmla="*/ 2147483646 w 14"/>
              <a:gd name="T37" fmla="*/ 0 h 14"/>
              <a:gd name="T38" fmla="*/ 2147483646 w 14"/>
              <a:gd name="T39" fmla="*/ 2147483646 h 14"/>
              <a:gd name="T40" fmla="*/ 2147483646 w 14"/>
              <a:gd name="T41" fmla="*/ 2147483646 h 14"/>
              <a:gd name="T42" fmla="*/ 2147483646 w 14"/>
              <a:gd name="T43" fmla="*/ 2147483646 h 14"/>
              <a:gd name="T44" fmla="*/ 2147483646 w 14"/>
              <a:gd name="T45" fmla="*/ 2147483646 h 14"/>
              <a:gd name="T46" fmla="*/ 0 w 14"/>
              <a:gd name="T47" fmla="*/ 2147483646 h 14"/>
              <a:gd name="T48" fmla="*/ 0 w 14"/>
              <a:gd name="T49" fmla="*/ 2147483646 h 14"/>
              <a:gd name="T50" fmla="*/ 0 w 14"/>
              <a:gd name="T51" fmla="*/ 2147483646 h 14"/>
              <a:gd name="T52" fmla="*/ 2147483646 w 14"/>
              <a:gd name="T53" fmla="*/ 2147483646 h 14"/>
              <a:gd name="T54" fmla="*/ 2147483646 w 14"/>
              <a:gd name="T55" fmla="*/ 2147483646 h 14"/>
              <a:gd name="T56" fmla="*/ 2147483646 w 14"/>
              <a:gd name="T57" fmla="*/ 2147483646 h 14"/>
              <a:gd name="T58" fmla="*/ 2147483646 w 14"/>
              <a:gd name="T59" fmla="*/ 2147483646 h 14"/>
              <a:gd name="T60" fmla="*/ 2147483646 w 14"/>
              <a:gd name="T61" fmla="*/ 2147483646 h 14"/>
              <a:gd name="T62" fmla="*/ 2147483646 w 14"/>
              <a:gd name="T63" fmla="*/ 2147483646 h 14"/>
              <a:gd name="T64" fmla="*/ 2147483646 w 14"/>
              <a:gd name="T65" fmla="*/ 2147483646 h 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"/>
              <a:gd name="T100" fmla="*/ 0 h 14"/>
              <a:gd name="T101" fmla="*/ 14 w 14"/>
              <a:gd name="T102" fmla="*/ 14 h 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" h="14">
                <a:moveTo>
                  <a:pt x="7" y="14"/>
                </a:moveTo>
                <a:lnTo>
                  <a:pt x="9" y="14"/>
                </a:lnTo>
                <a:lnTo>
                  <a:pt x="10" y="13"/>
                </a:lnTo>
                <a:lnTo>
                  <a:pt x="11" y="13"/>
                </a:lnTo>
                <a:lnTo>
                  <a:pt x="12" y="11"/>
                </a:lnTo>
                <a:lnTo>
                  <a:pt x="13" y="10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4" y="6"/>
                </a:lnTo>
                <a:lnTo>
                  <a:pt x="13" y="4"/>
                </a:lnTo>
                <a:lnTo>
                  <a:pt x="13" y="3"/>
                </a:lnTo>
                <a:lnTo>
                  <a:pt x="12" y="2"/>
                </a:lnTo>
                <a:lnTo>
                  <a:pt x="11" y="1"/>
                </a:lnTo>
                <a:lnTo>
                  <a:pt x="10" y="0"/>
                </a:lnTo>
                <a:lnTo>
                  <a:pt x="9" y="0"/>
                </a:lnTo>
                <a:lnTo>
                  <a:pt x="7" y="0"/>
                </a:lnTo>
                <a:lnTo>
                  <a:pt x="6" y="0"/>
                </a:lnTo>
                <a:lnTo>
                  <a:pt x="5" y="0"/>
                </a:lnTo>
                <a:lnTo>
                  <a:pt x="4" y="1"/>
                </a:lnTo>
                <a:lnTo>
                  <a:pt x="3" y="2"/>
                </a:lnTo>
                <a:lnTo>
                  <a:pt x="2" y="3"/>
                </a:lnTo>
                <a:lnTo>
                  <a:pt x="2" y="4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2" y="9"/>
                </a:lnTo>
                <a:lnTo>
                  <a:pt x="2" y="10"/>
                </a:lnTo>
                <a:lnTo>
                  <a:pt x="3" y="11"/>
                </a:lnTo>
                <a:lnTo>
                  <a:pt x="4" y="13"/>
                </a:lnTo>
                <a:lnTo>
                  <a:pt x="5" y="13"/>
                </a:lnTo>
                <a:lnTo>
                  <a:pt x="6" y="14"/>
                </a:lnTo>
                <a:lnTo>
                  <a:pt x="7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6" name="Freeform 183"/>
          <p:cNvSpPr>
            <a:spLocks/>
          </p:cNvSpPr>
          <p:nvPr/>
        </p:nvSpPr>
        <p:spPr bwMode="auto">
          <a:xfrm>
            <a:off x="2744788" y="2574925"/>
            <a:ext cx="11112" cy="14288"/>
          </a:xfrm>
          <a:custGeom>
            <a:avLst/>
            <a:gdLst>
              <a:gd name="T0" fmla="*/ 2147483646 w 7"/>
              <a:gd name="T1" fmla="*/ 2147483646 h 7"/>
              <a:gd name="T2" fmla="*/ 2147483646 w 7"/>
              <a:gd name="T3" fmla="*/ 2147483646 h 7"/>
              <a:gd name="T4" fmla="*/ 2147483646 w 7"/>
              <a:gd name="T5" fmla="*/ 2147483646 h 7"/>
              <a:gd name="T6" fmla="*/ 2147483646 w 7"/>
              <a:gd name="T7" fmla="*/ 2147483646 h 7"/>
              <a:gd name="T8" fmla="*/ 2147483646 w 7"/>
              <a:gd name="T9" fmla="*/ 2147483646 h 7"/>
              <a:gd name="T10" fmla="*/ 2147483646 w 7"/>
              <a:gd name="T11" fmla="*/ 2147483646 h 7"/>
              <a:gd name="T12" fmla="*/ 2147483646 w 7"/>
              <a:gd name="T13" fmla="*/ 2147483646 h 7"/>
              <a:gd name="T14" fmla="*/ 2147483646 w 7"/>
              <a:gd name="T15" fmla="*/ 0 h 7"/>
              <a:gd name="T16" fmla="*/ 2147483646 w 7"/>
              <a:gd name="T17" fmla="*/ 0 h 7"/>
              <a:gd name="T18" fmla="*/ 2147483646 w 7"/>
              <a:gd name="T19" fmla="*/ 0 h 7"/>
              <a:gd name="T20" fmla="*/ 2147483646 w 7"/>
              <a:gd name="T21" fmla="*/ 2147483646 h 7"/>
              <a:gd name="T22" fmla="*/ 0 w 7"/>
              <a:gd name="T23" fmla="*/ 2147483646 h 7"/>
              <a:gd name="T24" fmla="*/ 0 w 7"/>
              <a:gd name="T25" fmla="*/ 2147483646 h 7"/>
              <a:gd name="T26" fmla="*/ 0 w 7"/>
              <a:gd name="T27" fmla="*/ 2147483646 h 7"/>
              <a:gd name="T28" fmla="*/ 2147483646 w 7"/>
              <a:gd name="T29" fmla="*/ 2147483646 h 7"/>
              <a:gd name="T30" fmla="*/ 2147483646 w 7"/>
              <a:gd name="T31" fmla="*/ 2147483646 h 7"/>
              <a:gd name="T32" fmla="*/ 2147483646 w 7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"/>
              <a:gd name="T52" fmla="*/ 0 h 7"/>
              <a:gd name="T53" fmla="*/ 7 w 7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" h="7">
                <a:moveTo>
                  <a:pt x="3" y="7"/>
                </a:moveTo>
                <a:lnTo>
                  <a:pt x="4" y="7"/>
                </a:lnTo>
                <a:lnTo>
                  <a:pt x="5" y="6"/>
                </a:lnTo>
                <a:lnTo>
                  <a:pt x="5" y="4"/>
                </a:lnTo>
                <a:lnTo>
                  <a:pt x="7" y="3"/>
                </a:lnTo>
                <a:lnTo>
                  <a:pt x="5" y="2"/>
                </a:lnTo>
                <a:lnTo>
                  <a:pt x="5" y="1"/>
                </a:lnTo>
                <a:lnTo>
                  <a:pt x="4" y="0"/>
                </a:lnTo>
                <a:lnTo>
                  <a:pt x="3" y="0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1" y="6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7" name="Freeform 184"/>
          <p:cNvSpPr>
            <a:spLocks/>
          </p:cNvSpPr>
          <p:nvPr/>
        </p:nvSpPr>
        <p:spPr bwMode="auto">
          <a:xfrm>
            <a:off x="2762250" y="2574925"/>
            <a:ext cx="9525" cy="14288"/>
          </a:xfrm>
          <a:custGeom>
            <a:avLst/>
            <a:gdLst>
              <a:gd name="T0" fmla="*/ 2147483646 w 6"/>
              <a:gd name="T1" fmla="*/ 2147483646 h 7"/>
              <a:gd name="T2" fmla="*/ 2147483646 w 6"/>
              <a:gd name="T3" fmla="*/ 2147483646 h 7"/>
              <a:gd name="T4" fmla="*/ 2147483646 w 6"/>
              <a:gd name="T5" fmla="*/ 2147483646 h 7"/>
              <a:gd name="T6" fmla="*/ 2147483646 w 6"/>
              <a:gd name="T7" fmla="*/ 2147483646 h 7"/>
              <a:gd name="T8" fmla="*/ 2147483646 w 6"/>
              <a:gd name="T9" fmla="*/ 2147483646 h 7"/>
              <a:gd name="T10" fmla="*/ 2147483646 w 6"/>
              <a:gd name="T11" fmla="*/ 2147483646 h 7"/>
              <a:gd name="T12" fmla="*/ 2147483646 w 6"/>
              <a:gd name="T13" fmla="*/ 2147483646 h 7"/>
              <a:gd name="T14" fmla="*/ 2147483646 w 6"/>
              <a:gd name="T15" fmla="*/ 2147483646 h 7"/>
              <a:gd name="T16" fmla="*/ 2147483646 w 6"/>
              <a:gd name="T17" fmla="*/ 0 h 7"/>
              <a:gd name="T18" fmla="*/ 2147483646 w 6"/>
              <a:gd name="T19" fmla="*/ 2147483646 h 7"/>
              <a:gd name="T20" fmla="*/ 2147483646 w 6"/>
              <a:gd name="T21" fmla="*/ 2147483646 h 7"/>
              <a:gd name="T22" fmla="*/ 0 w 6"/>
              <a:gd name="T23" fmla="*/ 2147483646 h 7"/>
              <a:gd name="T24" fmla="*/ 0 w 6"/>
              <a:gd name="T25" fmla="*/ 2147483646 h 7"/>
              <a:gd name="T26" fmla="*/ 0 w 6"/>
              <a:gd name="T27" fmla="*/ 2147483646 h 7"/>
              <a:gd name="T28" fmla="*/ 2147483646 w 6"/>
              <a:gd name="T29" fmla="*/ 2147483646 h 7"/>
              <a:gd name="T30" fmla="*/ 2147483646 w 6"/>
              <a:gd name="T31" fmla="*/ 2147483646 h 7"/>
              <a:gd name="T32" fmla="*/ 2147483646 w 6"/>
              <a:gd name="T33" fmla="*/ 2147483646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"/>
              <a:gd name="T52" fmla="*/ 0 h 7"/>
              <a:gd name="T53" fmla="*/ 6 w 6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" h="7">
                <a:moveTo>
                  <a:pt x="4" y="7"/>
                </a:moveTo>
                <a:lnTo>
                  <a:pt x="5" y="7"/>
                </a:lnTo>
                <a:lnTo>
                  <a:pt x="6" y="7"/>
                </a:lnTo>
                <a:lnTo>
                  <a:pt x="6" y="6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5" y="1"/>
                </a:lnTo>
                <a:lnTo>
                  <a:pt x="4" y="0"/>
                </a:lnTo>
                <a:lnTo>
                  <a:pt x="3" y="1"/>
                </a:lnTo>
                <a:lnTo>
                  <a:pt x="1" y="1"/>
                </a:lnTo>
                <a:lnTo>
                  <a:pt x="0" y="2"/>
                </a:lnTo>
                <a:lnTo>
                  <a:pt x="0" y="3"/>
                </a:lnTo>
                <a:lnTo>
                  <a:pt x="0" y="6"/>
                </a:lnTo>
                <a:lnTo>
                  <a:pt x="1" y="7"/>
                </a:lnTo>
                <a:lnTo>
                  <a:pt x="3" y="7"/>
                </a:lnTo>
                <a:lnTo>
                  <a:pt x="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8" name="Freeform 185"/>
          <p:cNvSpPr>
            <a:spLocks/>
          </p:cNvSpPr>
          <p:nvPr/>
        </p:nvSpPr>
        <p:spPr bwMode="auto">
          <a:xfrm>
            <a:off x="2690813" y="2378075"/>
            <a:ext cx="28575" cy="196850"/>
          </a:xfrm>
          <a:custGeom>
            <a:avLst/>
            <a:gdLst>
              <a:gd name="T0" fmla="*/ 2147483646 w 18"/>
              <a:gd name="T1" fmla="*/ 2147483646 h 93"/>
              <a:gd name="T2" fmla="*/ 2147483646 w 18"/>
              <a:gd name="T3" fmla="*/ 2147483646 h 93"/>
              <a:gd name="T4" fmla="*/ 2147483646 w 18"/>
              <a:gd name="T5" fmla="*/ 2147483646 h 93"/>
              <a:gd name="T6" fmla="*/ 2147483646 w 18"/>
              <a:gd name="T7" fmla="*/ 2147483646 h 93"/>
              <a:gd name="T8" fmla="*/ 2147483646 w 18"/>
              <a:gd name="T9" fmla="*/ 2147483646 h 93"/>
              <a:gd name="T10" fmla="*/ 0 w 18"/>
              <a:gd name="T11" fmla="*/ 2147483646 h 93"/>
              <a:gd name="T12" fmla="*/ 0 w 18"/>
              <a:gd name="T13" fmla="*/ 2147483646 h 93"/>
              <a:gd name="T14" fmla="*/ 2147483646 w 18"/>
              <a:gd name="T15" fmla="*/ 2147483646 h 93"/>
              <a:gd name="T16" fmla="*/ 2147483646 w 18"/>
              <a:gd name="T17" fmla="*/ 2147483646 h 93"/>
              <a:gd name="T18" fmla="*/ 2147483646 w 18"/>
              <a:gd name="T19" fmla="*/ 2147483646 h 93"/>
              <a:gd name="T20" fmla="*/ 2147483646 w 18"/>
              <a:gd name="T21" fmla="*/ 2147483646 h 93"/>
              <a:gd name="T22" fmla="*/ 2147483646 w 18"/>
              <a:gd name="T23" fmla="*/ 2147483646 h 93"/>
              <a:gd name="T24" fmla="*/ 2147483646 w 18"/>
              <a:gd name="T25" fmla="*/ 2147483646 h 93"/>
              <a:gd name="T26" fmla="*/ 2147483646 w 18"/>
              <a:gd name="T27" fmla="*/ 2147483646 h 93"/>
              <a:gd name="T28" fmla="*/ 2147483646 w 18"/>
              <a:gd name="T29" fmla="*/ 2147483646 h 93"/>
              <a:gd name="T30" fmla="*/ 2147483646 w 18"/>
              <a:gd name="T31" fmla="*/ 2147483646 h 93"/>
              <a:gd name="T32" fmla="*/ 2147483646 w 18"/>
              <a:gd name="T33" fmla="*/ 2147483646 h 93"/>
              <a:gd name="T34" fmla="*/ 2147483646 w 18"/>
              <a:gd name="T35" fmla="*/ 2147483646 h 93"/>
              <a:gd name="T36" fmla="*/ 2147483646 w 18"/>
              <a:gd name="T37" fmla="*/ 2147483646 h 93"/>
              <a:gd name="T38" fmla="*/ 2147483646 w 18"/>
              <a:gd name="T39" fmla="*/ 0 h 93"/>
              <a:gd name="T40" fmla="*/ 2147483646 w 18"/>
              <a:gd name="T41" fmla="*/ 0 h 93"/>
              <a:gd name="T42" fmla="*/ 2147483646 w 18"/>
              <a:gd name="T43" fmla="*/ 0 h 93"/>
              <a:gd name="T44" fmla="*/ 2147483646 w 18"/>
              <a:gd name="T45" fmla="*/ 0 h 93"/>
              <a:gd name="T46" fmla="*/ 2147483646 w 18"/>
              <a:gd name="T47" fmla="*/ 0 h 93"/>
              <a:gd name="T48" fmla="*/ 2147483646 w 18"/>
              <a:gd name="T49" fmla="*/ 0 h 93"/>
              <a:gd name="T50" fmla="*/ 2147483646 w 18"/>
              <a:gd name="T51" fmla="*/ 2147483646 h 9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"/>
              <a:gd name="T79" fmla="*/ 0 h 93"/>
              <a:gd name="T80" fmla="*/ 18 w 18"/>
              <a:gd name="T81" fmla="*/ 93 h 9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" h="93">
                <a:moveTo>
                  <a:pt x="6" y="2"/>
                </a:moveTo>
                <a:lnTo>
                  <a:pt x="6" y="4"/>
                </a:lnTo>
                <a:lnTo>
                  <a:pt x="3" y="9"/>
                </a:lnTo>
                <a:lnTo>
                  <a:pt x="2" y="17"/>
                </a:lnTo>
                <a:lnTo>
                  <a:pt x="1" y="29"/>
                </a:lnTo>
                <a:lnTo>
                  <a:pt x="0" y="41"/>
                </a:lnTo>
                <a:lnTo>
                  <a:pt x="0" y="58"/>
                </a:lnTo>
                <a:lnTo>
                  <a:pt x="1" y="74"/>
                </a:lnTo>
                <a:lnTo>
                  <a:pt x="4" y="93"/>
                </a:lnTo>
                <a:lnTo>
                  <a:pt x="18" y="93"/>
                </a:lnTo>
                <a:lnTo>
                  <a:pt x="17" y="89"/>
                </a:lnTo>
                <a:lnTo>
                  <a:pt x="16" y="82"/>
                </a:lnTo>
                <a:lnTo>
                  <a:pt x="15" y="71"/>
                </a:lnTo>
                <a:lnTo>
                  <a:pt x="14" y="58"/>
                </a:lnTo>
                <a:lnTo>
                  <a:pt x="13" y="43"/>
                </a:lnTo>
                <a:lnTo>
                  <a:pt x="13" y="27"/>
                </a:lnTo>
                <a:lnTo>
                  <a:pt x="15" y="13"/>
                </a:lnTo>
                <a:lnTo>
                  <a:pt x="18" y="2"/>
                </a:lnTo>
                <a:lnTo>
                  <a:pt x="18" y="0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0" y="0"/>
                </a:lnTo>
                <a:lnTo>
                  <a:pt x="6" y="2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19" name="Freeform 186"/>
          <p:cNvSpPr>
            <a:spLocks/>
          </p:cNvSpPr>
          <p:nvPr/>
        </p:nvSpPr>
        <p:spPr bwMode="auto">
          <a:xfrm>
            <a:off x="2846388" y="2355850"/>
            <a:ext cx="42862" cy="219075"/>
          </a:xfrm>
          <a:custGeom>
            <a:avLst/>
            <a:gdLst>
              <a:gd name="T0" fmla="*/ 2147483646 w 27"/>
              <a:gd name="T1" fmla="*/ 0 h 104"/>
              <a:gd name="T2" fmla="*/ 2147483646 w 27"/>
              <a:gd name="T3" fmla="*/ 2147483646 h 104"/>
              <a:gd name="T4" fmla="*/ 2147483646 w 27"/>
              <a:gd name="T5" fmla="*/ 2147483646 h 104"/>
              <a:gd name="T6" fmla="*/ 2147483646 w 27"/>
              <a:gd name="T7" fmla="*/ 2147483646 h 104"/>
              <a:gd name="T8" fmla="*/ 2147483646 w 27"/>
              <a:gd name="T9" fmla="*/ 2147483646 h 104"/>
              <a:gd name="T10" fmla="*/ 2147483646 w 27"/>
              <a:gd name="T11" fmla="*/ 2147483646 h 104"/>
              <a:gd name="T12" fmla="*/ 2147483646 w 27"/>
              <a:gd name="T13" fmla="*/ 2147483646 h 104"/>
              <a:gd name="T14" fmla="*/ 2147483646 w 27"/>
              <a:gd name="T15" fmla="*/ 2147483646 h 104"/>
              <a:gd name="T16" fmla="*/ 2147483646 w 27"/>
              <a:gd name="T17" fmla="*/ 2147483646 h 104"/>
              <a:gd name="T18" fmla="*/ 2147483646 w 27"/>
              <a:gd name="T19" fmla="*/ 2147483646 h 104"/>
              <a:gd name="T20" fmla="*/ 2147483646 w 27"/>
              <a:gd name="T21" fmla="*/ 2147483646 h 104"/>
              <a:gd name="T22" fmla="*/ 2147483646 w 27"/>
              <a:gd name="T23" fmla="*/ 2147483646 h 104"/>
              <a:gd name="T24" fmla="*/ 2147483646 w 27"/>
              <a:gd name="T25" fmla="*/ 2147483646 h 104"/>
              <a:gd name="T26" fmla="*/ 2147483646 w 27"/>
              <a:gd name="T27" fmla="*/ 2147483646 h 104"/>
              <a:gd name="T28" fmla="*/ 0 w 27"/>
              <a:gd name="T29" fmla="*/ 2147483646 h 104"/>
              <a:gd name="T30" fmla="*/ 2147483646 w 27"/>
              <a:gd name="T31" fmla="*/ 2147483646 h 104"/>
              <a:gd name="T32" fmla="*/ 2147483646 w 27"/>
              <a:gd name="T33" fmla="*/ 2147483646 h 104"/>
              <a:gd name="T34" fmla="*/ 2147483646 w 27"/>
              <a:gd name="T35" fmla="*/ 0 h 104"/>
              <a:gd name="T36" fmla="*/ 2147483646 w 27"/>
              <a:gd name="T37" fmla="*/ 0 h 10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"/>
              <a:gd name="T58" fmla="*/ 0 h 104"/>
              <a:gd name="T59" fmla="*/ 27 w 27"/>
              <a:gd name="T60" fmla="*/ 104 h 10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" h="104">
                <a:moveTo>
                  <a:pt x="27" y="0"/>
                </a:moveTo>
                <a:lnTo>
                  <a:pt x="25" y="1"/>
                </a:lnTo>
                <a:lnTo>
                  <a:pt x="24" y="3"/>
                </a:lnTo>
                <a:lnTo>
                  <a:pt x="22" y="9"/>
                </a:lnTo>
                <a:lnTo>
                  <a:pt x="20" y="18"/>
                </a:lnTo>
                <a:lnTo>
                  <a:pt x="17" y="31"/>
                </a:lnTo>
                <a:lnTo>
                  <a:pt x="16" y="49"/>
                </a:lnTo>
                <a:lnTo>
                  <a:pt x="17" y="73"/>
                </a:lnTo>
                <a:lnTo>
                  <a:pt x="20" y="104"/>
                </a:lnTo>
                <a:lnTo>
                  <a:pt x="4" y="104"/>
                </a:lnTo>
                <a:lnTo>
                  <a:pt x="4" y="100"/>
                </a:lnTo>
                <a:lnTo>
                  <a:pt x="3" y="92"/>
                </a:lnTo>
                <a:lnTo>
                  <a:pt x="2" y="79"/>
                </a:lnTo>
                <a:lnTo>
                  <a:pt x="1" y="64"/>
                </a:lnTo>
                <a:lnTo>
                  <a:pt x="0" y="47"/>
                </a:lnTo>
                <a:lnTo>
                  <a:pt x="1" y="30"/>
                </a:lnTo>
                <a:lnTo>
                  <a:pt x="3" y="14"/>
                </a:lnTo>
                <a:lnTo>
                  <a:pt x="9" y="0"/>
                </a:lnTo>
                <a:lnTo>
                  <a:pt x="27" y="0"/>
                </a:lnTo>
                <a:close/>
              </a:path>
            </a:pathLst>
          </a:custGeom>
          <a:solidFill>
            <a:srgbClr val="3F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0" name="Freeform 187"/>
          <p:cNvSpPr>
            <a:spLocks/>
          </p:cNvSpPr>
          <p:nvPr/>
        </p:nvSpPr>
        <p:spPr bwMode="auto">
          <a:xfrm>
            <a:off x="2690813" y="2389188"/>
            <a:ext cx="26987" cy="173037"/>
          </a:xfrm>
          <a:custGeom>
            <a:avLst/>
            <a:gdLst>
              <a:gd name="T0" fmla="*/ 2147483646 w 17"/>
              <a:gd name="T1" fmla="*/ 2147483646 h 82"/>
              <a:gd name="T2" fmla="*/ 2147483646 w 17"/>
              <a:gd name="T3" fmla="*/ 2147483646 h 82"/>
              <a:gd name="T4" fmla="*/ 2147483646 w 17"/>
              <a:gd name="T5" fmla="*/ 2147483646 h 82"/>
              <a:gd name="T6" fmla="*/ 2147483646 w 17"/>
              <a:gd name="T7" fmla="*/ 2147483646 h 82"/>
              <a:gd name="T8" fmla="*/ 2147483646 w 17"/>
              <a:gd name="T9" fmla="*/ 2147483646 h 82"/>
              <a:gd name="T10" fmla="*/ 0 w 17"/>
              <a:gd name="T11" fmla="*/ 2147483646 h 82"/>
              <a:gd name="T12" fmla="*/ 2147483646 w 17"/>
              <a:gd name="T13" fmla="*/ 2147483646 h 82"/>
              <a:gd name="T14" fmla="*/ 2147483646 w 17"/>
              <a:gd name="T15" fmla="*/ 2147483646 h 82"/>
              <a:gd name="T16" fmla="*/ 2147483646 w 17"/>
              <a:gd name="T17" fmla="*/ 2147483646 h 82"/>
              <a:gd name="T18" fmla="*/ 2147483646 w 17"/>
              <a:gd name="T19" fmla="*/ 2147483646 h 82"/>
              <a:gd name="T20" fmla="*/ 2147483646 w 17"/>
              <a:gd name="T21" fmla="*/ 2147483646 h 82"/>
              <a:gd name="T22" fmla="*/ 2147483646 w 17"/>
              <a:gd name="T23" fmla="*/ 2147483646 h 82"/>
              <a:gd name="T24" fmla="*/ 2147483646 w 17"/>
              <a:gd name="T25" fmla="*/ 2147483646 h 82"/>
              <a:gd name="T26" fmla="*/ 2147483646 w 17"/>
              <a:gd name="T27" fmla="*/ 2147483646 h 82"/>
              <a:gd name="T28" fmla="*/ 2147483646 w 17"/>
              <a:gd name="T29" fmla="*/ 2147483646 h 82"/>
              <a:gd name="T30" fmla="*/ 2147483646 w 17"/>
              <a:gd name="T31" fmla="*/ 2147483646 h 82"/>
              <a:gd name="T32" fmla="*/ 2147483646 w 17"/>
              <a:gd name="T33" fmla="*/ 2147483646 h 82"/>
              <a:gd name="T34" fmla="*/ 2147483646 w 17"/>
              <a:gd name="T35" fmla="*/ 2147483646 h 82"/>
              <a:gd name="T36" fmla="*/ 2147483646 w 17"/>
              <a:gd name="T37" fmla="*/ 2147483646 h 82"/>
              <a:gd name="T38" fmla="*/ 2147483646 w 17"/>
              <a:gd name="T39" fmla="*/ 2147483646 h 82"/>
              <a:gd name="T40" fmla="*/ 2147483646 w 17"/>
              <a:gd name="T41" fmla="*/ 2147483646 h 82"/>
              <a:gd name="T42" fmla="*/ 2147483646 w 17"/>
              <a:gd name="T43" fmla="*/ 0 h 82"/>
              <a:gd name="T44" fmla="*/ 2147483646 w 17"/>
              <a:gd name="T45" fmla="*/ 0 h 82"/>
              <a:gd name="T46" fmla="*/ 2147483646 w 17"/>
              <a:gd name="T47" fmla="*/ 2147483646 h 82"/>
              <a:gd name="T48" fmla="*/ 2147483646 w 17"/>
              <a:gd name="T49" fmla="*/ 2147483646 h 82"/>
              <a:gd name="T50" fmla="*/ 2147483646 w 17"/>
              <a:gd name="T51" fmla="*/ 2147483646 h 8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"/>
              <a:gd name="T79" fmla="*/ 0 h 82"/>
              <a:gd name="T80" fmla="*/ 17 w 17"/>
              <a:gd name="T81" fmla="*/ 82 h 8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" h="82">
                <a:moveTo>
                  <a:pt x="6" y="2"/>
                </a:moveTo>
                <a:lnTo>
                  <a:pt x="6" y="4"/>
                </a:lnTo>
                <a:lnTo>
                  <a:pt x="4" y="8"/>
                </a:lnTo>
                <a:lnTo>
                  <a:pt x="2" y="15"/>
                </a:lnTo>
                <a:lnTo>
                  <a:pt x="1" y="26"/>
                </a:lnTo>
                <a:lnTo>
                  <a:pt x="0" y="38"/>
                </a:lnTo>
                <a:lnTo>
                  <a:pt x="1" y="50"/>
                </a:lnTo>
                <a:lnTo>
                  <a:pt x="2" y="66"/>
                </a:lnTo>
                <a:lnTo>
                  <a:pt x="4" y="82"/>
                </a:lnTo>
                <a:lnTo>
                  <a:pt x="16" y="81"/>
                </a:lnTo>
                <a:lnTo>
                  <a:pt x="16" y="78"/>
                </a:lnTo>
                <a:lnTo>
                  <a:pt x="15" y="73"/>
                </a:lnTo>
                <a:lnTo>
                  <a:pt x="14" y="62"/>
                </a:lnTo>
                <a:lnTo>
                  <a:pt x="13" y="50"/>
                </a:lnTo>
                <a:lnTo>
                  <a:pt x="11" y="38"/>
                </a:lnTo>
                <a:lnTo>
                  <a:pt x="11" y="25"/>
                </a:lnTo>
                <a:lnTo>
                  <a:pt x="14" y="12"/>
                </a:lnTo>
                <a:lnTo>
                  <a:pt x="17" y="1"/>
                </a:lnTo>
                <a:lnTo>
                  <a:pt x="16" y="0"/>
                </a:lnTo>
                <a:lnTo>
                  <a:pt x="15" y="0"/>
                </a:lnTo>
                <a:lnTo>
                  <a:pt x="13" y="1"/>
                </a:lnTo>
                <a:lnTo>
                  <a:pt x="9" y="1"/>
                </a:lnTo>
                <a:lnTo>
                  <a:pt x="6" y="2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1" name="Freeform 188"/>
          <p:cNvSpPr>
            <a:spLocks/>
          </p:cNvSpPr>
          <p:nvPr/>
        </p:nvSpPr>
        <p:spPr bwMode="auto">
          <a:xfrm>
            <a:off x="2692400" y="2401888"/>
            <a:ext cx="22225" cy="144462"/>
          </a:xfrm>
          <a:custGeom>
            <a:avLst/>
            <a:gdLst>
              <a:gd name="T0" fmla="*/ 2147483646 w 14"/>
              <a:gd name="T1" fmla="*/ 2147483646 h 69"/>
              <a:gd name="T2" fmla="*/ 2147483646 w 14"/>
              <a:gd name="T3" fmla="*/ 2147483646 h 69"/>
              <a:gd name="T4" fmla="*/ 2147483646 w 14"/>
              <a:gd name="T5" fmla="*/ 2147483646 h 69"/>
              <a:gd name="T6" fmla="*/ 2147483646 w 14"/>
              <a:gd name="T7" fmla="*/ 2147483646 h 69"/>
              <a:gd name="T8" fmla="*/ 2147483646 w 14"/>
              <a:gd name="T9" fmla="*/ 2147483646 h 69"/>
              <a:gd name="T10" fmla="*/ 0 w 14"/>
              <a:gd name="T11" fmla="*/ 2147483646 h 69"/>
              <a:gd name="T12" fmla="*/ 0 w 14"/>
              <a:gd name="T13" fmla="*/ 2147483646 h 69"/>
              <a:gd name="T14" fmla="*/ 2147483646 w 14"/>
              <a:gd name="T15" fmla="*/ 2147483646 h 69"/>
              <a:gd name="T16" fmla="*/ 2147483646 w 14"/>
              <a:gd name="T17" fmla="*/ 2147483646 h 69"/>
              <a:gd name="T18" fmla="*/ 2147483646 w 14"/>
              <a:gd name="T19" fmla="*/ 2147483646 h 69"/>
              <a:gd name="T20" fmla="*/ 2147483646 w 14"/>
              <a:gd name="T21" fmla="*/ 2147483646 h 69"/>
              <a:gd name="T22" fmla="*/ 2147483646 w 14"/>
              <a:gd name="T23" fmla="*/ 2147483646 h 69"/>
              <a:gd name="T24" fmla="*/ 2147483646 w 14"/>
              <a:gd name="T25" fmla="*/ 2147483646 h 69"/>
              <a:gd name="T26" fmla="*/ 2147483646 w 14"/>
              <a:gd name="T27" fmla="*/ 2147483646 h 69"/>
              <a:gd name="T28" fmla="*/ 2147483646 w 14"/>
              <a:gd name="T29" fmla="*/ 2147483646 h 69"/>
              <a:gd name="T30" fmla="*/ 2147483646 w 14"/>
              <a:gd name="T31" fmla="*/ 2147483646 h 69"/>
              <a:gd name="T32" fmla="*/ 2147483646 w 14"/>
              <a:gd name="T33" fmla="*/ 2147483646 h 69"/>
              <a:gd name="T34" fmla="*/ 2147483646 w 14"/>
              <a:gd name="T35" fmla="*/ 2147483646 h 69"/>
              <a:gd name="T36" fmla="*/ 2147483646 w 14"/>
              <a:gd name="T37" fmla="*/ 2147483646 h 69"/>
              <a:gd name="T38" fmla="*/ 2147483646 w 14"/>
              <a:gd name="T39" fmla="*/ 2147483646 h 69"/>
              <a:gd name="T40" fmla="*/ 2147483646 w 14"/>
              <a:gd name="T41" fmla="*/ 0 h 69"/>
              <a:gd name="T42" fmla="*/ 2147483646 w 14"/>
              <a:gd name="T43" fmla="*/ 0 h 69"/>
              <a:gd name="T44" fmla="*/ 2147483646 w 14"/>
              <a:gd name="T45" fmla="*/ 0 h 69"/>
              <a:gd name="T46" fmla="*/ 2147483646 w 14"/>
              <a:gd name="T47" fmla="*/ 0 h 69"/>
              <a:gd name="T48" fmla="*/ 2147483646 w 14"/>
              <a:gd name="T49" fmla="*/ 2147483646 h 69"/>
              <a:gd name="T50" fmla="*/ 2147483646 w 14"/>
              <a:gd name="T51" fmla="*/ 2147483646 h 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69"/>
              <a:gd name="T80" fmla="*/ 14 w 14"/>
              <a:gd name="T81" fmla="*/ 69 h 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69">
                <a:moveTo>
                  <a:pt x="5" y="1"/>
                </a:moveTo>
                <a:lnTo>
                  <a:pt x="5" y="2"/>
                </a:lnTo>
                <a:lnTo>
                  <a:pt x="3" y="7"/>
                </a:lnTo>
                <a:lnTo>
                  <a:pt x="2" y="13"/>
                </a:lnTo>
                <a:lnTo>
                  <a:pt x="1" y="21"/>
                </a:lnTo>
                <a:lnTo>
                  <a:pt x="0" y="32"/>
                </a:lnTo>
                <a:lnTo>
                  <a:pt x="0" y="43"/>
                </a:lnTo>
                <a:lnTo>
                  <a:pt x="1" y="56"/>
                </a:lnTo>
                <a:lnTo>
                  <a:pt x="3" y="69"/>
                </a:lnTo>
                <a:lnTo>
                  <a:pt x="14" y="69"/>
                </a:lnTo>
                <a:lnTo>
                  <a:pt x="13" y="67"/>
                </a:lnTo>
                <a:lnTo>
                  <a:pt x="13" y="61"/>
                </a:lnTo>
                <a:lnTo>
                  <a:pt x="12" y="53"/>
                </a:lnTo>
                <a:lnTo>
                  <a:pt x="10" y="43"/>
                </a:lnTo>
                <a:lnTo>
                  <a:pt x="9" y="32"/>
                </a:lnTo>
                <a:lnTo>
                  <a:pt x="9" y="20"/>
                </a:lnTo>
                <a:lnTo>
                  <a:pt x="12" y="9"/>
                </a:lnTo>
                <a:lnTo>
                  <a:pt x="14" y="1"/>
                </a:lnTo>
                <a:lnTo>
                  <a:pt x="14" y="0"/>
                </a:lnTo>
                <a:lnTo>
                  <a:pt x="13" y="0"/>
                </a:lnTo>
                <a:lnTo>
                  <a:pt x="10" y="0"/>
                </a:lnTo>
                <a:lnTo>
                  <a:pt x="8" y="1"/>
                </a:lnTo>
                <a:lnTo>
                  <a:pt x="5" y="1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2" name="Freeform 189"/>
          <p:cNvSpPr>
            <a:spLocks/>
          </p:cNvSpPr>
          <p:nvPr/>
        </p:nvSpPr>
        <p:spPr bwMode="auto">
          <a:xfrm>
            <a:off x="2693988" y="2414588"/>
            <a:ext cx="19050" cy="119062"/>
          </a:xfrm>
          <a:custGeom>
            <a:avLst/>
            <a:gdLst>
              <a:gd name="T0" fmla="*/ 2147483646 w 12"/>
              <a:gd name="T1" fmla="*/ 2147483646 h 57"/>
              <a:gd name="T2" fmla="*/ 2147483646 w 12"/>
              <a:gd name="T3" fmla="*/ 2147483646 h 57"/>
              <a:gd name="T4" fmla="*/ 2147483646 w 12"/>
              <a:gd name="T5" fmla="*/ 2147483646 h 57"/>
              <a:gd name="T6" fmla="*/ 2147483646 w 12"/>
              <a:gd name="T7" fmla="*/ 2147483646 h 57"/>
              <a:gd name="T8" fmla="*/ 0 w 12"/>
              <a:gd name="T9" fmla="*/ 2147483646 h 57"/>
              <a:gd name="T10" fmla="*/ 0 w 12"/>
              <a:gd name="T11" fmla="*/ 2147483646 h 57"/>
              <a:gd name="T12" fmla="*/ 0 w 12"/>
              <a:gd name="T13" fmla="*/ 2147483646 h 57"/>
              <a:gd name="T14" fmla="*/ 2147483646 w 12"/>
              <a:gd name="T15" fmla="*/ 2147483646 h 57"/>
              <a:gd name="T16" fmla="*/ 2147483646 w 12"/>
              <a:gd name="T17" fmla="*/ 2147483646 h 57"/>
              <a:gd name="T18" fmla="*/ 2147483646 w 12"/>
              <a:gd name="T19" fmla="*/ 2147483646 h 57"/>
              <a:gd name="T20" fmla="*/ 2147483646 w 12"/>
              <a:gd name="T21" fmla="*/ 2147483646 h 57"/>
              <a:gd name="T22" fmla="*/ 2147483646 w 12"/>
              <a:gd name="T23" fmla="*/ 2147483646 h 57"/>
              <a:gd name="T24" fmla="*/ 2147483646 w 12"/>
              <a:gd name="T25" fmla="*/ 2147483646 h 57"/>
              <a:gd name="T26" fmla="*/ 2147483646 w 12"/>
              <a:gd name="T27" fmla="*/ 2147483646 h 57"/>
              <a:gd name="T28" fmla="*/ 2147483646 w 12"/>
              <a:gd name="T29" fmla="*/ 2147483646 h 57"/>
              <a:gd name="T30" fmla="*/ 2147483646 w 12"/>
              <a:gd name="T31" fmla="*/ 2147483646 h 57"/>
              <a:gd name="T32" fmla="*/ 2147483646 w 12"/>
              <a:gd name="T33" fmla="*/ 2147483646 h 57"/>
              <a:gd name="T34" fmla="*/ 2147483646 w 12"/>
              <a:gd name="T35" fmla="*/ 0 h 57"/>
              <a:gd name="T36" fmla="*/ 2147483646 w 12"/>
              <a:gd name="T37" fmla="*/ 0 h 57"/>
              <a:gd name="T38" fmla="*/ 2147483646 w 12"/>
              <a:gd name="T39" fmla="*/ 0 h 57"/>
              <a:gd name="T40" fmla="*/ 2147483646 w 12"/>
              <a:gd name="T41" fmla="*/ 0 h 57"/>
              <a:gd name="T42" fmla="*/ 2147483646 w 12"/>
              <a:gd name="T43" fmla="*/ 0 h 57"/>
              <a:gd name="T44" fmla="*/ 2147483646 w 12"/>
              <a:gd name="T45" fmla="*/ 0 h 57"/>
              <a:gd name="T46" fmla="*/ 2147483646 w 12"/>
              <a:gd name="T47" fmla="*/ 0 h 57"/>
              <a:gd name="T48" fmla="*/ 2147483646 w 12"/>
              <a:gd name="T49" fmla="*/ 0 h 57"/>
              <a:gd name="T50" fmla="*/ 2147483646 w 12"/>
              <a:gd name="T51" fmla="*/ 2147483646 h 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"/>
              <a:gd name="T79" fmla="*/ 0 h 57"/>
              <a:gd name="T80" fmla="*/ 12 w 12"/>
              <a:gd name="T81" fmla="*/ 57 h 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" h="57">
                <a:moveTo>
                  <a:pt x="4" y="1"/>
                </a:moveTo>
                <a:lnTo>
                  <a:pt x="2" y="2"/>
                </a:lnTo>
                <a:lnTo>
                  <a:pt x="2" y="5"/>
                </a:lnTo>
                <a:lnTo>
                  <a:pt x="1" y="10"/>
                </a:lnTo>
                <a:lnTo>
                  <a:pt x="0" y="17"/>
                </a:lnTo>
                <a:lnTo>
                  <a:pt x="0" y="26"/>
                </a:lnTo>
                <a:lnTo>
                  <a:pt x="0" y="35"/>
                </a:lnTo>
                <a:lnTo>
                  <a:pt x="1" y="45"/>
                </a:lnTo>
                <a:lnTo>
                  <a:pt x="2" y="57"/>
                </a:lnTo>
                <a:lnTo>
                  <a:pt x="11" y="56"/>
                </a:lnTo>
                <a:lnTo>
                  <a:pt x="11" y="55"/>
                </a:lnTo>
                <a:lnTo>
                  <a:pt x="9" y="50"/>
                </a:lnTo>
                <a:lnTo>
                  <a:pt x="9" y="43"/>
                </a:lnTo>
                <a:lnTo>
                  <a:pt x="8" y="35"/>
                </a:lnTo>
                <a:lnTo>
                  <a:pt x="7" y="26"/>
                </a:lnTo>
                <a:lnTo>
                  <a:pt x="8" y="16"/>
                </a:lnTo>
                <a:lnTo>
                  <a:pt x="9" y="8"/>
                </a:lnTo>
                <a:lnTo>
                  <a:pt x="12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6" y="0"/>
                </a:lnTo>
                <a:lnTo>
                  <a:pt x="4" y="1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3" name="Freeform 190"/>
          <p:cNvSpPr>
            <a:spLocks/>
          </p:cNvSpPr>
          <p:nvPr/>
        </p:nvSpPr>
        <p:spPr bwMode="auto">
          <a:xfrm>
            <a:off x="2693988" y="2424113"/>
            <a:ext cx="14287" cy="95250"/>
          </a:xfrm>
          <a:custGeom>
            <a:avLst/>
            <a:gdLst>
              <a:gd name="T0" fmla="*/ 2147483646 w 9"/>
              <a:gd name="T1" fmla="*/ 2147483646 h 45"/>
              <a:gd name="T2" fmla="*/ 2147483646 w 9"/>
              <a:gd name="T3" fmla="*/ 2147483646 h 45"/>
              <a:gd name="T4" fmla="*/ 2147483646 w 9"/>
              <a:gd name="T5" fmla="*/ 2147483646 h 45"/>
              <a:gd name="T6" fmla="*/ 2147483646 w 9"/>
              <a:gd name="T7" fmla="*/ 2147483646 h 45"/>
              <a:gd name="T8" fmla="*/ 2147483646 w 9"/>
              <a:gd name="T9" fmla="*/ 2147483646 h 45"/>
              <a:gd name="T10" fmla="*/ 0 w 9"/>
              <a:gd name="T11" fmla="*/ 2147483646 h 45"/>
              <a:gd name="T12" fmla="*/ 0 w 9"/>
              <a:gd name="T13" fmla="*/ 2147483646 h 45"/>
              <a:gd name="T14" fmla="*/ 2147483646 w 9"/>
              <a:gd name="T15" fmla="*/ 2147483646 h 45"/>
              <a:gd name="T16" fmla="*/ 2147483646 w 9"/>
              <a:gd name="T17" fmla="*/ 2147483646 h 45"/>
              <a:gd name="T18" fmla="*/ 2147483646 w 9"/>
              <a:gd name="T19" fmla="*/ 2147483646 h 45"/>
              <a:gd name="T20" fmla="*/ 2147483646 w 9"/>
              <a:gd name="T21" fmla="*/ 2147483646 h 45"/>
              <a:gd name="T22" fmla="*/ 2147483646 w 9"/>
              <a:gd name="T23" fmla="*/ 2147483646 h 45"/>
              <a:gd name="T24" fmla="*/ 2147483646 w 9"/>
              <a:gd name="T25" fmla="*/ 2147483646 h 45"/>
              <a:gd name="T26" fmla="*/ 2147483646 w 9"/>
              <a:gd name="T27" fmla="*/ 2147483646 h 45"/>
              <a:gd name="T28" fmla="*/ 2147483646 w 9"/>
              <a:gd name="T29" fmla="*/ 2147483646 h 45"/>
              <a:gd name="T30" fmla="*/ 2147483646 w 9"/>
              <a:gd name="T31" fmla="*/ 2147483646 h 45"/>
              <a:gd name="T32" fmla="*/ 2147483646 w 9"/>
              <a:gd name="T33" fmla="*/ 2147483646 h 45"/>
              <a:gd name="T34" fmla="*/ 2147483646 w 9"/>
              <a:gd name="T35" fmla="*/ 2147483646 h 45"/>
              <a:gd name="T36" fmla="*/ 2147483646 w 9"/>
              <a:gd name="T37" fmla="*/ 2147483646 h 45"/>
              <a:gd name="T38" fmla="*/ 2147483646 w 9"/>
              <a:gd name="T39" fmla="*/ 2147483646 h 45"/>
              <a:gd name="T40" fmla="*/ 2147483646 w 9"/>
              <a:gd name="T41" fmla="*/ 2147483646 h 45"/>
              <a:gd name="T42" fmla="*/ 2147483646 w 9"/>
              <a:gd name="T43" fmla="*/ 0 h 45"/>
              <a:gd name="T44" fmla="*/ 2147483646 w 9"/>
              <a:gd name="T45" fmla="*/ 0 h 45"/>
              <a:gd name="T46" fmla="*/ 2147483646 w 9"/>
              <a:gd name="T47" fmla="*/ 2147483646 h 45"/>
              <a:gd name="T48" fmla="*/ 2147483646 w 9"/>
              <a:gd name="T49" fmla="*/ 2147483646 h 45"/>
              <a:gd name="T50" fmla="*/ 2147483646 w 9"/>
              <a:gd name="T51" fmla="*/ 2147483646 h 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9"/>
              <a:gd name="T79" fmla="*/ 0 h 45"/>
              <a:gd name="T80" fmla="*/ 9 w 9"/>
              <a:gd name="T81" fmla="*/ 45 h 4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9" h="45">
                <a:moveTo>
                  <a:pt x="4" y="1"/>
                </a:moveTo>
                <a:lnTo>
                  <a:pt x="2" y="2"/>
                </a:lnTo>
                <a:lnTo>
                  <a:pt x="2" y="4"/>
                </a:lnTo>
                <a:lnTo>
                  <a:pt x="1" y="9"/>
                </a:lnTo>
                <a:lnTo>
                  <a:pt x="1" y="14"/>
                </a:lnTo>
                <a:lnTo>
                  <a:pt x="0" y="21"/>
                </a:lnTo>
                <a:lnTo>
                  <a:pt x="0" y="28"/>
                </a:lnTo>
                <a:lnTo>
                  <a:pt x="1" y="37"/>
                </a:lnTo>
                <a:lnTo>
                  <a:pt x="2" y="45"/>
                </a:lnTo>
                <a:lnTo>
                  <a:pt x="9" y="45"/>
                </a:lnTo>
                <a:lnTo>
                  <a:pt x="9" y="44"/>
                </a:lnTo>
                <a:lnTo>
                  <a:pt x="8" y="40"/>
                </a:lnTo>
                <a:lnTo>
                  <a:pt x="7" y="35"/>
                </a:lnTo>
                <a:lnTo>
                  <a:pt x="7" y="28"/>
                </a:lnTo>
                <a:lnTo>
                  <a:pt x="6" y="21"/>
                </a:lnTo>
                <a:lnTo>
                  <a:pt x="7" y="14"/>
                </a:lnTo>
                <a:lnTo>
                  <a:pt x="7" y="7"/>
                </a:lnTo>
                <a:lnTo>
                  <a:pt x="9" y="1"/>
                </a:lnTo>
                <a:lnTo>
                  <a:pt x="9" y="0"/>
                </a:lnTo>
                <a:lnTo>
                  <a:pt x="8" y="0"/>
                </a:lnTo>
                <a:lnTo>
                  <a:pt x="7" y="1"/>
                </a:lnTo>
                <a:lnTo>
                  <a:pt x="6" y="1"/>
                </a:lnTo>
                <a:lnTo>
                  <a:pt x="4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4" name="Freeform 191"/>
          <p:cNvSpPr>
            <a:spLocks/>
          </p:cNvSpPr>
          <p:nvPr/>
        </p:nvSpPr>
        <p:spPr bwMode="auto">
          <a:xfrm>
            <a:off x="2695575" y="2435225"/>
            <a:ext cx="11113" cy="71438"/>
          </a:xfrm>
          <a:custGeom>
            <a:avLst/>
            <a:gdLst>
              <a:gd name="T0" fmla="*/ 2147483646 w 7"/>
              <a:gd name="T1" fmla="*/ 2147483646 h 34"/>
              <a:gd name="T2" fmla="*/ 2147483646 w 7"/>
              <a:gd name="T3" fmla="*/ 2147483646 h 34"/>
              <a:gd name="T4" fmla="*/ 2147483646 w 7"/>
              <a:gd name="T5" fmla="*/ 2147483646 h 34"/>
              <a:gd name="T6" fmla="*/ 0 w 7"/>
              <a:gd name="T7" fmla="*/ 2147483646 h 34"/>
              <a:gd name="T8" fmla="*/ 0 w 7"/>
              <a:gd name="T9" fmla="*/ 2147483646 h 34"/>
              <a:gd name="T10" fmla="*/ 0 w 7"/>
              <a:gd name="T11" fmla="*/ 2147483646 h 34"/>
              <a:gd name="T12" fmla="*/ 0 w 7"/>
              <a:gd name="T13" fmla="*/ 2147483646 h 34"/>
              <a:gd name="T14" fmla="*/ 0 w 7"/>
              <a:gd name="T15" fmla="*/ 2147483646 h 34"/>
              <a:gd name="T16" fmla="*/ 2147483646 w 7"/>
              <a:gd name="T17" fmla="*/ 2147483646 h 34"/>
              <a:gd name="T18" fmla="*/ 2147483646 w 7"/>
              <a:gd name="T19" fmla="*/ 2147483646 h 34"/>
              <a:gd name="T20" fmla="*/ 2147483646 w 7"/>
              <a:gd name="T21" fmla="*/ 2147483646 h 34"/>
              <a:gd name="T22" fmla="*/ 2147483646 w 7"/>
              <a:gd name="T23" fmla="*/ 2147483646 h 34"/>
              <a:gd name="T24" fmla="*/ 2147483646 w 7"/>
              <a:gd name="T25" fmla="*/ 2147483646 h 34"/>
              <a:gd name="T26" fmla="*/ 2147483646 w 7"/>
              <a:gd name="T27" fmla="*/ 2147483646 h 34"/>
              <a:gd name="T28" fmla="*/ 2147483646 w 7"/>
              <a:gd name="T29" fmla="*/ 2147483646 h 34"/>
              <a:gd name="T30" fmla="*/ 2147483646 w 7"/>
              <a:gd name="T31" fmla="*/ 2147483646 h 34"/>
              <a:gd name="T32" fmla="*/ 2147483646 w 7"/>
              <a:gd name="T33" fmla="*/ 2147483646 h 34"/>
              <a:gd name="T34" fmla="*/ 2147483646 w 7"/>
              <a:gd name="T35" fmla="*/ 2147483646 h 34"/>
              <a:gd name="T36" fmla="*/ 2147483646 w 7"/>
              <a:gd name="T37" fmla="*/ 2147483646 h 34"/>
              <a:gd name="T38" fmla="*/ 2147483646 w 7"/>
              <a:gd name="T39" fmla="*/ 0 h 34"/>
              <a:gd name="T40" fmla="*/ 2147483646 w 7"/>
              <a:gd name="T41" fmla="*/ 0 h 34"/>
              <a:gd name="T42" fmla="*/ 2147483646 w 7"/>
              <a:gd name="T43" fmla="*/ 0 h 34"/>
              <a:gd name="T44" fmla="*/ 2147483646 w 7"/>
              <a:gd name="T45" fmla="*/ 0 h 34"/>
              <a:gd name="T46" fmla="*/ 2147483646 w 7"/>
              <a:gd name="T47" fmla="*/ 0 h 34"/>
              <a:gd name="T48" fmla="*/ 2147483646 w 7"/>
              <a:gd name="T49" fmla="*/ 0 h 34"/>
              <a:gd name="T50" fmla="*/ 2147483646 w 7"/>
              <a:gd name="T51" fmla="*/ 2147483646 h 3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"/>
              <a:gd name="T79" fmla="*/ 0 h 34"/>
              <a:gd name="T80" fmla="*/ 7 w 7"/>
              <a:gd name="T81" fmla="*/ 34 h 3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" h="34">
                <a:moveTo>
                  <a:pt x="3" y="2"/>
                </a:move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1"/>
                </a:lnTo>
                <a:lnTo>
                  <a:pt x="0" y="16"/>
                </a:lnTo>
                <a:lnTo>
                  <a:pt x="0" y="21"/>
                </a:lnTo>
                <a:lnTo>
                  <a:pt x="0" y="27"/>
                </a:lnTo>
                <a:lnTo>
                  <a:pt x="1" y="34"/>
                </a:lnTo>
                <a:lnTo>
                  <a:pt x="6" y="34"/>
                </a:lnTo>
                <a:lnTo>
                  <a:pt x="6" y="33"/>
                </a:lnTo>
                <a:lnTo>
                  <a:pt x="6" y="30"/>
                </a:lnTo>
                <a:lnTo>
                  <a:pt x="5" y="26"/>
                </a:lnTo>
                <a:lnTo>
                  <a:pt x="5" y="21"/>
                </a:lnTo>
                <a:lnTo>
                  <a:pt x="5" y="16"/>
                </a:lnTo>
                <a:lnTo>
                  <a:pt x="5" y="11"/>
                </a:lnTo>
                <a:lnTo>
                  <a:pt x="5" y="5"/>
                </a:lnTo>
                <a:lnTo>
                  <a:pt x="7" y="2"/>
                </a:lnTo>
                <a:lnTo>
                  <a:pt x="7" y="0"/>
                </a:lnTo>
                <a:lnTo>
                  <a:pt x="6" y="0"/>
                </a:lnTo>
                <a:lnTo>
                  <a:pt x="5" y="0"/>
                </a:lnTo>
                <a:lnTo>
                  <a:pt x="4" y="0"/>
                </a:lnTo>
                <a:lnTo>
                  <a:pt x="3" y="2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5" name="Freeform 192"/>
          <p:cNvSpPr>
            <a:spLocks/>
          </p:cNvSpPr>
          <p:nvPr/>
        </p:nvSpPr>
        <p:spPr bwMode="auto">
          <a:xfrm>
            <a:off x="2847975" y="2368550"/>
            <a:ext cx="36513" cy="190500"/>
          </a:xfrm>
          <a:custGeom>
            <a:avLst/>
            <a:gdLst>
              <a:gd name="T0" fmla="*/ 2147483646 w 23"/>
              <a:gd name="T1" fmla="*/ 2147483646 h 91"/>
              <a:gd name="T2" fmla="*/ 2147483646 w 23"/>
              <a:gd name="T3" fmla="*/ 2147483646 h 91"/>
              <a:gd name="T4" fmla="*/ 2147483646 w 23"/>
              <a:gd name="T5" fmla="*/ 2147483646 h 91"/>
              <a:gd name="T6" fmla="*/ 2147483646 w 23"/>
              <a:gd name="T7" fmla="*/ 2147483646 h 91"/>
              <a:gd name="T8" fmla="*/ 2147483646 w 23"/>
              <a:gd name="T9" fmla="*/ 2147483646 h 91"/>
              <a:gd name="T10" fmla="*/ 2147483646 w 23"/>
              <a:gd name="T11" fmla="*/ 2147483646 h 91"/>
              <a:gd name="T12" fmla="*/ 2147483646 w 23"/>
              <a:gd name="T13" fmla="*/ 2147483646 h 91"/>
              <a:gd name="T14" fmla="*/ 2147483646 w 23"/>
              <a:gd name="T15" fmla="*/ 2147483646 h 91"/>
              <a:gd name="T16" fmla="*/ 2147483646 w 23"/>
              <a:gd name="T17" fmla="*/ 2147483646 h 91"/>
              <a:gd name="T18" fmla="*/ 2147483646 w 23"/>
              <a:gd name="T19" fmla="*/ 2147483646 h 91"/>
              <a:gd name="T20" fmla="*/ 2147483646 w 23"/>
              <a:gd name="T21" fmla="*/ 2147483646 h 91"/>
              <a:gd name="T22" fmla="*/ 2147483646 w 23"/>
              <a:gd name="T23" fmla="*/ 2147483646 h 91"/>
              <a:gd name="T24" fmla="*/ 2147483646 w 23"/>
              <a:gd name="T25" fmla="*/ 2147483646 h 91"/>
              <a:gd name="T26" fmla="*/ 0 w 23"/>
              <a:gd name="T27" fmla="*/ 2147483646 h 91"/>
              <a:gd name="T28" fmla="*/ 0 w 23"/>
              <a:gd name="T29" fmla="*/ 2147483646 h 91"/>
              <a:gd name="T30" fmla="*/ 2147483646 w 23"/>
              <a:gd name="T31" fmla="*/ 2147483646 h 91"/>
              <a:gd name="T32" fmla="*/ 2147483646 w 23"/>
              <a:gd name="T33" fmla="*/ 2147483646 h 91"/>
              <a:gd name="T34" fmla="*/ 2147483646 w 23"/>
              <a:gd name="T35" fmla="*/ 0 h 91"/>
              <a:gd name="T36" fmla="*/ 2147483646 w 23"/>
              <a:gd name="T37" fmla="*/ 2147483646 h 9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"/>
              <a:gd name="T58" fmla="*/ 0 h 91"/>
              <a:gd name="T59" fmla="*/ 23 w 23"/>
              <a:gd name="T60" fmla="*/ 91 h 9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" h="91">
                <a:moveTo>
                  <a:pt x="23" y="1"/>
                </a:moveTo>
                <a:lnTo>
                  <a:pt x="22" y="1"/>
                </a:lnTo>
                <a:lnTo>
                  <a:pt x="21" y="3"/>
                </a:lnTo>
                <a:lnTo>
                  <a:pt x="19" y="8"/>
                </a:lnTo>
                <a:lnTo>
                  <a:pt x="16" y="16"/>
                </a:lnTo>
                <a:lnTo>
                  <a:pt x="15" y="28"/>
                </a:lnTo>
                <a:lnTo>
                  <a:pt x="14" y="43"/>
                </a:lnTo>
                <a:lnTo>
                  <a:pt x="15" y="64"/>
                </a:lnTo>
                <a:lnTo>
                  <a:pt x="17" y="91"/>
                </a:lnTo>
                <a:lnTo>
                  <a:pt x="5" y="91"/>
                </a:lnTo>
                <a:lnTo>
                  <a:pt x="3" y="87"/>
                </a:lnTo>
                <a:lnTo>
                  <a:pt x="2" y="80"/>
                </a:lnTo>
                <a:lnTo>
                  <a:pt x="1" y="70"/>
                </a:lnTo>
                <a:lnTo>
                  <a:pt x="0" y="56"/>
                </a:lnTo>
                <a:lnTo>
                  <a:pt x="0" y="42"/>
                </a:lnTo>
                <a:lnTo>
                  <a:pt x="1" y="27"/>
                </a:lnTo>
                <a:lnTo>
                  <a:pt x="3" y="12"/>
                </a:lnTo>
                <a:lnTo>
                  <a:pt x="7" y="0"/>
                </a:lnTo>
                <a:lnTo>
                  <a:pt x="23" y="1"/>
                </a:lnTo>
                <a:close/>
              </a:path>
            </a:pathLst>
          </a:custGeom>
          <a:solidFill>
            <a:srgbClr val="59B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6" name="Freeform 193"/>
          <p:cNvSpPr>
            <a:spLocks/>
          </p:cNvSpPr>
          <p:nvPr/>
        </p:nvSpPr>
        <p:spPr bwMode="auto">
          <a:xfrm>
            <a:off x="2849563" y="2382838"/>
            <a:ext cx="30162" cy="161925"/>
          </a:xfrm>
          <a:custGeom>
            <a:avLst/>
            <a:gdLst>
              <a:gd name="T0" fmla="*/ 2147483646 w 19"/>
              <a:gd name="T1" fmla="*/ 0 h 77"/>
              <a:gd name="T2" fmla="*/ 2147483646 w 19"/>
              <a:gd name="T3" fmla="*/ 2147483646 h 77"/>
              <a:gd name="T4" fmla="*/ 2147483646 w 19"/>
              <a:gd name="T5" fmla="*/ 2147483646 h 77"/>
              <a:gd name="T6" fmla="*/ 2147483646 w 19"/>
              <a:gd name="T7" fmla="*/ 2147483646 h 77"/>
              <a:gd name="T8" fmla="*/ 2147483646 w 19"/>
              <a:gd name="T9" fmla="*/ 2147483646 h 77"/>
              <a:gd name="T10" fmla="*/ 2147483646 w 19"/>
              <a:gd name="T11" fmla="*/ 2147483646 h 77"/>
              <a:gd name="T12" fmla="*/ 2147483646 w 19"/>
              <a:gd name="T13" fmla="*/ 2147483646 h 77"/>
              <a:gd name="T14" fmla="*/ 2147483646 w 19"/>
              <a:gd name="T15" fmla="*/ 2147483646 h 77"/>
              <a:gd name="T16" fmla="*/ 2147483646 w 19"/>
              <a:gd name="T17" fmla="*/ 2147483646 h 77"/>
              <a:gd name="T18" fmla="*/ 2147483646 w 19"/>
              <a:gd name="T19" fmla="*/ 2147483646 h 77"/>
              <a:gd name="T20" fmla="*/ 2147483646 w 19"/>
              <a:gd name="T21" fmla="*/ 2147483646 h 77"/>
              <a:gd name="T22" fmla="*/ 2147483646 w 19"/>
              <a:gd name="T23" fmla="*/ 2147483646 h 77"/>
              <a:gd name="T24" fmla="*/ 2147483646 w 19"/>
              <a:gd name="T25" fmla="*/ 2147483646 h 77"/>
              <a:gd name="T26" fmla="*/ 0 w 19"/>
              <a:gd name="T27" fmla="*/ 2147483646 h 77"/>
              <a:gd name="T28" fmla="*/ 0 w 19"/>
              <a:gd name="T29" fmla="*/ 2147483646 h 77"/>
              <a:gd name="T30" fmla="*/ 0 w 19"/>
              <a:gd name="T31" fmla="*/ 2147483646 h 77"/>
              <a:gd name="T32" fmla="*/ 2147483646 w 19"/>
              <a:gd name="T33" fmla="*/ 2147483646 h 77"/>
              <a:gd name="T34" fmla="*/ 2147483646 w 19"/>
              <a:gd name="T35" fmla="*/ 0 h 77"/>
              <a:gd name="T36" fmla="*/ 2147483646 w 19"/>
              <a:gd name="T37" fmla="*/ 0 h 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"/>
              <a:gd name="T58" fmla="*/ 0 h 77"/>
              <a:gd name="T59" fmla="*/ 19 w 19"/>
              <a:gd name="T60" fmla="*/ 77 h 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" h="77">
                <a:moveTo>
                  <a:pt x="19" y="0"/>
                </a:moveTo>
                <a:lnTo>
                  <a:pt x="19" y="1"/>
                </a:lnTo>
                <a:lnTo>
                  <a:pt x="18" y="2"/>
                </a:lnTo>
                <a:lnTo>
                  <a:pt x="16" y="7"/>
                </a:lnTo>
                <a:lnTo>
                  <a:pt x="14" y="12"/>
                </a:lnTo>
                <a:lnTo>
                  <a:pt x="13" y="23"/>
                </a:lnTo>
                <a:lnTo>
                  <a:pt x="12" y="36"/>
                </a:lnTo>
                <a:lnTo>
                  <a:pt x="13" y="53"/>
                </a:lnTo>
                <a:lnTo>
                  <a:pt x="14" y="77"/>
                </a:lnTo>
                <a:lnTo>
                  <a:pt x="4" y="77"/>
                </a:lnTo>
                <a:lnTo>
                  <a:pt x="4" y="74"/>
                </a:lnTo>
                <a:lnTo>
                  <a:pt x="2" y="69"/>
                </a:lnTo>
                <a:lnTo>
                  <a:pt x="1" y="59"/>
                </a:lnTo>
                <a:lnTo>
                  <a:pt x="0" y="48"/>
                </a:lnTo>
                <a:lnTo>
                  <a:pt x="0" y="35"/>
                </a:lnTo>
                <a:lnTo>
                  <a:pt x="0" y="22"/>
                </a:lnTo>
                <a:lnTo>
                  <a:pt x="2" y="10"/>
                </a:lnTo>
                <a:lnTo>
                  <a:pt x="6" y="0"/>
                </a:lnTo>
                <a:lnTo>
                  <a:pt x="19" y="0"/>
                </a:lnTo>
                <a:close/>
              </a:path>
            </a:pathLst>
          </a:custGeom>
          <a:solidFill>
            <a:srgbClr val="72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7" name="Freeform 194"/>
          <p:cNvSpPr>
            <a:spLocks/>
          </p:cNvSpPr>
          <p:nvPr/>
        </p:nvSpPr>
        <p:spPr bwMode="auto">
          <a:xfrm>
            <a:off x="2851150" y="2393950"/>
            <a:ext cx="23813" cy="136525"/>
          </a:xfrm>
          <a:custGeom>
            <a:avLst/>
            <a:gdLst>
              <a:gd name="T0" fmla="*/ 2147483646 w 15"/>
              <a:gd name="T1" fmla="*/ 0 h 65"/>
              <a:gd name="T2" fmla="*/ 2147483646 w 15"/>
              <a:gd name="T3" fmla="*/ 2147483646 h 65"/>
              <a:gd name="T4" fmla="*/ 2147483646 w 15"/>
              <a:gd name="T5" fmla="*/ 2147483646 h 65"/>
              <a:gd name="T6" fmla="*/ 2147483646 w 15"/>
              <a:gd name="T7" fmla="*/ 2147483646 h 65"/>
              <a:gd name="T8" fmla="*/ 2147483646 w 15"/>
              <a:gd name="T9" fmla="*/ 2147483646 h 65"/>
              <a:gd name="T10" fmla="*/ 2147483646 w 15"/>
              <a:gd name="T11" fmla="*/ 2147483646 h 65"/>
              <a:gd name="T12" fmla="*/ 2147483646 w 15"/>
              <a:gd name="T13" fmla="*/ 2147483646 h 65"/>
              <a:gd name="T14" fmla="*/ 2147483646 w 15"/>
              <a:gd name="T15" fmla="*/ 2147483646 h 65"/>
              <a:gd name="T16" fmla="*/ 2147483646 w 15"/>
              <a:gd name="T17" fmla="*/ 2147483646 h 65"/>
              <a:gd name="T18" fmla="*/ 2147483646 w 15"/>
              <a:gd name="T19" fmla="*/ 2147483646 h 65"/>
              <a:gd name="T20" fmla="*/ 2147483646 w 15"/>
              <a:gd name="T21" fmla="*/ 2147483646 h 65"/>
              <a:gd name="T22" fmla="*/ 2147483646 w 15"/>
              <a:gd name="T23" fmla="*/ 2147483646 h 65"/>
              <a:gd name="T24" fmla="*/ 0 w 15"/>
              <a:gd name="T25" fmla="*/ 2147483646 h 65"/>
              <a:gd name="T26" fmla="*/ 0 w 15"/>
              <a:gd name="T27" fmla="*/ 2147483646 h 65"/>
              <a:gd name="T28" fmla="*/ 0 w 15"/>
              <a:gd name="T29" fmla="*/ 2147483646 h 65"/>
              <a:gd name="T30" fmla="*/ 0 w 15"/>
              <a:gd name="T31" fmla="*/ 2147483646 h 65"/>
              <a:gd name="T32" fmla="*/ 2147483646 w 15"/>
              <a:gd name="T33" fmla="*/ 2147483646 h 65"/>
              <a:gd name="T34" fmla="*/ 2147483646 w 15"/>
              <a:gd name="T35" fmla="*/ 0 h 65"/>
              <a:gd name="T36" fmla="*/ 2147483646 w 1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"/>
              <a:gd name="T58" fmla="*/ 0 h 65"/>
              <a:gd name="T59" fmla="*/ 15 w 1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" h="65">
                <a:moveTo>
                  <a:pt x="15" y="0"/>
                </a:moveTo>
                <a:lnTo>
                  <a:pt x="15" y="2"/>
                </a:lnTo>
                <a:lnTo>
                  <a:pt x="14" y="3"/>
                </a:lnTo>
                <a:lnTo>
                  <a:pt x="13" y="6"/>
                </a:lnTo>
                <a:lnTo>
                  <a:pt x="12" y="12"/>
                </a:lnTo>
                <a:lnTo>
                  <a:pt x="11" y="20"/>
                </a:lnTo>
                <a:lnTo>
                  <a:pt x="10" y="31"/>
                </a:lnTo>
                <a:lnTo>
                  <a:pt x="11" y="46"/>
                </a:lnTo>
                <a:lnTo>
                  <a:pt x="12" y="65"/>
                </a:lnTo>
                <a:lnTo>
                  <a:pt x="3" y="65"/>
                </a:lnTo>
                <a:lnTo>
                  <a:pt x="3" y="62"/>
                </a:lnTo>
                <a:lnTo>
                  <a:pt x="1" y="58"/>
                </a:lnTo>
                <a:lnTo>
                  <a:pt x="0" y="50"/>
                </a:lnTo>
                <a:lnTo>
                  <a:pt x="0" y="40"/>
                </a:lnTo>
                <a:lnTo>
                  <a:pt x="0" y="30"/>
                </a:lnTo>
                <a:lnTo>
                  <a:pt x="0" y="19"/>
                </a:lnTo>
                <a:lnTo>
                  <a:pt x="1" y="9"/>
                </a:lnTo>
                <a:lnTo>
                  <a:pt x="5" y="0"/>
                </a:lnTo>
                <a:lnTo>
                  <a:pt x="15" y="0"/>
                </a:lnTo>
                <a:close/>
              </a:path>
            </a:pathLst>
          </a:custGeom>
          <a:solidFill>
            <a:srgbClr val="8CD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8" name="Freeform 195"/>
          <p:cNvSpPr>
            <a:spLocks/>
          </p:cNvSpPr>
          <p:nvPr/>
        </p:nvSpPr>
        <p:spPr bwMode="auto">
          <a:xfrm>
            <a:off x="2851150" y="2406650"/>
            <a:ext cx="20638" cy="109538"/>
          </a:xfrm>
          <a:custGeom>
            <a:avLst/>
            <a:gdLst>
              <a:gd name="T0" fmla="*/ 2147483646 w 13"/>
              <a:gd name="T1" fmla="*/ 2147483646 h 52"/>
              <a:gd name="T2" fmla="*/ 2147483646 w 13"/>
              <a:gd name="T3" fmla="*/ 2147483646 h 52"/>
              <a:gd name="T4" fmla="*/ 2147483646 w 13"/>
              <a:gd name="T5" fmla="*/ 2147483646 h 52"/>
              <a:gd name="T6" fmla="*/ 2147483646 w 13"/>
              <a:gd name="T7" fmla="*/ 2147483646 h 52"/>
              <a:gd name="T8" fmla="*/ 2147483646 w 13"/>
              <a:gd name="T9" fmla="*/ 2147483646 h 52"/>
              <a:gd name="T10" fmla="*/ 2147483646 w 13"/>
              <a:gd name="T11" fmla="*/ 2147483646 h 52"/>
              <a:gd name="T12" fmla="*/ 2147483646 w 13"/>
              <a:gd name="T13" fmla="*/ 2147483646 h 52"/>
              <a:gd name="T14" fmla="*/ 2147483646 w 13"/>
              <a:gd name="T15" fmla="*/ 2147483646 h 52"/>
              <a:gd name="T16" fmla="*/ 2147483646 w 13"/>
              <a:gd name="T17" fmla="*/ 2147483646 h 52"/>
              <a:gd name="T18" fmla="*/ 2147483646 w 13"/>
              <a:gd name="T19" fmla="*/ 2147483646 h 52"/>
              <a:gd name="T20" fmla="*/ 2147483646 w 13"/>
              <a:gd name="T21" fmla="*/ 2147483646 h 52"/>
              <a:gd name="T22" fmla="*/ 2147483646 w 13"/>
              <a:gd name="T23" fmla="*/ 2147483646 h 52"/>
              <a:gd name="T24" fmla="*/ 2147483646 w 13"/>
              <a:gd name="T25" fmla="*/ 2147483646 h 52"/>
              <a:gd name="T26" fmla="*/ 2147483646 w 13"/>
              <a:gd name="T27" fmla="*/ 2147483646 h 52"/>
              <a:gd name="T28" fmla="*/ 0 w 13"/>
              <a:gd name="T29" fmla="*/ 2147483646 h 52"/>
              <a:gd name="T30" fmla="*/ 2147483646 w 13"/>
              <a:gd name="T31" fmla="*/ 2147483646 h 52"/>
              <a:gd name="T32" fmla="*/ 2147483646 w 13"/>
              <a:gd name="T33" fmla="*/ 2147483646 h 52"/>
              <a:gd name="T34" fmla="*/ 2147483646 w 13"/>
              <a:gd name="T35" fmla="*/ 0 h 52"/>
              <a:gd name="T36" fmla="*/ 2147483646 w 13"/>
              <a:gd name="T37" fmla="*/ 2147483646 h 5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3"/>
              <a:gd name="T58" fmla="*/ 0 h 52"/>
              <a:gd name="T59" fmla="*/ 13 w 13"/>
              <a:gd name="T60" fmla="*/ 52 h 5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3" h="52">
                <a:moveTo>
                  <a:pt x="13" y="1"/>
                </a:moveTo>
                <a:lnTo>
                  <a:pt x="13" y="1"/>
                </a:lnTo>
                <a:lnTo>
                  <a:pt x="12" y="3"/>
                </a:lnTo>
                <a:lnTo>
                  <a:pt x="11" y="5"/>
                </a:lnTo>
                <a:lnTo>
                  <a:pt x="10" y="10"/>
                </a:lnTo>
                <a:lnTo>
                  <a:pt x="10" y="17"/>
                </a:lnTo>
                <a:lnTo>
                  <a:pt x="8" y="25"/>
                </a:lnTo>
                <a:lnTo>
                  <a:pt x="8" y="37"/>
                </a:lnTo>
                <a:lnTo>
                  <a:pt x="10" y="52"/>
                </a:lnTo>
                <a:lnTo>
                  <a:pt x="3" y="52"/>
                </a:lnTo>
                <a:lnTo>
                  <a:pt x="3" y="51"/>
                </a:lnTo>
                <a:lnTo>
                  <a:pt x="3" y="46"/>
                </a:lnTo>
                <a:lnTo>
                  <a:pt x="1" y="40"/>
                </a:lnTo>
                <a:lnTo>
                  <a:pt x="1" y="32"/>
                </a:lnTo>
                <a:lnTo>
                  <a:pt x="0" y="24"/>
                </a:lnTo>
                <a:lnTo>
                  <a:pt x="1" y="16"/>
                </a:lnTo>
                <a:lnTo>
                  <a:pt x="3" y="7"/>
                </a:lnTo>
                <a:lnTo>
                  <a:pt x="5" y="0"/>
                </a:lnTo>
                <a:lnTo>
                  <a:pt x="13" y="1"/>
                </a:lnTo>
                <a:close/>
              </a:path>
            </a:pathLst>
          </a:custGeom>
          <a:solidFill>
            <a:srgbClr val="A5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29" name="Freeform 196"/>
          <p:cNvSpPr>
            <a:spLocks/>
          </p:cNvSpPr>
          <p:nvPr/>
        </p:nvSpPr>
        <p:spPr bwMode="auto">
          <a:xfrm>
            <a:off x="2852738" y="2420938"/>
            <a:ext cx="15875" cy="79375"/>
          </a:xfrm>
          <a:custGeom>
            <a:avLst/>
            <a:gdLst>
              <a:gd name="T0" fmla="*/ 2147483646 w 10"/>
              <a:gd name="T1" fmla="*/ 0 h 38"/>
              <a:gd name="T2" fmla="*/ 2147483646 w 10"/>
              <a:gd name="T3" fmla="*/ 0 h 38"/>
              <a:gd name="T4" fmla="*/ 2147483646 w 10"/>
              <a:gd name="T5" fmla="*/ 2147483646 h 38"/>
              <a:gd name="T6" fmla="*/ 2147483646 w 10"/>
              <a:gd name="T7" fmla="*/ 2147483646 h 38"/>
              <a:gd name="T8" fmla="*/ 2147483646 w 10"/>
              <a:gd name="T9" fmla="*/ 2147483646 h 38"/>
              <a:gd name="T10" fmla="*/ 2147483646 w 10"/>
              <a:gd name="T11" fmla="*/ 2147483646 h 38"/>
              <a:gd name="T12" fmla="*/ 2147483646 w 10"/>
              <a:gd name="T13" fmla="*/ 2147483646 h 38"/>
              <a:gd name="T14" fmla="*/ 2147483646 w 10"/>
              <a:gd name="T15" fmla="*/ 2147483646 h 38"/>
              <a:gd name="T16" fmla="*/ 2147483646 w 10"/>
              <a:gd name="T17" fmla="*/ 2147483646 h 38"/>
              <a:gd name="T18" fmla="*/ 2147483646 w 10"/>
              <a:gd name="T19" fmla="*/ 2147483646 h 38"/>
              <a:gd name="T20" fmla="*/ 2147483646 w 10"/>
              <a:gd name="T21" fmla="*/ 2147483646 h 38"/>
              <a:gd name="T22" fmla="*/ 2147483646 w 10"/>
              <a:gd name="T23" fmla="*/ 2147483646 h 38"/>
              <a:gd name="T24" fmla="*/ 2147483646 w 10"/>
              <a:gd name="T25" fmla="*/ 2147483646 h 38"/>
              <a:gd name="T26" fmla="*/ 0 w 10"/>
              <a:gd name="T27" fmla="*/ 2147483646 h 38"/>
              <a:gd name="T28" fmla="*/ 0 w 10"/>
              <a:gd name="T29" fmla="*/ 2147483646 h 38"/>
              <a:gd name="T30" fmla="*/ 0 w 10"/>
              <a:gd name="T31" fmla="*/ 2147483646 h 38"/>
              <a:gd name="T32" fmla="*/ 2147483646 w 10"/>
              <a:gd name="T33" fmla="*/ 2147483646 h 38"/>
              <a:gd name="T34" fmla="*/ 2147483646 w 10"/>
              <a:gd name="T35" fmla="*/ 0 h 38"/>
              <a:gd name="T36" fmla="*/ 2147483646 w 10"/>
              <a:gd name="T37" fmla="*/ 0 h 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"/>
              <a:gd name="T58" fmla="*/ 0 h 38"/>
              <a:gd name="T59" fmla="*/ 10 w 10"/>
              <a:gd name="T60" fmla="*/ 38 h 3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" h="38">
                <a:moveTo>
                  <a:pt x="10" y="0"/>
                </a:moveTo>
                <a:lnTo>
                  <a:pt x="10" y="0"/>
                </a:lnTo>
                <a:lnTo>
                  <a:pt x="9" y="2"/>
                </a:lnTo>
                <a:lnTo>
                  <a:pt x="9" y="4"/>
                </a:lnTo>
                <a:lnTo>
                  <a:pt x="7" y="6"/>
                </a:lnTo>
                <a:lnTo>
                  <a:pt x="6" y="11"/>
                </a:lnTo>
                <a:lnTo>
                  <a:pt x="6" y="18"/>
                </a:lnTo>
                <a:lnTo>
                  <a:pt x="6" y="26"/>
                </a:lnTo>
                <a:lnTo>
                  <a:pt x="7" y="38"/>
                </a:lnTo>
                <a:lnTo>
                  <a:pt x="3" y="38"/>
                </a:lnTo>
                <a:lnTo>
                  <a:pt x="2" y="37"/>
                </a:lnTo>
                <a:lnTo>
                  <a:pt x="2" y="33"/>
                </a:lnTo>
                <a:lnTo>
                  <a:pt x="2" y="28"/>
                </a:lnTo>
                <a:lnTo>
                  <a:pt x="0" y="24"/>
                </a:lnTo>
                <a:lnTo>
                  <a:pt x="0" y="17"/>
                </a:lnTo>
                <a:lnTo>
                  <a:pt x="0" y="11"/>
                </a:lnTo>
                <a:lnTo>
                  <a:pt x="2" y="5"/>
                </a:lnTo>
                <a:lnTo>
                  <a:pt x="4" y="0"/>
                </a:lnTo>
                <a:lnTo>
                  <a:pt x="10" y="0"/>
                </a:lnTo>
                <a:close/>
              </a:path>
            </a:pathLst>
          </a:custGeom>
          <a:solidFill>
            <a:srgbClr val="B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0" name="Freeform 197"/>
          <p:cNvSpPr>
            <a:spLocks/>
          </p:cNvSpPr>
          <p:nvPr/>
        </p:nvSpPr>
        <p:spPr bwMode="auto">
          <a:xfrm>
            <a:off x="2725738" y="2397125"/>
            <a:ext cx="71437" cy="115888"/>
          </a:xfrm>
          <a:custGeom>
            <a:avLst/>
            <a:gdLst>
              <a:gd name="T0" fmla="*/ 2147483646 w 45"/>
              <a:gd name="T1" fmla="*/ 2147483646 h 55"/>
              <a:gd name="T2" fmla="*/ 2147483646 w 45"/>
              <a:gd name="T3" fmla="*/ 2147483646 h 55"/>
              <a:gd name="T4" fmla="*/ 2147483646 w 45"/>
              <a:gd name="T5" fmla="*/ 2147483646 h 55"/>
              <a:gd name="T6" fmla="*/ 2147483646 w 45"/>
              <a:gd name="T7" fmla="*/ 2147483646 h 55"/>
              <a:gd name="T8" fmla="*/ 0 w 45"/>
              <a:gd name="T9" fmla="*/ 2147483646 h 55"/>
              <a:gd name="T10" fmla="*/ 0 w 45"/>
              <a:gd name="T11" fmla="*/ 2147483646 h 55"/>
              <a:gd name="T12" fmla="*/ 0 w 45"/>
              <a:gd name="T13" fmla="*/ 2147483646 h 55"/>
              <a:gd name="T14" fmla="*/ 0 w 45"/>
              <a:gd name="T15" fmla="*/ 2147483646 h 55"/>
              <a:gd name="T16" fmla="*/ 2147483646 w 45"/>
              <a:gd name="T17" fmla="*/ 2147483646 h 55"/>
              <a:gd name="T18" fmla="*/ 2147483646 w 45"/>
              <a:gd name="T19" fmla="*/ 2147483646 h 55"/>
              <a:gd name="T20" fmla="*/ 2147483646 w 45"/>
              <a:gd name="T21" fmla="*/ 2147483646 h 55"/>
              <a:gd name="T22" fmla="*/ 2147483646 w 45"/>
              <a:gd name="T23" fmla="*/ 2147483646 h 55"/>
              <a:gd name="T24" fmla="*/ 2147483646 w 45"/>
              <a:gd name="T25" fmla="*/ 2147483646 h 55"/>
              <a:gd name="T26" fmla="*/ 2147483646 w 45"/>
              <a:gd name="T27" fmla="*/ 2147483646 h 55"/>
              <a:gd name="T28" fmla="*/ 2147483646 w 45"/>
              <a:gd name="T29" fmla="*/ 2147483646 h 55"/>
              <a:gd name="T30" fmla="*/ 2147483646 w 45"/>
              <a:gd name="T31" fmla="*/ 2147483646 h 55"/>
              <a:gd name="T32" fmla="*/ 2147483646 w 45"/>
              <a:gd name="T33" fmla="*/ 2147483646 h 55"/>
              <a:gd name="T34" fmla="*/ 2147483646 w 45"/>
              <a:gd name="T35" fmla="*/ 2147483646 h 55"/>
              <a:gd name="T36" fmla="*/ 2147483646 w 45"/>
              <a:gd name="T37" fmla="*/ 2147483646 h 55"/>
              <a:gd name="T38" fmla="*/ 2147483646 w 45"/>
              <a:gd name="T39" fmla="*/ 2147483646 h 55"/>
              <a:gd name="T40" fmla="*/ 2147483646 w 45"/>
              <a:gd name="T41" fmla="*/ 2147483646 h 55"/>
              <a:gd name="T42" fmla="*/ 2147483646 w 45"/>
              <a:gd name="T43" fmla="*/ 2147483646 h 55"/>
              <a:gd name="T44" fmla="*/ 2147483646 w 45"/>
              <a:gd name="T45" fmla="*/ 2147483646 h 55"/>
              <a:gd name="T46" fmla="*/ 2147483646 w 45"/>
              <a:gd name="T47" fmla="*/ 2147483646 h 55"/>
              <a:gd name="T48" fmla="*/ 2147483646 w 45"/>
              <a:gd name="T49" fmla="*/ 2147483646 h 55"/>
              <a:gd name="T50" fmla="*/ 2147483646 w 45"/>
              <a:gd name="T51" fmla="*/ 2147483646 h 55"/>
              <a:gd name="T52" fmla="*/ 2147483646 w 45"/>
              <a:gd name="T53" fmla="*/ 2147483646 h 55"/>
              <a:gd name="T54" fmla="*/ 2147483646 w 45"/>
              <a:gd name="T55" fmla="*/ 2147483646 h 55"/>
              <a:gd name="T56" fmla="*/ 2147483646 w 45"/>
              <a:gd name="T57" fmla="*/ 2147483646 h 55"/>
              <a:gd name="T58" fmla="*/ 2147483646 w 45"/>
              <a:gd name="T59" fmla="*/ 2147483646 h 55"/>
              <a:gd name="T60" fmla="*/ 2147483646 w 45"/>
              <a:gd name="T61" fmla="*/ 2147483646 h 55"/>
              <a:gd name="T62" fmla="*/ 2147483646 w 45"/>
              <a:gd name="T63" fmla="*/ 2147483646 h 55"/>
              <a:gd name="T64" fmla="*/ 2147483646 w 45"/>
              <a:gd name="T65" fmla="*/ 2147483646 h 55"/>
              <a:gd name="T66" fmla="*/ 2147483646 w 45"/>
              <a:gd name="T67" fmla="*/ 2147483646 h 55"/>
              <a:gd name="T68" fmla="*/ 2147483646 w 45"/>
              <a:gd name="T69" fmla="*/ 2147483646 h 55"/>
              <a:gd name="T70" fmla="*/ 2147483646 w 45"/>
              <a:gd name="T71" fmla="*/ 2147483646 h 55"/>
              <a:gd name="T72" fmla="*/ 2147483646 w 45"/>
              <a:gd name="T73" fmla="*/ 2147483646 h 55"/>
              <a:gd name="T74" fmla="*/ 2147483646 w 45"/>
              <a:gd name="T75" fmla="*/ 2147483646 h 55"/>
              <a:gd name="T76" fmla="*/ 2147483646 w 45"/>
              <a:gd name="T77" fmla="*/ 2147483646 h 55"/>
              <a:gd name="T78" fmla="*/ 2147483646 w 45"/>
              <a:gd name="T79" fmla="*/ 2147483646 h 55"/>
              <a:gd name="T80" fmla="*/ 2147483646 w 45"/>
              <a:gd name="T81" fmla="*/ 2147483646 h 55"/>
              <a:gd name="T82" fmla="*/ 2147483646 w 45"/>
              <a:gd name="T83" fmla="*/ 0 h 55"/>
              <a:gd name="T84" fmla="*/ 2147483646 w 45"/>
              <a:gd name="T85" fmla="*/ 2147483646 h 55"/>
              <a:gd name="T86" fmla="*/ 2147483646 w 45"/>
              <a:gd name="T87" fmla="*/ 2147483646 h 55"/>
              <a:gd name="T88" fmla="*/ 2147483646 w 45"/>
              <a:gd name="T89" fmla="*/ 2147483646 h 55"/>
              <a:gd name="T90" fmla="*/ 2147483646 w 45"/>
              <a:gd name="T91" fmla="*/ 2147483646 h 55"/>
              <a:gd name="T92" fmla="*/ 2147483646 w 45"/>
              <a:gd name="T93" fmla="*/ 2147483646 h 55"/>
              <a:gd name="T94" fmla="*/ 2147483646 w 45"/>
              <a:gd name="T95" fmla="*/ 2147483646 h 55"/>
              <a:gd name="T96" fmla="*/ 2147483646 w 45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5"/>
              <a:gd name="T148" fmla="*/ 0 h 55"/>
              <a:gd name="T149" fmla="*/ 45 w 45"/>
              <a:gd name="T150" fmla="*/ 55 h 5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5" h="55">
                <a:moveTo>
                  <a:pt x="3" y="5"/>
                </a:moveTo>
                <a:lnTo>
                  <a:pt x="3" y="7"/>
                </a:lnTo>
                <a:lnTo>
                  <a:pt x="2" y="9"/>
                </a:lnTo>
                <a:lnTo>
                  <a:pt x="1" y="14"/>
                </a:lnTo>
                <a:lnTo>
                  <a:pt x="0" y="21"/>
                </a:lnTo>
                <a:lnTo>
                  <a:pt x="0" y="28"/>
                </a:lnTo>
                <a:lnTo>
                  <a:pt x="0" y="36"/>
                </a:lnTo>
                <a:lnTo>
                  <a:pt x="0" y="45"/>
                </a:lnTo>
                <a:lnTo>
                  <a:pt x="2" y="55"/>
                </a:lnTo>
                <a:lnTo>
                  <a:pt x="2" y="53"/>
                </a:lnTo>
                <a:lnTo>
                  <a:pt x="2" y="51"/>
                </a:lnTo>
                <a:lnTo>
                  <a:pt x="2" y="49"/>
                </a:lnTo>
                <a:lnTo>
                  <a:pt x="2" y="45"/>
                </a:lnTo>
                <a:lnTo>
                  <a:pt x="3" y="43"/>
                </a:lnTo>
                <a:lnTo>
                  <a:pt x="3" y="38"/>
                </a:lnTo>
                <a:lnTo>
                  <a:pt x="5" y="35"/>
                </a:lnTo>
                <a:lnTo>
                  <a:pt x="6" y="31"/>
                </a:lnTo>
                <a:lnTo>
                  <a:pt x="7" y="28"/>
                </a:lnTo>
                <a:lnTo>
                  <a:pt x="8" y="24"/>
                </a:lnTo>
                <a:lnTo>
                  <a:pt x="10" y="21"/>
                </a:lnTo>
                <a:lnTo>
                  <a:pt x="14" y="18"/>
                </a:lnTo>
                <a:lnTo>
                  <a:pt x="16" y="16"/>
                </a:lnTo>
                <a:lnTo>
                  <a:pt x="21" y="15"/>
                </a:lnTo>
                <a:lnTo>
                  <a:pt x="26" y="14"/>
                </a:lnTo>
                <a:lnTo>
                  <a:pt x="26" y="13"/>
                </a:lnTo>
                <a:lnTo>
                  <a:pt x="28" y="11"/>
                </a:lnTo>
                <a:lnTo>
                  <a:pt x="29" y="10"/>
                </a:lnTo>
                <a:lnTo>
                  <a:pt x="33" y="9"/>
                </a:lnTo>
                <a:lnTo>
                  <a:pt x="36" y="7"/>
                </a:lnTo>
                <a:lnTo>
                  <a:pt x="41" y="4"/>
                </a:lnTo>
                <a:lnTo>
                  <a:pt x="45" y="2"/>
                </a:lnTo>
                <a:lnTo>
                  <a:pt x="44" y="2"/>
                </a:lnTo>
                <a:lnTo>
                  <a:pt x="43" y="2"/>
                </a:lnTo>
                <a:lnTo>
                  <a:pt x="42" y="2"/>
                </a:lnTo>
                <a:lnTo>
                  <a:pt x="40" y="1"/>
                </a:lnTo>
                <a:lnTo>
                  <a:pt x="37" y="1"/>
                </a:lnTo>
                <a:lnTo>
                  <a:pt x="35" y="1"/>
                </a:lnTo>
                <a:lnTo>
                  <a:pt x="31" y="1"/>
                </a:lnTo>
                <a:lnTo>
                  <a:pt x="28" y="0"/>
                </a:lnTo>
                <a:lnTo>
                  <a:pt x="26" y="1"/>
                </a:lnTo>
                <a:lnTo>
                  <a:pt x="22" y="1"/>
                </a:lnTo>
                <a:lnTo>
                  <a:pt x="19" y="1"/>
                </a:lnTo>
                <a:lnTo>
                  <a:pt x="14" y="2"/>
                </a:lnTo>
                <a:lnTo>
                  <a:pt x="10" y="2"/>
                </a:lnTo>
                <a:lnTo>
                  <a:pt x="7" y="3"/>
                </a:lnTo>
                <a:lnTo>
                  <a:pt x="3" y="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1" name="Freeform 198"/>
          <p:cNvSpPr>
            <a:spLocks/>
          </p:cNvSpPr>
          <p:nvPr/>
        </p:nvSpPr>
        <p:spPr bwMode="auto">
          <a:xfrm>
            <a:off x="2624138" y="2484438"/>
            <a:ext cx="58737" cy="20637"/>
          </a:xfrm>
          <a:custGeom>
            <a:avLst/>
            <a:gdLst>
              <a:gd name="T0" fmla="*/ 0 w 37"/>
              <a:gd name="T1" fmla="*/ 2147483646 h 10"/>
              <a:gd name="T2" fmla="*/ 0 w 37"/>
              <a:gd name="T3" fmla="*/ 2147483646 h 10"/>
              <a:gd name="T4" fmla="*/ 0 w 37"/>
              <a:gd name="T5" fmla="*/ 2147483646 h 10"/>
              <a:gd name="T6" fmla="*/ 2147483646 w 37"/>
              <a:gd name="T7" fmla="*/ 2147483646 h 10"/>
              <a:gd name="T8" fmla="*/ 2147483646 w 37"/>
              <a:gd name="T9" fmla="*/ 2147483646 h 10"/>
              <a:gd name="T10" fmla="*/ 2147483646 w 37"/>
              <a:gd name="T11" fmla="*/ 2147483646 h 10"/>
              <a:gd name="T12" fmla="*/ 2147483646 w 37"/>
              <a:gd name="T13" fmla="*/ 2147483646 h 10"/>
              <a:gd name="T14" fmla="*/ 2147483646 w 37"/>
              <a:gd name="T15" fmla="*/ 2147483646 h 10"/>
              <a:gd name="T16" fmla="*/ 2147483646 w 37"/>
              <a:gd name="T17" fmla="*/ 2147483646 h 10"/>
              <a:gd name="T18" fmla="*/ 2147483646 w 37"/>
              <a:gd name="T19" fmla="*/ 2147483646 h 10"/>
              <a:gd name="T20" fmla="*/ 2147483646 w 37"/>
              <a:gd name="T21" fmla="*/ 0 h 10"/>
              <a:gd name="T22" fmla="*/ 2147483646 w 37"/>
              <a:gd name="T23" fmla="*/ 0 h 10"/>
              <a:gd name="T24" fmla="*/ 2147483646 w 37"/>
              <a:gd name="T25" fmla="*/ 0 h 10"/>
              <a:gd name="T26" fmla="*/ 2147483646 w 37"/>
              <a:gd name="T27" fmla="*/ 0 h 10"/>
              <a:gd name="T28" fmla="*/ 2147483646 w 37"/>
              <a:gd name="T29" fmla="*/ 2147483646 h 10"/>
              <a:gd name="T30" fmla="*/ 2147483646 w 37"/>
              <a:gd name="T31" fmla="*/ 2147483646 h 10"/>
              <a:gd name="T32" fmla="*/ 2147483646 w 37"/>
              <a:gd name="T33" fmla="*/ 2147483646 h 10"/>
              <a:gd name="T34" fmla="*/ 2147483646 w 37"/>
              <a:gd name="T35" fmla="*/ 2147483646 h 10"/>
              <a:gd name="T36" fmla="*/ 2147483646 w 37"/>
              <a:gd name="T37" fmla="*/ 2147483646 h 10"/>
              <a:gd name="T38" fmla="*/ 2147483646 w 37"/>
              <a:gd name="T39" fmla="*/ 2147483646 h 10"/>
              <a:gd name="T40" fmla="*/ 2147483646 w 37"/>
              <a:gd name="T41" fmla="*/ 2147483646 h 10"/>
              <a:gd name="T42" fmla="*/ 2147483646 w 37"/>
              <a:gd name="T43" fmla="*/ 2147483646 h 10"/>
              <a:gd name="T44" fmla="*/ 2147483646 w 37"/>
              <a:gd name="T45" fmla="*/ 2147483646 h 10"/>
              <a:gd name="T46" fmla="*/ 2147483646 w 37"/>
              <a:gd name="T47" fmla="*/ 2147483646 h 10"/>
              <a:gd name="T48" fmla="*/ 2147483646 w 37"/>
              <a:gd name="T49" fmla="*/ 2147483646 h 10"/>
              <a:gd name="T50" fmla="*/ 2147483646 w 37"/>
              <a:gd name="T51" fmla="*/ 2147483646 h 10"/>
              <a:gd name="T52" fmla="*/ 2147483646 w 37"/>
              <a:gd name="T53" fmla="*/ 2147483646 h 10"/>
              <a:gd name="T54" fmla="*/ 2147483646 w 37"/>
              <a:gd name="T55" fmla="*/ 2147483646 h 10"/>
              <a:gd name="T56" fmla="*/ 2147483646 w 37"/>
              <a:gd name="T57" fmla="*/ 2147483646 h 10"/>
              <a:gd name="T58" fmla="*/ 2147483646 w 37"/>
              <a:gd name="T59" fmla="*/ 2147483646 h 10"/>
              <a:gd name="T60" fmla="*/ 2147483646 w 37"/>
              <a:gd name="T61" fmla="*/ 2147483646 h 10"/>
              <a:gd name="T62" fmla="*/ 2147483646 w 37"/>
              <a:gd name="T63" fmla="*/ 2147483646 h 10"/>
              <a:gd name="T64" fmla="*/ 2147483646 w 37"/>
              <a:gd name="T65" fmla="*/ 2147483646 h 10"/>
              <a:gd name="T66" fmla="*/ 0 w 37"/>
              <a:gd name="T67" fmla="*/ 2147483646 h 10"/>
              <a:gd name="T68" fmla="*/ 0 w 37"/>
              <a:gd name="T69" fmla="*/ 2147483646 h 1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0"/>
              <a:gd name="T107" fmla="*/ 37 w 37"/>
              <a:gd name="T108" fmla="*/ 10 h 1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0">
                <a:moveTo>
                  <a:pt x="0" y="7"/>
                </a:moveTo>
                <a:lnTo>
                  <a:pt x="0" y="7"/>
                </a:lnTo>
                <a:lnTo>
                  <a:pt x="0" y="5"/>
                </a:lnTo>
                <a:lnTo>
                  <a:pt x="1" y="5"/>
                </a:lnTo>
                <a:lnTo>
                  <a:pt x="1" y="4"/>
                </a:lnTo>
                <a:lnTo>
                  <a:pt x="2" y="3"/>
                </a:lnTo>
                <a:lnTo>
                  <a:pt x="3" y="3"/>
                </a:lnTo>
                <a:lnTo>
                  <a:pt x="4" y="2"/>
                </a:lnTo>
                <a:lnTo>
                  <a:pt x="7" y="1"/>
                </a:lnTo>
                <a:lnTo>
                  <a:pt x="9" y="1"/>
                </a:lnTo>
                <a:lnTo>
                  <a:pt x="11" y="0"/>
                </a:lnTo>
                <a:lnTo>
                  <a:pt x="15" y="0"/>
                </a:lnTo>
                <a:lnTo>
                  <a:pt x="18" y="0"/>
                </a:lnTo>
                <a:lnTo>
                  <a:pt x="22" y="0"/>
                </a:lnTo>
                <a:lnTo>
                  <a:pt x="27" y="1"/>
                </a:lnTo>
                <a:lnTo>
                  <a:pt x="31" y="2"/>
                </a:lnTo>
                <a:lnTo>
                  <a:pt x="37" y="3"/>
                </a:lnTo>
                <a:lnTo>
                  <a:pt x="37" y="5"/>
                </a:lnTo>
                <a:lnTo>
                  <a:pt x="36" y="5"/>
                </a:lnTo>
                <a:lnTo>
                  <a:pt x="34" y="4"/>
                </a:lnTo>
                <a:lnTo>
                  <a:pt x="32" y="4"/>
                </a:lnTo>
                <a:lnTo>
                  <a:pt x="30" y="3"/>
                </a:lnTo>
                <a:lnTo>
                  <a:pt x="28" y="3"/>
                </a:lnTo>
                <a:lnTo>
                  <a:pt x="24" y="3"/>
                </a:lnTo>
                <a:lnTo>
                  <a:pt x="22" y="2"/>
                </a:lnTo>
                <a:lnTo>
                  <a:pt x="18" y="2"/>
                </a:lnTo>
                <a:lnTo>
                  <a:pt x="15" y="2"/>
                </a:lnTo>
                <a:lnTo>
                  <a:pt x="13" y="3"/>
                </a:lnTo>
                <a:lnTo>
                  <a:pt x="9" y="3"/>
                </a:lnTo>
                <a:lnTo>
                  <a:pt x="7" y="4"/>
                </a:lnTo>
                <a:lnTo>
                  <a:pt x="4" y="5"/>
                </a:lnTo>
                <a:lnTo>
                  <a:pt x="2" y="8"/>
                </a:lnTo>
                <a:lnTo>
                  <a:pt x="0" y="1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2" name="Freeform 199"/>
          <p:cNvSpPr>
            <a:spLocks/>
          </p:cNvSpPr>
          <p:nvPr/>
        </p:nvSpPr>
        <p:spPr bwMode="auto">
          <a:xfrm>
            <a:off x="2624138" y="2430463"/>
            <a:ext cx="58737" cy="23812"/>
          </a:xfrm>
          <a:custGeom>
            <a:avLst/>
            <a:gdLst>
              <a:gd name="T0" fmla="*/ 0 w 37"/>
              <a:gd name="T1" fmla="*/ 2147483646 h 11"/>
              <a:gd name="T2" fmla="*/ 0 w 37"/>
              <a:gd name="T3" fmla="*/ 2147483646 h 11"/>
              <a:gd name="T4" fmla="*/ 0 w 37"/>
              <a:gd name="T5" fmla="*/ 2147483646 h 11"/>
              <a:gd name="T6" fmla="*/ 2147483646 w 37"/>
              <a:gd name="T7" fmla="*/ 2147483646 h 11"/>
              <a:gd name="T8" fmla="*/ 2147483646 w 37"/>
              <a:gd name="T9" fmla="*/ 2147483646 h 11"/>
              <a:gd name="T10" fmla="*/ 2147483646 w 37"/>
              <a:gd name="T11" fmla="*/ 2147483646 h 11"/>
              <a:gd name="T12" fmla="*/ 2147483646 w 37"/>
              <a:gd name="T13" fmla="*/ 2147483646 h 11"/>
              <a:gd name="T14" fmla="*/ 2147483646 w 37"/>
              <a:gd name="T15" fmla="*/ 2147483646 h 11"/>
              <a:gd name="T16" fmla="*/ 2147483646 w 37"/>
              <a:gd name="T17" fmla="*/ 2147483646 h 11"/>
              <a:gd name="T18" fmla="*/ 2147483646 w 37"/>
              <a:gd name="T19" fmla="*/ 2147483646 h 11"/>
              <a:gd name="T20" fmla="*/ 2147483646 w 37"/>
              <a:gd name="T21" fmla="*/ 0 h 11"/>
              <a:gd name="T22" fmla="*/ 2147483646 w 37"/>
              <a:gd name="T23" fmla="*/ 0 h 11"/>
              <a:gd name="T24" fmla="*/ 2147483646 w 37"/>
              <a:gd name="T25" fmla="*/ 0 h 11"/>
              <a:gd name="T26" fmla="*/ 2147483646 w 37"/>
              <a:gd name="T27" fmla="*/ 0 h 11"/>
              <a:gd name="T28" fmla="*/ 2147483646 w 37"/>
              <a:gd name="T29" fmla="*/ 2147483646 h 11"/>
              <a:gd name="T30" fmla="*/ 2147483646 w 37"/>
              <a:gd name="T31" fmla="*/ 2147483646 h 11"/>
              <a:gd name="T32" fmla="*/ 2147483646 w 37"/>
              <a:gd name="T33" fmla="*/ 2147483646 h 11"/>
              <a:gd name="T34" fmla="*/ 2147483646 w 37"/>
              <a:gd name="T35" fmla="*/ 2147483646 h 11"/>
              <a:gd name="T36" fmla="*/ 2147483646 w 37"/>
              <a:gd name="T37" fmla="*/ 2147483646 h 11"/>
              <a:gd name="T38" fmla="*/ 2147483646 w 37"/>
              <a:gd name="T39" fmla="*/ 2147483646 h 11"/>
              <a:gd name="T40" fmla="*/ 2147483646 w 37"/>
              <a:gd name="T41" fmla="*/ 2147483646 h 11"/>
              <a:gd name="T42" fmla="*/ 2147483646 w 37"/>
              <a:gd name="T43" fmla="*/ 2147483646 h 11"/>
              <a:gd name="T44" fmla="*/ 2147483646 w 37"/>
              <a:gd name="T45" fmla="*/ 2147483646 h 11"/>
              <a:gd name="T46" fmla="*/ 2147483646 w 37"/>
              <a:gd name="T47" fmla="*/ 2147483646 h 11"/>
              <a:gd name="T48" fmla="*/ 2147483646 w 37"/>
              <a:gd name="T49" fmla="*/ 2147483646 h 11"/>
              <a:gd name="T50" fmla="*/ 2147483646 w 37"/>
              <a:gd name="T51" fmla="*/ 2147483646 h 11"/>
              <a:gd name="T52" fmla="*/ 2147483646 w 37"/>
              <a:gd name="T53" fmla="*/ 2147483646 h 11"/>
              <a:gd name="T54" fmla="*/ 2147483646 w 37"/>
              <a:gd name="T55" fmla="*/ 2147483646 h 11"/>
              <a:gd name="T56" fmla="*/ 2147483646 w 37"/>
              <a:gd name="T57" fmla="*/ 2147483646 h 11"/>
              <a:gd name="T58" fmla="*/ 2147483646 w 37"/>
              <a:gd name="T59" fmla="*/ 2147483646 h 11"/>
              <a:gd name="T60" fmla="*/ 2147483646 w 37"/>
              <a:gd name="T61" fmla="*/ 2147483646 h 11"/>
              <a:gd name="T62" fmla="*/ 2147483646 w 37"/>
              <a:gd name="T63" fmla="*/ 2147483646 h 11"/>
              <a:gd name="T64" fmla="*/ 2147483646 w 37"/>
              <a:gd name="T65" fmla="*/ 2147483646 h 11"/>
              <a:gd name="T66" fmla="*/ 0 w 37"/>
              <a:gd name="T67" fmla="*/ 2147483646 h 11"/>
              <a:gd name="T68" fmla="*/ 0 w 37"/>
              <a:gd name="T69" fmla="*/ 2147483646 h 1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1"/>
              <a:gd name="T107" fmla="*/ 37 w 37"/>
              <a:gd name="T108" fmla="*/ 11 h 1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1">
                <a:moveTo>
                  <a:pt x="0" y="7"/>
                </a:move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2" y="4"/>
                </a:lnTo>
                <a:lnTo>
                  <a:pt x="3" y="4"/>
                </a:lnTo>
                <a:lnTo>
                  <a:pt x="4" y="2"/>
                </a:lnTo>
                <a:lnTo>
                  <a:pt x="7" y="1"/>
                </a:lnTo>
                <a:lnTo>
                  <a:pt x="9" y="1"/>
                </a:lnTo>
                <a:lnTo>
                  <a:pt x="11" y="0"/>
                </a:lnTo>
                <a:lnTo>
                  <a:pt x="15" y="0"/>
                </a:lnTo>
                <a:lnTo>
                  <a:pt x="18" y="0"/>
                </a:lnTo>
                <a:lnTo>
                  <a:pt x="22" y="0"/>
                </a:lnTo>
                <a:lnTo>
                  <a:pt x="27" y="1"/>
                </a:lnTo>
                <a:lnTo>
                  <a:pt x="31" y="2"/>
                </a:lnTo>
                <a:lnTo>
                  <a:pt x="37" y="4"/>
                </a:lnTo>
                <a:lnTo>
                  <a:pt x="37" y="6"/>
                </a:lnTo>
                <a:lnTo>
                  <a:pt x="36" y="6"/>
                </a:lnTo>
                <a:lnTo>
                  <a:pt x="34" y="5"/>
                </a:lnTo>
                <a:lnTo>
                  <a:pt x="32" y="5"/>
                </a:lnTo>
                <a:lnTo>
                  <a:pt x="30" y="5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2"/>
                </a:lnTo>
                <a:lnTo>
                  <a:pt x="15" y="2"/>
                </a:lnTo>
                <a:lnTo>
                  <a:pt x="13" y="4"/>
                </a:lnTo>
                <a:lnTo>
                  <a:pt x="9" y="4"/>
                </a:lnTo>
                <a:lnTo>
                  <a:pt x="7" y="5"/>
                </a:lnTo>
                <a:lnTo>
                  <a:pt x="4" y="6"/>
                </a:lnTo>
                <a:lnTo>
                  <a:pt x="2" y="8"/>
                </a:lnTo>
                <a:lnTo>
                  <a:pt x="0" y="11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3" name="Freeform 200"/>
          <p:cNvSpPr>
            <a:spLocks/>
          </p:cNvSpPr>
          <p:nvPr/>
        </p:nvSpPr>
        <p:spPr bwMode="auto">
          <a:xfrm>
            <a:off x="2679700" y="2406650"/>
            <a:ext cx="95250" cy="239713"/>
          </a:xfrm>
          <a:custGeom>
            <a:avLst/>
            <a:gdLst>
              <a:gd name="T0" fmla="*/ 0 w 60"/>
              <a:gd name="T1" fmla="*/ 0 h 114"/>
              <a:gd name="T2" fmla="*/ 0 w 60"/>
              <a:gd name="T3" fmla="*/ 2147483646 h 114"/>
              <a:gd name="T4" fmla="*/ 2147483646 w 60"/>
              <a:gd name="T5" fmla="*/ 2147483646 h 114"/>
              <a:gd name="T6" fmla="*/ 2147483646 w 60"/>
              <a:gd name="T7" fmla="*/ 2147483646 h 114"/>
              <a:gd name="T8" fmla="*/ 2147483646 w 60"/>
              <a:gd name="T9" fmla="*/ 2147483646 h 114"/>
              <a:gd name="T10" fmla="*/ 2147483646 w 60"/>
              <a:gd name="T11" fmla="*/ 2147483646 h 114"/>
              <a:gd name="T12" fmla="*/ 2147483646 w 60"/>
              <a:gd name="T13" fmla="*/ 2147483646 h 114"/>
              <a:gd name="T14" fmla="*/ 2147483646 w 60"/>
              <a:gd name="T15" fmla="*/ 2147483646 h 114"/>
              <a:gd name="T16" fmla="*/ 2147483646 w 60"/>
              <a:gd name="T17" fmla="*/ 2147483646 h 114"/>
              <a:gd name="T18" fmla="*/ 2147483646 w 60"/>
              <a:gd name="T19" fmla="*/ 2147483646 h 114"/>
              <a:gd name="T20" fmla="*/ 2147483646 w 60"/>
              <a:gd name="T21" fmla="*/ 2147483646 h 114"/>
              <a:gd name="T22" fmla="*/ 2147483646 w 60"/>
              <a:gd name="T23" fmla="*/ 2147483646 h 114"/>
              <a:gd name="T24" fmla="*/ 2147483646 w 60"/>
              <a:gd name="T25" fmla="*/ 2147483646 h 114"/>
              <a:gd name="T26" fmla="*/ 2147483646 w 60"/>
              <a:gd name="T27" fmla="*/ 2147483646 h 114"/>
              <a:gd name="T28" fmla="*/ 2147483646 w 60"/>
              <a:gd name="T29" fmla="*/ 2147483646 h 114"/>
              <a:gd name="T30" fmla="*/ 2147483646 w 60"/>
              <a:gd name="T31" fmla="*/ 2147483646 h 114"/>
              <a:gd name="T32" fmla="*/ 2147483646 w 60"/>
              <a:gd name="T33" fmla="*/ 2147483646 h 114"/>
              <a:gd name="T34" fmla="*/ 0 w 60"/>
              <a:gd name="T35" fmla="*/ 0 h 11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0"/>
              <a:gd name="T55" fmla="*/ 0 h 114"/>
              <a:gd name="T56" fmla="*/ 60 w 60"/>
              <a:gd name="T57" fmla="*/ 114 h 11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0" h="114">
                <a:moveTo>
                  <a:pt x="0" y="0"/>
                </a:moveTo>
                <a:lnTo>
                  <a:pt x="0" y="110"/>
                </a:lnTo>
                <a:lnTo>
                  <a:pt x="18" y="114"/>
                </a:lnTo>
                <a:lnTo>
                  <a:pt x="17" y="98"/>
                </a:lnTo>
                <a:lnTo>
                  <a:pt x="60" y="105"/>
                </a:lnTo>
                <a:lnTo>
                  <a:pt x="60" y="100"/>
                </a:lnTo>
                <a:lnTo>
                  <a:pt x="30" y="96"/>
                </a:lnTo>
                <a:lnTo>
                  <a:pt x="29" y="83"/>
                </a:lnTo>
                <a:lnTo>
                  <a:pt x="9" y="83"/>
                </a:lnTo>
                <a:lnTo>
                  <a:pt x="8" y="81"/>
                </a:lnTo>
                <a:lnTo>
                  <a:pt x="7" y="76"/>
                </a:lnTo>
                <a:lnTo>
                  <a:pt x="6" y="69"/>
                </a:lnTo>
                <a:lnTo>
                  <a:pt x="3" y="60"/>
                </a:lnTo>
                <a:lnTo>
                  <a:pt x="2" y="48"/>
                </a:lnTo>
                <a:lnTo>
                  <a:pt x="1" y="34"/>
                </a:lnTo>
                <a:lnTo>
                  <a:pt x="2" y="20"/>
                </a:lnTo>
                <a:lnTo>
                  <a:pt x="6" y="4"/>
                </a:lnTo>
                <a:lnTo>
                  <a:pt x="0" y="0"/>
                </a:lnTo>
                <a:close/>
              </a:path>
            </a:pathLst>
          </a:custGeom>
          <a:solidFill>
            <a:srgbClr val="001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4" name="Freeform 201"/>
          <p:cNvSpPr>
            <a:spLocks/>
          </p:cNvSpPr>
          <p:nvPr/>
        </p:nvSpPr>
        <p:spPr bwMode="auto">
          <a:xfrm>
            <a:off x="2727325" y="2352675"/>
            <a:ext cx="123825" cy="31750"/>
          </a:xfrm>
          <a:custGeom>
            <a:avLst/>
            <a:gdLst>
              <a:gd name="T0" fmla="*/ 0 w 78"/>
              <a:gd name="T1" fmla="*/ 2147483646 h 15"/>
              <a:gd name="T2" fmla="*/ 0 w 78"/>
              <a:gd name="T3" fmla="*/ 2147483646 h 15"/>
              <a:gd name="T4" fmla="*/ 2147483646 w 78"/>
              <a:gd name="T5" fmla="*/ 2147483646 h 15"/>
              <a:gd name="T6" fmla="*/ 2147483646 w 78"/>
              <a:gd name="T7" fmla="*/ 2147483646 h 15"/>
              <a:gd name="T8" fmla="*/ 2147483646 w 78"/>
              <a:gd name="T9" fmla="*/ 2147483646 h 15"/>
              <a:gd name="T10" fmla="*/ 2147483646 w 78"/>
              <a:gd name="T11" fmla="*/ 2147483646 h 15"/>
              <a:gd name="T12" fmla="*/ 2147483646 w 78"/>
              <a:gd name="T13" fmla="*/ 2147483646 h 15"/>
              <a:gd name="T14" fmla="*/ 2147483646 w 78"/>
              <a:gd name="T15" fmla="*/ 2147483646 h 15"/>
              <a:gd name="T16" fmla="*/ 2147483646 w 78"/>
              <a:gd name="T17" fmla="*/ 2147483646 h 15"/>
              <a:gd name="T18" fmla="*/ 2147483646 w 78"/>
              <a:gd name="T19" fmla="*/ 2147483646 h 15"/>
              <a:gd name="T20" fmla="*/ 2147483646 w 78"/>
              <a:gd name="T21" fmla="*/ 2147483646 h 15"/>
              <a:gd name="T22" fmla="*/ 2147483646 w 78"/>
              <a:gd name="T23" fmla="*/ 2147483646 h 15"/>
              <a:gd name="T24" fmla="*/ 2147483646 w 78"/>
              <a:gd name="T25" fmla="*/ 2147483646 h 15"/>
              <a:gd name="T26" fmla="*/ 2147483646 w 78"/>
              <a:gd name="T27" fmla="*/ 2147483646 h 15"/>
              <a:gd name="T28" fmla="*/ 2147483646 w 78"/>
              <a:gd name="T29" fmla="*/ 2147483646 h 15"/>
              <a:gd name="T30" fmla="*/ 2147483646 w 78"/>
              <a:gd name="T31" fmla="*/ 2147483646 h 15"/>
              <a:gd name="T32" fmla="*/ 2147483646 w 78"/>
              <a:gd name="T33" fmla="*/ 2147483646 h 15"/>
              <a:gd name="T34" fmla="*/ 2147483646 w 78"/>
              <a:gd name="T35" fmla="*/ 0 h 15"/>
              <a:gd name="T36" fmla="*/ 2147483646 w 78"/>
              <a:gd name="T37" fmla="*/ 0 h 15"/>
              <a:gd name="T38" fmla="*/ 2147483646 w 78"/>
              <a:gd name="T39" fmla="*/ 0 h 15"/>
              <a:gd name="T40" fmla="*/ 2147483646 w 78"/>
              <a:gd name="T41" fmla="*/ 0 h 15"/>
              <a:gd name="T42" fmla="*/ 2147483646 w 78"/>
              <a:gd name="T43" fmla="*/ 0 h 15"/>
              <a:gd name="T44" fmla="*/ 2147483646 w 78"/>
              <a:gd name="T45" fmla="*/ 0 h 15"/>
              <a:gd name="T46" fmla="*/ 2147483646 w 78"/>
              <a:gd name="T47" fmla="*/ 0 h 15"/>
              <a:gd name="T48" fmla="*/ 2147483646 w 78"/>
              <a:gd name="T49" fmla="*/ 0 h 15"/>
              <a:gd name="T50" fmla="*/ 2147483646 w 78"/>
              <a:gd name="T51" fmla="*/ 2147483646 h 15"/>
              <a:gd name="T52" fmla="*/ 2147483646 w 78"/>
              <a:gd name="T53" fmla="*/ 2147483646 h 15"/>
              <a:gd name="T54" fmla="*/ 2147483646 w 78"/>
              <a:gd name="T55" fmla="*/ 2147483646 h 15"/>
              <a:gd name="T56" fmla="*/ 2147483646 w 78"/>
              <a:gd name="T57" fmla="*/ 2147483646 h 15"/>
              <a:gd name="T58" fmla="*/ 2147483646 w 78"/>
              <a:gd name="T59" fmla="*/ 2147483646 h 15"/>
              <a:gd name="T60" fmla="*/ 2147483646 w 78"/>
              <a:gd name="T61" fmla="*/ 2147483646 h 15"/>
              <a:gd name="T62" fmla="*/ 2147483646 w 78"/>
              <a:gd name="T63" fmla="*/ 2147483646 h 15"/>
              <a:gd name="T64" fmla="*/ 2147483646 w 78"/>
              <a:gd name="T65" fmla="*/ 2147483646 h 15"/>
              <a:gd name="T66" fmla="*/ 0 w 78"/>
              <a:gd name="T67" fmla="*/ 2147483646 h 15"/>
              <a:gd name="T68" fmla="*/ 0 w 78"/>
              <a:gd name="T69" fmla="*/ 2147483646 h 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8"/>
              <a:gd name="T106" fmla="*/ 0 h 15"/>
              <a:gd name="T107" fmla="*/ 78 w 78"/>
              <a:gd name="T108" fmla="*/ 15 h 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8" h="15">
                <a:moveTo>
                  <a:pt x="0" y="15"/>
                </a:moveTo>
                <a:lnTo>
                  <a:pt x="0" y="15"/>
                </a:lnTo>
                <a:lnTo>
                  <a:pt x="2" y="14"/>
                </a:lnTo>
                <a:lnTo>
                  <a:pt x="4" y="14"/>
                </a:lnTo>
                <a:lnTo>
                  <a:pt x="7" y="12"/>
                </a:lnTo>
                <a:lnTo>
                  <a:pt x="11" y="11"/>
                </a:lnTo>
                <a:lnTo>
                  <a:pt x="14" y="10"/>
                </a:lnTo>
                <a:lnTo>
                  <a:pt x="19" y="9"/>
                </a:lnTo>
                <a:lnTo>
                  <a:pt x="23" y="8"/>
                </a:lnTo>
                <a:lnTo>
                  <a:pt x="29" y="8"/>
                </a:lnTo>
                <a:lnTo>
                  <a:pt x="35" y="7"/>
                </a:lnTo>
                <a:lnTo>
                  <a:pt x="42" y="7"/>
                </a:lnTo>
                <a:lnTo>
                  <a:pt x="48" y="5"/>
                </a:lnTo>
                <a:lnTo>
                  <a:pt x="55" y="7"/>
                </a:lnTo>
                <a:lnTo>
                  <a:pt x="62" y="7"/>
                </a:lnTo>
                <a:lnTo>
                  <a:pt x="69" y="8"/>
                </a:lnTo>
                <a:lnTo>
                  <a:pt x="76" y="9"/>
                </a:lnTo>
                <a:lnTo>
                  <a:pt x="78" y="0"/>
                </a:lnTo>
                <a:lnTo>
                  <a:pt x="76" y="0"/>
                </a:lnTo>
                <a:lnTo>
                  <a:pt x="74" y="0"/>
                </a:lnTo>
                <a:lnTo>
                  <a:pt x="70" y="0"/>
                </a:lnTo>
                <a:lnTo>
                  <a:pt x="65" y="0"/>
                </a:lnTo>
                <a:lnTo>
                  <a:pt x="61" y="0"/>
                </a:lnTo>
                <a:lnTo>
                  <a:pt x="56" y="0"/>
                </a:lnTo>
                <a:lnTo>
                  <a:pt x="50" y="1"/>
                </a:lnTo>
                <a:lnTo>
                  <a:pt x="43" y="1"/>
                </a:lnTo>
                <a:lnTo>
                  <a:pt x="37" y="1"/>
                </a:lnTo>
                <a:lnTo>
                  <a:pt x="30" y="2"/>
                </a:lnTo>
                <a:lnTo>
                  <a:pt x="25" y="3"/>
                </a:lnTo>
                <a:lnTo>
                  <a:pt x="18" y="4"/>
                </a:lnTo>
                <a:lnTo>
                  <a:pt x="12" y="5"/>
                </a:lnTo>
                <a:lnTo>
                  <a:pt x="6" y="7"/>
                </a:lnTo>
                <a:lnTo>
                  <a:pt x="0" y="8"/>
                </a:lnTo>
                <a:lnTo>
                  <a:pt x="0" y="1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5" name="Freeform 202"/>
          <p:cNvSpPr>
            <a:spLocks/>
          </p:cNvSpPr>
          <p:nvPr/>
        </p:nvSpPr>
        <p:spPr bwMode="auto">
          <a:xfrm>
            <a:off x="2655888" y="2649538"/>
            <a:ext cx="207962" cy="93662"/>
          </a:xfrm>
          <a:custGeom>
            <a:avLst/>
            <a:gdLst>
              <a:gd name="T0" fmla="*/ 2147483646 w 131"/>
              <a:gd name="T1" fmla="*/ 2147483646 h 44"/>
              <a:gd name="T2" fmla="*/ 2147483646 w 131"/>
              <a:gd name="T3" fmla="*/ 2147483646 h 44"/>
              <a:gd name="T4" fmla="*/ 2147483646 w 131"/>
              <a:gd name="T5" fmla="*/ 2147483646 h 44"/>
              <a:gd name="T6" fmla="*/ 2147483646 w 131"/>
              <a:gd name="T7" fmla="*/ 2147483646 h 44"/>
              <a:gd name="T8" fmla="*/ 2147483646 w 131"/>
              <a:gd name="T9" fmla="*/ 2147483646 h 44"/>
              <a:gd name="T10" fmla="*/ 2147483646 w 131"/>
              <a:gd name="T11" fmla="*/ 2147483646 h 44"/>
              <a:gd name="T12" fmla="*/ 2147483646 w 131"/>
              <a:gd name="T13" fmla="*/ 2147483646 h 44"/>
              <a:gd name="T14" fmla="*/ 2147483646 w 131"/>
              <a:gd name="T15" fmla="*/ 2147483646 h 44"/>
              <a:gd name="T16" fmla="*/ 2147483646 w 131"/>
              <a:gd name="T17" fmla="*/ 2147483646 h 44"/>
              <a:gd name="T18" fmla="*/ 2147483646 w 131"/>
              <a:gd name="T19" fmla="*/ 2147483646 h 44"/>
              <a:gd name="T20" fmla="*/ 2147483646 w 131"/>
              <a:gd name="T21" fmla="*/ 2147483646 h 44"/>
              <a:gd name="T22" fmla="*/ 2147483646 w 131"/>
              <a:gd name="T23" fmla="*/ 2147483646 h 44"/>
              <a:gd name="T24" fmla="*/ 2147483646 w 131"/>
              <a:gd name="T25" fmla="*/ 2147483646 h 44"/>
              <a:gd name="T26" fmla="*/ 2147483646 w 131"/>
              <a:gd name="T27" fmla="*/ 2147483646 h 44"/>
              <a:gd name="T28" fmla="*/ 2147483646 w 131"/>
              <a:gd name="T29" fmla="*/ 2147483646 h 44"/>
              <a:gd name="T30" fmla="*/ 2147483646 w 131"/>
              <a:gd name="T31" fmla="*/ 2147483646 h 44"/>
              <a:gd name="T32" fmla="*/ 2147483646 w 131"/>
              <a:gd name="T33" fmla="*/ 2147483646 h 44"/>
              <a:gd name="T34" fmla="*/ 0 w 131"/>
              <a:gd name="T35" fmla="*/ 2147483646 h 44"/>
              <a:gd name="T36" fmla="*/ 2147483646 w 131"/>
              <a:gd name="T37" fmla="*/ 0 h 44"/>
              <a:gd name="T38" fmla="*/ 2147483646 w 131"/>
              <a:gd name="T39" fmla="*/ 2147483646 h 44"/>
              <a:gd name="T40" fmla="*/ 2147483646 w 131"/>
              <a:gd name="T41" fmla="*/ 2147483646 h 44"/>
              <a:gd name="T42" fmla="*/ 2147483646 w 131"/>
              <a:gd name="T43" fmla="*/ 2147483646 h 44"/>
              <a:gd name="T44" fmla="*/ 2147483646 w 131"/>
              <a:gd name="T45" fmla="*/ 2147483646 h 44"/>
              <a:gd name="T46" fmla="*/ 2147483646 w 131"/>
              <a:gd name="T47" fmla="*/ 2147483646 h 44"/>
              <a:gd name="T48" fmla="*/ 2147483646 w 131"/>
              <a:gd name="T49" fmla="*/ 2147483646 h 44"/>
              <a:gd name="T50" fmla="*/ 2147483646 w 131"/>
              <a:gd name="T51" fmla="*/ 2147483646 h 44"/>
              <a:gd name="T52" fmla="*/ 2147483646 w 131"/>
              <a:gd name="T53" fmla="*/ 2147483646 h 44"/>
              <a:gd name="T54" fmla="*/ 2147483646 w 131"/>
              <a:gd name="T55" fmla="*/ 2147483646 h 44"/>
              <a:gd name="T56" fmla="*/ 2147483646 w 131"/>
              <a:gd name="T57" fmla="*/ 2147483646 h 44"/>
              <a:gd name="T58" fmla="*/ 2147483646 w 131"/>
              <a:gd name="T59" fmla="*/ 2147483646 h 44"/>
              <a:gd name="T60" fmla="*/ 2147483646 w 131"/>
              <a:gd name="T61" fmla="*/ 2147483646 h 44"/>
              <a:gd name="T62" fmla="*/ 2147483646 w 131"/>
              <a:gd name="T63" fmla="*/ 2147483646 h 44"/>
              <a:gd name="T64" fmla="*/ 2147483646 w 131"/>
              <a:gd name="T65" fmla="*/ 2147483646 h 44"/>
              <a:gd name="T66" fmla="*/ 2147483646 w 131"/>
              <a:gd name="T67" fmla="*/ 2147483646 h 44"/>
              <a:gd name="T68" fmla="*/ 2147483646 w 131"/>
              <a:gd name="T69" fmla="*/ 2147483646 h 44"/>
              <a:gd name="T70" fmla="*/ 2147483646 w 131"/>
              <a:gd name="T71" fmla="*/ 2147483646 h 44"/>
              <a:gd name="T72" fmla="*/ 2147483646 w 131"/>
              <a:gd name="T73" fmla="*/ 2147483646 h 44"/>
              <a:gd name="T74" fmla="*/ 2147483646 w 131"/>
              <a:gd name="T75" fmla="*/ 2147483646 h 44"/>
              <a:gd name="T76" fmla="*/ 2147483646 w 131"/>
              <a:gd name="T77" fmla="*/ 2147483646 h 4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1"/>
              <a:gd name="T118" fmla="*/ 0 h 44"/>
              <a:gd name="T119" fmla="*/ 131 w 131"/>
              <a:gd name="T120" fmla="*/ 44 h 4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1" h="44">
                <a:moveTo>
                  <a:pt x="54" y="43"/>
                </a:moveTo>
                <a:lnTo>
                  <a:pt x="56" y="42"/>
                </a:lnTo>
                <a:lnTo>
                  <a:pt x="57" y="42"/>
                </a:lnTo>
                <a:lnTo>
                  <a:pt x="59" y="41"/>
                </a:lnTo>
                <a:lnTo>
                  <a:pt x="60" y="41"/>
                </a:lnTo>
                <a:lnTo>
                  <a:pt x="63" y="40"/>
                </a:lnTo>
                <a:lnTo>
                  <a:pt x="65" y="39"/>
                </a:lnTo>
                <a:lnTo>
                  <a:pt x="67" y="37"/>
                </a:lnTo>
                <a:lnTo>
                  <a:pt x="71" y="36"/>
                </a:lnTo>
                <a:lnTo>
                  <a:pt x="73" y="34"/>
                </a:lnTo>
                <a:lnTo>
                  <a:pt x="75" y="33"/>
                </a:lnTo>
                <a:lnTo>
                  <a:pt x="78" y="30"/>
                </a:lnTo>
                <a:lnTo>
                  <a:pt x="80" y="29"/>
                </a:lnTo>
                <a:lnTo>
                  <a:pt x="81" y="27"/>
                </a:lnTo>
                <a:lnTo>
                  <a:pt x="84" y="26"/>
                </a:lnTo>
                <a:lnTo>
                  <a:pt x="85" y="23"/>
                </a:lnTo>
                <a:lnTo>
                  <a:pt x="0" y="2"/>
                </a:lnTo>
                <a:lnTo>
                  <a:pt x="5" y="0"/>
                </a:lnTo>
                <a:lnTo>
                  <a:pt x="131" y="32"/>
                </a:lnTo>
                <a:lnTo>
                  <a:pt x="126" y="34"/>
                </a:lnTo>
                <a:lnTo>
                  <a:pt x="89" y="25"/>
                </a:lnTo>
                <a:lnTo>
                  <a:pt x="89" y="26"/>
                </a:lnTo>
                <a:lnTo>
                  <a:pt x="88" y="26"/>
                </a:lnTo>
                <a:lnTo>
                  <a:pt x="88" y="27"/>
                </a:lnTo>
                <a:lnTo>
                  <a:pt x="87" y="28"/>
                </a:lnTo>
                <a:lnTo>
                  <a:pt x="86" y="29"/>
                </a:lnTo>
                <a:lnTo>
                  <a:pt x="85" y="30"/>
                </a:lnTo>
                <a:lnTo>
                  <a:pt x="82" y="32"/>
                </a:lnTo>
                <a:lnTo>
                  <a:pt x="80" y="33"/>
                </a:lnTo>
                <a:lnTo>
                  <a:pt x="78" y="34"/>
                </a:lnTo>
                <a:lnTo>
                  <a:pt x="75" y="36"/>
                </a:lnTo>
                <a:lnTo>
                  <a:pt x="72" y="37"/>
                </a:lnTo>
                <a:lnTo>
                  <a:pt x="70" y="40"/>
                </a:lnTo>
                <a:lnTo>
                  <a:pt x="65" y="41"/>
                </a:lnTo>
                <a:lnTo>
                  <a:pt x="61" y="42"/>
                </a:lnTo>
                <a:lnTo>
                  <a:pt x="57" y="44"/>
                </a:lnTo>
                <a:lnTo>
                  <a:pt x="54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6" name="Freeform 203"/>
          <p:cNvSpPr>
            <a:spLocks/>
          </p:cNvSpPr>
          <p:nvPr/>
        </p:nvSpPr>
        <p:spPr bwMode="auto">
          <a:xfrm>
            <a:off x="2611438" y="2674938"/>
            <a:ext cx="214312" cy="82550"/>
          </a:xfrm>
          <a:custGeom>
            <a:avLst/>
            <a:gdLst>
              <a:gd name="T0" fmla="*/ 0 w 135"/>
              <a:gd name="T1" fmla="*/ 0 h 39"/>
              <a:gd name="T2" fmla="*/ 2147483646 w 135"/>
              <a:gd name="T3" fmla="*/ 2147483646 h 39"/>
              <a:gd name="T4" fmla="*/ 2147483646 w 135"/>
              <a:gd name="T5" fmla="*/ 2147483646 h 39"/>
              <a:gd name="T6" fmla="*/ 2147483646 w 135"/>
              <a:gd name="T7" fmla="*/ 0 h 39"/>
              <a:gd name="T8" fmla="*/ 0 w 135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39"/>
              <a:gd name="T17" fmla="*/ 135 w 13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39">
                <a:moveTo>
                  <a:pt x="0" y="0"/>
                </a:moveTo>
                <a:lnTo>
                  <a:pt x="131" y="39"/>
                </a:lnTo>
                <a:lnTo>
                  <a:pt x="135" y="39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7" name="Freeform 204"/>
          <p:cNvSpPr>
            <a:spLocks/>
          </p:cNvSpPr>
          <p:nvPr/>
        </p:nvSpPr>
        <p:spPr bwMode="auto">
          <a:xfrm>
            <a:off x="2647950" y="2662238"/>
            <a:ext cx="209550" cy="76200"/>
          </a:xfrm>
          <a:custGeom>
            <a:avLst/>
            <a:gdLst>
              <a:gd name="T0" fmla="*/ 0 w 132"/>
              <a:gd name="T1" fmla="*/ 0 h 36"/>
              <a:gd name="T2" fmla="*/ 2147483646 w 132"/>
              <a:gd name="T3" fmla="*/ 2147483646 h 36"/>
              <a:gd name="T4" fmla="*/ 2147483646 w 132"/>
              <a:gd name="T5" fmla="*/ 2147483646 h 36"/>
              <a:gd name="T6" fmla="*/ 2147483646 w 132"/>
              <a:gd name="T7" fmla="*/ 0 h 36"/>
              <a:gd name="T8" fmla="*/ 0 w 13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6"/>
              <a:gd name="T17" fmla="*/ 132 w 13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6">
                <a:moveTo>
                  <a:pt x="0" y="0"/>
                </a:moveTo>
                <a:lnTo>
                  <a:pt x="129" y="36"/>
                </a:lnTo>
                <a:lnTo>
                  <a:pt x="132" y="35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8" name="Freeform 205"/>
          <p:cNvSpPr>
            <a:spLocks/>
          </p:cNvSpPr>
          <p:nvPr/>
        </p:nvSpPr>
        <p:spPr bwMode="auto">
          <a:xfrm>
            <a:off x="2630488" y="2667000"/>
            <a:ext cx="211137" cy="82550"/>
          </a:xfrm>
          <a:custGeom>
            <a:avLst/>
            <a:gdLst>
              <a:gd name="T0" fmla="*/ 0 w 133"/>
              <a:gd name="T1" fmla="*/ 0 h 39"/>
              <a:gd name="T2" fmla="*/ 2147483646 w 133"/>
              <a:gd name="T3" fmla="*/ 2147483646 h 39"/>
              <a:gd name="T4" fmla="*/ 2147483646 w 133"/>
              <a:gd name="T5" fmla="*/ 2147483646 h 39"/>
              <a:gd name="T6" fmla="*/ 2147483646 w 133"/>
              <a:gd name="T7" fmla="*/ 0 h 39"/>
              <a:gd name="T8" fmla="*/ 0 w 133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39"/>
              <a:gd name="T17" fmla="*/ 133 w 133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39">
                <a:moveTo>
                  <a:pt x="0" y="0"/>
                </a:moveTo>
                <a:lnTo>
                  <a:pt x="131" y="39"/>
                </a:lnTo>
                <a:lnTo>
                  <a:pt x="133" y="39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9" name="Line 206"/>
          <p:cNvSpPr>
            <a:spLocks noChangeShapeType="1"/>
          </p:cNvSpPr>
          <p:nvPr/>
        </p:nvSpPr>
        <p:spPr bwMode="auto">
          <a:xfrm>
            <a:off x="3165475" y="33226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40" name="Freeform 207"/>
          <p:cNvSpPr>
            <a:spLocks/>
          </p:cNvSpPr>
          <p:nvPr/>
        </p:nvSpPr>
        <p:spPr bwMode="auto">
          <a:xfrm>
            <a:off x="6478588" y="2500313"/>
            <a:ext cx="1901825" cy="1514475"/>
          </a:xfrm>
          <a:custGeom>
            <a:avLst/>
            <a:gdLst>
              <a:gd name="T0" fmla="*/ 2147483646 w 1198"/>
              <a:gd name="T1" fmla="*/ 2147483646 h 719"/>
              <a:gd name="T2" fmla="*/ 2147483646 w 1198"/>
              <a:gd name="T3" fmla="*/ 0 h 719"/>
              <a:gd name="T4" fmla="*/ 2147483646 w 1198"/>
              <a:gd name="T5" fmla="*/ 2147483646 h 719"/>
              <a:gd name="T6" fmla="*/ 2147483646 w 1198"/>
              <a:gd name="T7" fmla="*/ 2147483646 h 719"/>
              <a:gd name="T8" fmla="*/ 2147483646 w 1198"/>
              <a:gd name="T9" fmla="*/ 2147483646 h 719"/>
              <a:gd name="T10" fmla="*/ 2147483646 w 1198"/>
              <a:gd name="T11" fmla="*/ 2147483646 h 719"/>
              <a:gd name="T12" fmla="*/ 2147483646 w 1198"/>
              <a:gd name="T13" fmla="*/ 2147483646 h 719"/>
              <a:gd name="T14" fmla="*/ 2147483646 w 1198"/>
              <a:gd name="T15" fmla="*/ 2147483646 h 719"/>
              <a:gd name="T16" fmla="*/ 2147483646 w 1198"/>
              <a:gd name="T17" fmla="*/ 2147483646 h 719"/>
              <a:gd name="T18" fmla="*/ 2147483646 w 1198"/>
              <a:gd name="T19" fmla="*/ 2147483646 h 719"/>
              <a:gd name="T20" fmla="*/ 2147483646 w 1198"/>
              <a:gd name="T21" fmla="*/ 2147483646 h 719"/>
              <a:gd name="T22" fmla="*/ 2147483646 w 1198"/>
              <a:gd name="T23" fmla="*/ 2147483646 h 719"/>
              <a:gd name="T24" fmla="*/ 2147483646 w 1198"/>
              <a:gd name="T25" fmla="*/ 2147483646 h 719"/>
              <a:gd name="T26" fmla="*/ 2147483646 w 1198"/>
              <a:gd name="T27" fmla="*/ 2147483646 h 719"/>
              <a:gd name="T28" fmla="*/ 2147483646 w 1198"/>
              <a:gd name="T29" fmla="*/ 2147483646 h 719"/>
              <a:gd name="T30" fmla="*/ 2147483646 w 1198"/>
              <a:gd name="T31" fmla="*/ 2147483646 h 719"/>
              <a:gd name="T32" fmla="*/ 2147483646 w 1198"/>
              <a:gd name="T33" fmla="*/ 2147483646 h 719"/>
              <a:gd name="T34" fmla="*/ 2147483646 w 1198"/>
              <a:gd name="T35" fmla="*/ 2147483646 h 719"/>
              <a:gd name="T36" fmla="*/ 2147483646 w 1198"/>
              <a:gd name="T37" fmla="*/ 2147483646 h 719"/>
              <a:gd name="T38" fmla="*/ 2147483646 w 1198"/>
              <a:gd name="T39" fmla="*/ 2147483646 h 719"/>
              <a:gd name="T40" fmla="*/ 2147483646 w 1198"/>
              <a:gd name="T41" fmla="*/ 2147483646 h 719"/>
              <a:gd name="T42" fmla="*/ 2147483646 w 1198"/>
              <a:gd name="T43" fmla="*/ 2147483646 h 719"/>
              <a:gd name="T44" fmla="*/ 0 w 1198"/>
              <a:gd name="T45" fmla="*/ 2147483646 h 719"/>
              <a:gd name="T46" fmla="*/ 2147483646 w 1198"/>
              <a:gd name="T47" fmla="*/ 2147483646 h 719"/>
              <a:gd name="T48" fmla="*/ 2147483646 w 1198"/>
              <a:gd name="T49" fmla="*/ 2147483646 h 719"/>
              <a:gd name="T50" fmla="*/ 2147483646 w 1198"/>
              <a:gd name="T51" fmla="*/ 2147483646 h 719"/>
              <a:gd name="T52" fmla="*/ 2147483646 w 1198"/>
              <a:gd name="T53" fmla="*/ 2147483646 h 719"/>
              <a:gd name="T54" fmla="*/ 2147483646 w 1198"/>
              <a:gd name="T55" fmla="*/ 2147483646 h 719"/>
              <a:gd name="T56" fmla="*/ 2147483646 w 1198"/>
              <a:gd name="T57" fmla="*/ 2147483646 h 719"/>
              <a:gd name="T58" fmla="*/ 2147483646 w 1198"/>
              <a:gd name="T59" fmla="*/ 2147483646 h 719"/>
              <a:gd name="T60" fmla="*/ 2147483646 w 1198"/>
              <a:gd name="T61" fmla="*/ 2147483646 h 719"/>
              <a:gd name="T62" fmla="*/ 2147483646 w 1198"/>
              <a:gd name="T63" fmla="*/ 2147483646 h 719"/>
              <a:gd name="T64" fmla="*/ 2147483646 w 1198"/>
              <a:gd name="T65" fmla="*/ 2147483646 h 719"/>
              <a:gd name="T66" fmla="*/ 2147483646 w 1198"/>
              <a:gd name="T67" fmla="*/ 2147483646 h 719"/>
              <a:gd name="T68" fmla="*/ 2147483646 w 1198"/>
              <a:gd name="T69" fmla="*/ 2147483646 h 719"/>
              <a:gd name="T70" fmla="*/ 2147483646 w 1198"/>
              <a:gd name="T71" fmla="*/ 2147483646 h 719"/>
              <a:gd name="T72" fmla="*/ 2147483646 w 1198"/>
              <a:gd name="T73" fmla="*/ 2147483646 h 719"/>
              <a:gd name="T74" fmla="*/ 2147483646 w 1198"/>
              <a:gd name="T75" fmla="*/ 2147483646 h 719"/>
              <a:gd name="T76" fmla="*/ 2147483646 w 1198"/>
              <a:gd name="T77" fmla="*/ 2147483646 h 719"/>
              <a:gd name="T78" fmla="*/ 2147483646 w 1198"/>
              <a:gd name="T79" fmla="*/ 2147483646 h 719"/>
              <a:gd name="T80" fmla="*/ 2147483646 w 1198"/>
              <a:gd name="T81" fmla="*/ 2147483646 h 719"/>
              <a:gd name="T82" fmla="*/ 2147483646 w 1198"/>
              <a:gd name="T83" fmla="*/ 2147483646 h 719"/>
              <a:gd name="T84" fmla="*/ 2147483646 w 1198"/>
              <a:gd name="T85" fmla="*/ 2147483646 h 719"/>
              <a:gd name="T86" fmla="*/ 2147483646 w 1198"/>
              <a:gd name="T87" fmla="*/ 2147483646 h 719"/>
              <a:gd name="T88" fmla="*/ 2147483646 w 1198"/>
              <a:gd name="T89" fmla="*/ 2147483646 h 719"/>
              <a:gd name="T90" fmla="*/ 2147483646 w 1198"/>
              <a:gd name="T91" fmla="*/ 2147483646 h 719"/>
              <a:gd name="T92" fmla="*/ 2147483646 w 1198"/>
              <a:gd name="T93" fmla="*/ 2147483646 h 719"/>
              <a:gd name="T94" fmla="*/ 2147483646 w 1198"/>
              <a:gd name="T95" fmla="*/ 2147483646 h 719"/>
              <a:gd name="T96" fmla="*/ 2147483646 w 1198"/>
              <a:gd name="T97" fmla="*/ 2147483646 h 719"/>
              <a:gd name="T98" fmla="*/ 2147483646 w 1198"/>
              <a:gd name="T99" fmla="*/ 2147483646 h 719"/>
              <a:gd name="T100" fmla="*/ 2147483646 w 1198"/>
              <a:gd name="T101" fmla="*/ 2147483646 h 719"/>
              <a:gd name="T102" fmla="*/ 2147483646 w 1198"/>
              <a:gd name="T103" fmla="*/ 2147483646 h 719"/>
              <a:gd name="T104" fmla="*/ 2147483646 w 1198"/>
              <a:gd name="T105" fmla="*/ 2147483646 h 719"/>
              <a:gd name="T106" fmla="*/ 2147483646 w 1198"/>
              <a:gd name="T107" fmla="*/ 2147483646 h 719"/>
              <a:gd name="T108" fmla="*/ 2147483646 w 1198"/>
              <a:gd name="T109" fmla="*/ 2147483646 h 719"/>
              <a:gd name="T110" fmla="*/ 2147483646 w 1198"/>
              <a:gd name="T111" fmla="*/ 2147483646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Arial"/>
              </a:rPr>
              <a:t>External Network</a:t>
            </a:r>
          </a:p>
        </p:txBody>
      </p:sp>
      <p:sp>
        <p:nvSpPr>
          <p:cNvPr id="18641" name="Line 208"/>
          <p:cNvSpPr>
            <a:spLocks noChangeShapeType="1"/>
          </p:cNvSpPr>
          <p:nvPr/>
        </p:nvSpPr>
        <p:spPr bwMode="auto">
          <a:xfrm flipV="1">
            <a:off x="4227513" y="3298825"/>
            <a:ext cx="261937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642" name="Group 209"/>
          <p:cNvGrpSpPr>
            <a:grpSpLocks/>
          </p:cNvGrpSpPr>
          <p:nvPr/>
        </p:nvGrpSpPr>
        <p:grpSpPr bwMode="auto">
          <a:xfrm>
            <a:off x="4433888" y="2587625"/>
            <a:ext cx="441325" cy="1452563"/>
            <a:chOff x="2550" y="2912"/>
            <a:chExt cx="278" cy="690"/>
          </a:xfrm>
        </p:grpSpPr>
        <p:sp>
          <p:nvSpPr>
            <p:cNvPr id="18693" name="Freeform 21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94" name="Rectangle 21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695" name="Freeform 21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96" name="Rectangle 21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697" name="Rectangle 21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698" name="Rectangle 21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699" name="Rectangle 21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00" name="Rectangle 21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01" name="Rectangle 21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02" name="Rectangle 21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03" name="Rectangle 22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04" name="Rectangle 22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05" name="Rectangle 22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06" name="Rectangle 22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07" name="Rectangle 22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08" name="Rectangle 22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09" name="Rectangle 22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10" name="Rectangle 22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11" name="Rectangle 22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12" name="Rectangle 22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13" name="Rectangle 23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14" name="Rectangle 23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15" name="Rectangle 23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16" name="Rectangle 23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17" name="Rectangle 23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18" name="Rectangle 23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19" name="Rectangle 23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20" name="Rectangle 23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21" name="Rectangle 23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22" name="Rectangle 23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23" name="Rectangle 24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24" name="Rectangle 24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25" name="Rectangle 24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26" name="Rectangle 24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27" name="Rectangle 24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28" name="Rectangle 24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29" name="Rectangle 24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30" name="Rectangle 24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731" name="Freeform 24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32" name="Freeform 24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33" name="Freeform 25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34" name="Freeform 25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35" name="Freeform 25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36" name="Freeform 25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37" name="Freeform 25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38" name="Freeform 25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39" name="Freeform 25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0" name="Freeform 25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1" name="Freeform 25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2" name="Freeform 25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3" name="Freeform 26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4" name="Freeform 26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5" name="Freeform 26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6" name="Freeform 26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7" name="Freeform 26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8" name="Freeform 26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49" name="Freeform 26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50" name="Freeform 26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51" name="Freeform 26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52" name="Freeform 26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53" name="Freeform 27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54" name="Freeform 27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55" name="Freeform 27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56" name="Freeform 27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57" name="Freeform 27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58" name="Freeform 27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59" name="Freeform 27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60" name="Freeform 27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61" name="Freeform 27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62" name="Freeform 27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63" name="Freeform 28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64" name="Freeform 28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65" name="Freeform 28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66" name="Freeform 28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67" name="Freeform 28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68" name="Freeform 28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69" name="Freeform 28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70" name="Freeform 28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71" name="Freeform 28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72" name="Freeform 28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73" name="Freeform 29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74" name="Freeform 29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75" name="Freeform 29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76" name="Freeform 29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77" name="Freeform 29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78" name="Freeform 29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79" name="Freeform 29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80" name="Freeform 29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81" name="Freeform 29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82" name="Freeform 29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83" name="Freeform 30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84" name="Freeform 30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85" name="Freeform 30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86" name="Freeform 30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87" name="Freeform 30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88" name="Freeform 30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89" name="Freeform 30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90" name="Freeform 30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91" name="Freeform 30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92" name="Freeform 30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93" name="Freeform 31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94" name="Freeform 31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95" name="Freeform 31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96" name="Freeform 31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97" name="Freeform 31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98" name="Freeform 31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99" name="Rectangle 31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8800" name="Freeform 31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01" name="Freeform 31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02" name="Freeform 31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43" name="Group 320"/>
          <p:cNvGrpSpPr>
            <a:grpSpLocks/>
          </p:cNvGrpSpPr>
          <p:nvPr/>
        </p:nvGrpSpPr>
        <p:grpSpPr bwMode="auto">
          <a:xfrm>
            <a:off x="3535363" y="3629025"/>
            <a:ext cx="495300" cy="622300"/>
            <a:chOff x="2870" y="1518"/>
            <a:chExt cx="292" cy="320"/>
          </a:xfrm>
        </p:grpSpPr>
        <p:graphicFrame>
          <p:nvGraphicFramePr>
            <p:cNvPr id="18691" name="Object 32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98" name="Clip" r:id="rId3" imgW="826829" imgH="840406" progId="MS_ClipArt_Gallery.2">
                    <p:embed/>
                  </p:oleObj>
                </mc:Choice>
                <mc:Fallback>
                  <p:oleObj name="Clip" r:id="rId3" imgW="826829" imgH="840406" progId="MS_ClipArt_Gallery.2">
                    <p:embed/>
                    <p:pic>
                      <p:nvPicPr>
                        <p:cNvPr id="0" name="Object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92" name="Object 32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99" name="Clip" r:id="rId5" imgW="1268295" imgH="1199426" progId="MS_ClipArt_Gallery.2">
                    <p:embed/>
                  </p:oleObj>
                </mc:Choice>
                <mc:Fallback>
                  <p:oleObj name="Clip" r:id="rId5" imgW="1268295" imgH="1199426" progId="MS_ClipArt_Gallery.2">
                    <p:embed/>
                    <p:pic>
                      <p:nvPicPr>
                        <p:cNvPr id="0" name="Object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644" name="Group 323"/>
          <p:cNvGrpSpPr>
            <a:grpSpLocks/>
          </p:cNvGrpSpPr>
          <p:nvPr/>
        </p:nvGrpSpPr>
        <p:grpSpPr bwMode="auto">
          <a:xfrm>
            <a:off x="3044825" y="1608138"/>
            <a:ext cx="495300" cy="622300"/>
            <a:chOff x="2870" y="1518"/>
            <a:chExt cx="292" cy="320"/>
          </a:xfrm>
        </p:grpSpPr>
        <p:graphicFrame>
          <p:nvGraphicFramePr>
            <p:cNvPr id="18689" name="Object 32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0" name="Clip" r:id="rId7" imgW="826829" imgH="840406" progId="MS_ClipArt_Gallery.2">
                    <p:embed/>
                  </p:oleObj>
                </mc:Choice>
                <mc:Fallback>
                  <p:oleObj name="Clip" r:id="rId7" imgW="826829" imgH="840406" progId="MS_ClipArt_Gallery.2">
                    <p:embed/>
                    <p:pic>
                      <p:nvPicPr>
                        <p:cNvPr id="0" name="Object 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90" name="Object 32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1" name="Clip" r:id="rId8" imgW="1268295" imgH="1199426" progId="MS_ClipArt_Gallery.2">
                    <p:embed/>
                  </p:oleObj>
                </mc:Choice>
                <mc:Fallback>
                  <p:oleObj name="Clip" r:id="rId8" imgW="1268295" imgH="1199426" progId="MS_ClipArt_Gallery.2">
                    <p:embed/>
                    <p:pic>
                      <p:nvPicPr>
                        <p:cNvPr id="0" name="Object 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645" name="Group 326"/>
          <p:cNvGrpSpPr>
            <a:grpSpLocks/>
          </p:cNvGrpSpPr>
          <p:nvPr/>
        </p:nvGrpSpPr>
        <p:grpSpPr bwMode="auto">
          <a:xfrm>
            <a:off x="5684838" y="1674813"/>
            <a:ext cx="495300" cy="622300"/>
            <a:chOff x="2870" y="1518"/>
            <a:chExt cx="292" cy="320"/>
          </a:xfrm>
        </p:grpSpPr>
        <p:graphicFrame>
          <p:nvGraphicFramePr>
            <p:cNvPr id="18687" name="Object 32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2" name="Clip" r:id="rId9" imgW="826829" imgH="840406" progId="MS_ClipArt_Gallery.2">
                    <p:embed/>
                  </p:oleObj>
                </mc:Choice>
                <mc:Fallback>
                  <p:oleObj name="Clip" r:id="rId9" imgW="826829" imgH="840406" progId="MS_ClipArt_Gallery.2">
                    <p:embed/>
                    <p:pic>
                      <p:nvPicPr>
                        <p:cNvPr id="0" name="Object 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88" name="Object 32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3" name="Clip" r:id="rId10" imgW="1268295" imgH="1199426" progId="MS_ClipArt_Gallery.2">
                    <p:embed/>
                  </p:oleObj>
                </mc:Choice>
                <mc:Fallback>
                  <p:oleObj name="Clip" r:id="rId10" imgW="1268295" imgH="1199426" progId="MS_ClipArt_Gallery.2">
                    <p:embed/>
                    <p:pic>
                      <p:nvPicPr>
                        <p:cNvPr id="0" name="Object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646" name="Picture 329" descr="Ev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1628775"/>
            <a:ext cx="6127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647" name="Group 330"/>
          <p:cNvGrpSpPr>
            <a:grpSpLocks/>
          </p:cNvGrpSpPr>
          <p:nvPr/>
        </p:nvGrpSpPr>
        <p:grpSpPr bwMode="auto">
          <a:xfrm>
            <a:off x="5011738" y="3211513"/>
            <a:ext cx="569912" cy="285750"/>
            <a:chOff x="533" y="321"/>
            <a:chExt cx="359" cy="180"/>
          </a:xfrm>
        </p:grpSpPr>
        <p:grpSp>
          <p:nvGrpSpPr>
            <p:cNvPr id="18672" name="Group 331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674" name="Oval 332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8675" name="Line 333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6" name="Line 334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" name="Rectangle 335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678" name="Oval 336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18679" name="Group 337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684" name="Line 3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85" name="Line 3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86" name="Line 3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680" name="Group 341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681" name="Line 3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82" name="Line 3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83" name="Line 3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673" name="Line 345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48" name="Group 346"/>
          <p:cNvGrpSpPr>
            <a:grpSpLocks/>
          </p:cNvGrpSpPr>
          <p:nvPr/>
        </p:nvGrpSpPr>
        <p:grpSpPr bwMode="auto">
          <a:xfrm>
            <a:off x="3548063" y="2389188"/>
            <a:ext cx="782637" cy="571500"/>
            <a:chOff x="1160" y="2192"/>
            <a:chExt cx="589" cy="440"/>
          </a:xfrm>
        </p:grpSpPr>
        <p:pic>
          <p:nvPicPr>
            <p:cNvPr id="18654" name="Picture 347" descr="31u_bnrz[1]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349" y="2458"/>
              <a:ext cx="2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655" name="AutoShape 348"/>
            <p:cNvSpPr>
              <a:spLocks noChangeAspect="1" noChangeArrowheads="1" noTextEdit="1"/>
            </p:cNvSpPr>
            <p:nvPr/>
          </p:nvSpPr>
          <p:spPr bwMode="auto">
            <a:xfrm>
              <a:off x="1160" y="2192"/>
              <a:ext cx="58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56" name="Freeform 349"/>
            <p:cNvSpPr>
              <a:spLocks/>
            </p:cNvSpPr>
            <p:nvPr/>
          </p:nvSpPr>
          <p:spPr bwMode="auto">
            <a:xfrm>
              <a:off x="1283" y="2231"/>
              <a:ext cx="83" cy="102"/>
            </a:xfrm>
            <a:custGeom>
              <a:avLst/>
              <a:gdLst>
                <a:gd name="T0" fmla="*/ 0 w 247"/>
                <a:gd name="T1" fmla="*/ 1 h 203"/>
                <a:gd name="T2" fmla="*/ 0 w 247"/>
                <a:gd name="T3" fmla="*/ 1 h 203"/>
                <a:gd name="T4" fmla="*/ 0 w 247"/>
                <a:gd name="T5" fmla="*/ 1 h 203"/>
                <a:gd name="T6" fmla="*/ 0 w 247"/>
                <a:gd name="T7" fmla="*/ 1 h 203"/>
                <a:gd name="T8" fmla="*/ 0 w 247"/>
                <a:gd name="T9" fmla="*/ 1 h 203"/>
                <a:gd name="T10" fmla="*/ 0 w 247"/>
                <a:gd name="T11" fmla="*/ 1 h 203"/>
                <a:gd name="T12" fmla="*/ 0 w 247"/>
                <a:gd name="T13" fmla="*/ 1 h 203"/>
                <a:gd name="T14" fmla="*/ 0 w 247"/>
                <a:gd name="T15" fmla="*/ 1 h 203"/>
                <a:gd name="T16" fmla="*/ 0 w 247"/>
                <a:gd name="T17" fmla="*/ 1 h 203"/>
                <a:gd name="T18" fmla="*/ 0 w 247"/>
                <a:gd name="T19" fmla="*/ 1 h 203"/>
                <a:gd name="T20" fmla="*/ 0 w 247"/>
                <a:gd name="T21" fmla="*/ 1 h 203"/>
                <a:gd name="T22" fmla="*/ 0 w 247"/>
                <a:gd name="T23" fmla="*/ 1 h 203"/>
                <a:gd name="T24" fmla="*/ 0 w 247"/>
                <a:gd name="T25" fmla="*/ 1 h 203"/>
                <a:gd name="T26" fmla="*/ 0 w 247"/>
                <a:gd name="T27" fmla="*/ 1 h 203"/>
                <a:gd name="T28" fmla="*/ 0 w 247"/>
                <a:gd name="T29" fmla="*/ 1 h 203"/>
                <a:gd name="T30" fmla="*/ 0 w 247"/>
                <a:gd name="T31" fmla="*/ 1 h 203"/>
                <a:gd name="T32" fmla="*/ 0 w 247"/>
                <a:gd name="T33" fmla="*/ 1 h 203"/>
                <a:gd name="T34" fmla="*/ 0 w 247"/>
                <a:gd name="T35" fmla="*/ 1 h 203"/>
                <a:gd name="T36" fmla="*/ 0 w 247"/>
                <a:gd name="T37" fmla="*/ 1 h 203"/>
                <a:gd name="T38" fmla="*/ 0 w 247"/>
                <a:gd name="T39" fmla="*/ 1 h 203"/>
                <a:gd name="T40" fmla="*/ 0 w 247"/>
                <a:gd name="T41" fmla="*/ 1 h 203"/>
                <a:gd name="T42" fmla="*/ 0 w 247"/>
                <a:gd name="T43" fmla="*/ 1 h 203"/>
                <a:gd name="T44" fmla="*/ 0 w 247"/>
                <a:gd name="T45" fmla="*/ 1 h 203"/>
                <a:gd name="T46" fmla="*/ 0 w 247"/>
                <a:gd name="T47" fmla="*/ 1 h 203"/>
                <a:gd name="T48" fmla="*/ 0 w 247"/>
                <a:gd name="T49" fmla="*/ 1 h 203"/>
                <a:gd name="T50" fmla="*/ 0 w 247"/>
                <a:gd name="T51" fmla="*/ 1 h 203"/>
                <a:gd name="T52" fmla="*/ 0 w 247"/>
                <a:gd name="T53" fmla="*/ 1 h 203"/>
                <a:gd name="T54" fmla="*/ 0 w 247"/>
                <a:gd name="T55" fmla="*/ 1 h 203"/>
                <a:gd name="T56" fmla="*/ 0 w 247"/>
                <a:gd name="T57" fmla="*/ 1 h 203"/>
                <a:gd name="T58" fmla="*/ 0 w 247"/>
                <a:gd name="T59" fmla="*/ 1 h 203"/>
                <a:gd name="T60" fmla="*/ 0 w 247"/>
                <a:gd name="T61" fmla="*/ 1 h 203"/>
                <a:gd name="T62" fmla="*/ 0 w 247"/>
                <a:gd name="T63" fmla="*/ 1 h 203"/>
                <a:gd name="T64" fmla="*/ 0 w 247"/>
                <a:gd name="T65" fmla="*/ 1 h 203"/>
                <a:gd name="T66" fmla="*/ 0 w 247"/>
                <a:gd name="T67" fmla="*/ 1 h 203"/>
                <a:gd name="T68" fmla="*/ 0 w 247"/>
                <a:gd name="T69" fmla="*/ 1 h 203"/>
                <a:gd name="T70" fmla="*/ 0 w 247"/>
                <a:gd name="T71" fmla="*/ 1 h 203"/>
                <a:gd name="T72" fmla="*/ 0 w 247"/>
                <a:gd name="T73" fmla="*/ 1 h 203"/>
                <a:gd name="T74" fmla="*/ 0 w 247"/>
                <a:gd name="T75" fmla="*/ 1 h 203"/>
                <a:gd name="T76" fmla="*/ 0 w 247"/>
                <a:gd name="T77" fmla="*/ 1 h 203"/>
                <a:gd name="T78" fmla="*/ 0 w 247"/>
                <a:gd name="T79" fmla="*/ 1 h 203"/>
                <a:gd name="T80" fmla="*/ 0 w 247"/>
                <a:gd name="T81" fmla="*/ 1 h 203"/>
                <a:gd name="T82" fmla="*/ 0 w 247"/>
                <a:gd name="T83" fmla="*/ 1 h 203"/>
                <a:gd name="T84" fmla="*/ 0 w 247"/>
                <a:gd name="T85" fmla="*/ 0 h 203"/>
                <a:gd name="T86" fmla="*/ 0 w 247"/>
                <a:gd name="T87" fmla="*/ 1 h 203"/>
                <a:gd name="T88" fmla="*/ 0 w 247"/>
                <a:gd name="T89" fmla="*/ 1 h 203"/>
                <a:gd name="T90" fmla="*/ 0 w 247"/>
                <a:gd name="T91" fmla="*/ 1 h 203"/>
                <a:gd name="T92" fmla="*/ 0 w 247"/>
                <a:gd name="T93" fmla="*/ 1 h 203"/>
                <a:gd name="T94" fmla="*/ 0 w 247"/>
                <a:gd name="T95" fmla="*/ 1 h 203"/>
                <a:gd name="T96" fmla="*/ 0 w 247"/>
                <a:gd name="T97" fmla="*/ 1 h 2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7"/>
                <a:gd name="T148" fmla="*/ 0 h 203"/>
                <a:gd name="T149" fmla="*/ 247 w 247"/>
                <a:gd name="T150" fmla="*/ 203 h 20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57" name="Freeform 350"/>
            <p:cNvSpPr>
              <a:spLocks/>
            </p:cNvSpPr>
            <p:nvPr/>
          </p:nvSpPr>
          <p:spPr bwMode="auto">
            <a:xfrm>
              <a:off x="1424" y="2230"/>
              <a:ext cx="52" cy="79"/>
            </a:xfrm>
            <a:custGeom>
              <a:avLst/>
              <a:gdLst>
                <a:gd name="T0" fmla="*/ 0 w 158"/>
                <a:gd name="T1" fmla="*/ 1 h 158"/>
                <a:gd name="T2" fmla="*/ 0 w 158"/>
                <a:gd name="T3" fmla="*/ 1 h 158"/>
                <a:gd name="T4" fmla="*/ 0 w 158"/>
                <a:gd name="T5" fmla="*/ 1 h 158"/>
                <a:gd name="T6" fmla="*/ 0 w 158"/>
                <a:gd name="T7" fmla="*/ 1 h 158"/>
                <a:gd name="T8" fmla="*/ 0 w 158"/>
                <a:gd name="T9" fmla="*/ 1 h 158"/>
                <a:gd name="T10" fmla="*/ 0 w 158"/>
                <a:gd name="T11" fmla="*/ 1 h 158"/>
                <a:gd name="T12" fmla="*/ 0 w 158"/>
                <a:gd name="T13" fmla="*/ 1 h 158"/>
                <a:gd name="T14" fmla="*/ 0 w 158"/>
                <a:gd name="T15" fmla="*/ 1 h 158"/>
                <a:gd name="T16" fmla="*/ 0 w 158"/>
                <a:gd name="T17" fmla="*/ 1 h 158"/>
                <a:gd name="T18" fmla="*/ 0 w 158"/>
                <a:gd name="T19" fmla="*/ 1 h 158"/>
                <a:gd name="T20" fmla="*/ 0 w 158"/>
                <a:gd name="T21" fmla="*/ 1 h 158"/>
                <a:gd name="T22" fmla="*/ 0 w 158"/>
                <a:gd name="T23" fmla="*/ 1 h 158"/>
                <a:gd name="T24" fmla="*/ 0 w 158"/>
                <a:gd name="T25" fmla="*/ 1 h 158"/>
                <a:gd name="T26" fmla="*/ 0 w 158"/>
                <a:gd name="T27" fmla="*/ 1 h 158"/>
                <a:gd name="T28" fmla="*/ 0 w 158"/>
                <a:gd name="T29" fmla="*/ 1 h 158"/>
                <a:gd name="T30" fmla="*/ 0 w 158"/>
                <a:gd name="T31" fmla="*/ 1 h 158"/>
                <a:gd name="T32" fmla="*/ 0 w 158"/>
                <a:gd name="T33" fmla="*/ 1 h 158"/>
                <a:gd name="T34" fmla="*/ 0 w 158"/>
                <a:gd name="T35" fmla="*/ 1 h 158"/>
                <a:gd name="T36" fmla="*/ 0 w 158"/>
                <a:gd name="T37" fmla="*/ 1 h 158"/>
                <a:gd name="T38" fmla="*/ 0 w 158"/>
                <a:gd name="T39" fmla="*/ 1 h 158"/>
                <a:gd name="T40" fmla="*/ 0 w 158"/>
                <a:gd name="T41" fmla="*/ 1 h 158"/>
                <a:gd name="T42" fmla="*/ 0 w 158"/>
                <a:gd name="T43" fmla="*/ 1 h 158"/>
                <a:gd name="T44" fmla="*/ 0 w 158"/>
                <a:gd name="T45" fmla="*/ 1 h 158"/>
                <a:gd name="T46" fmla="*/ 0 w 158"/>
                <a:gd name="T47" fmla="*/ 1 h 158"/>
                <a:gd name="T48" fmla="*/ 0 w 158"/>
                <a:gd name="T49" fmla="*/ 1 h 158"/>
                <a:gd name="T50" fmla="*/ 0 w 158"/>
                <a:gd name="T51" fmla="*/ 1 h 158"/>
                <a:gd name="T52" fmla="*/ 0 w 158"/>
                <a:gd name="T53" fmla="*/ 1 h 158"/>
                <a:gd name="T54" fmla="*/ 0 w 158"/>
                <a:gd name="T55" fmla="*/ 1 h 158"/>
                <a:gd name="T56" fmla="*/ 0 w 158"/>
                <a:gd name="T57" fmla="*/ 1 h 158"/>
                <a:gd name="T58" fmla="*/ 0 w 158"/>
                <a:gd name="T59" fmla="*/ 1 h 158"/>
                <a:gd name="T60" fmla="*/ 0 w 158"/>
                <a:gd name="T61" fmla="*/ 0 h 158"/>
                <a:gd name="T62" fmla="*/ 0 w 158"/>
                <a:gd name="T63" fmla="*/ 0 h 158"/>
                <a:gd name="T64" fmla="*/ 0 w 158"/>
                <a:gd name="T65" fmla="*/ 1 h 158"/>
                <a:gd name="T66" fmla="*/ 0 w 158"/>
                <a:gd name="T67" fmla="*/ 1 h 158"/>
                <a:gd name="T68" fmla="*/ 0 w 158"/>
                <a:gd name="T69" fmla="*/ 1 h 158"/>
                <a:gd name="T70" fmla="*/ 0 w 158"/>
                <a:gd name="T71" fmla="*/ 1 h 158"/>
                <a:gd name="T72" fmla="*/ 0 w 158"/>
                <a:gd name="T73" fmla="*/ 1 h 158"/>
                <a:gd name="T74" fmla="*/ 0 w 158"/>
                <a:gd name="T75" fmla="*/ 1 h 158"/>
                <a:gd name="T76" fmla="*/ 0 w 158"/>
                <a:gd name="T77" fmla="*/ 1 h 158"/>
                <a:gd name="T78" fmla="*/ 0 w 158"/>
                <a:gd name="T79" fmla="*/ 1 h 158"/>
                <a:gd name="T80" fmla="*/ 0 w 158"/>
                <a:gd name="T81" fmla="*/ 1 h 15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8"/>
                <a:gd name="T124" fmla="*/ 0 h 158"/>
                <a:gd name="T125" fmla="*/ 158 w 158"/>
                <a:gd name="T126" fmla="*/ 158 h 15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58" name="Freeform 351"/>
            <p:cNvSpPr>
              <a:spLocks/>
            </p:cNvSpPr>
            <p:nvPr/>
          </p:nvSpPr>
          <p:spPr bwMode="auto">
            <a:xfrm>
              <a:off x="1232" y="2211"/>
              <a:ext cx="133" cy="166"/>
            </a:xfrm>
            <a:custGeom>
              <a:avLst/>
              <a:gdLst>
                <a:gd name="T0" fmla="*/ 0 w 399"/>
                <a:gd name="T1" fmla="*/ 1 h 331"/>
                <a:gd name="T2" fmla="*/ 0 w 399"/>
                <a:gd name="T3" fmla="*/ 1 h 331"/>
                <a:gd name="T4" fmla="*/ 0 w 399"/>
                <a:gd name="T5" fmla="*/ 1 h 331"/>
                <a:gd name="T6" fmla="*/ 0 w 399"/>
                <a:gd name="T7" fmla="*/ 1 h 331"/>
                <a:gd name="T8" fmla="*/ 0 w 399"/>
                <a:gd name="T9" fmla="*/ 1 h 331"/>
                <a:gd name="T10" fmla="*/ 0 w 399"/>
                <a:gd name="T11" fmla="*/ 1 h 331"/>
                <a:gd name="T12" fmla="*/ 0 w 399"/>
                <a:gd name="T13" fmla="*/ 2 h 331"/>
                <a:gd name="T14" fmla="*/ 0 w 399"/>
                <a:gd name="T15" fmla="*/ 2 h 331"/>
                <a:gd name="T16" fmla="*/ 0 w 399"/>
                <a:gd name="T17" fmla="*/ 2 h 331"/>
                <a:gd name="T18" fmla="*/ 0 w 399"/>
                <a:gd name="T19" fmla="*/ 2 h 331"/>
                <a:gd name="T20" fmla="*/ 0 w 399"/>
                <a:gd name="T21" fmla="*/ 2 h 331"/>
                <a:gd name="T22" fmla="*/ 0 w 399"/>
                <a:gd name="T23" fmla="*/ 2 h 331"/>
                <a:gd name="T24" fmla="*/ 0 w 399"/>
                <a:gd name="T25" fmla="*/ 2 h 331"/>
                <a:gd name="T26" fmla="*/ 0 w 399"/>
                <a:gd name="T27" fmla="*/ 2 h 331"/>
                <a:gd name="T28" fmla="*/ 0 w 399"/>
                <a:gd name="T29" fmla="*/ 2 h 331"/>
                <a:gd name="T30" fmla="*/ 0 w 399"/>
                <a:gd name="T31" fmla="*/ 2 h 331"/>
                <a:gd name="T32" fmla="*/ 0 w 399"/>
                <a:gd name="T33" fmla="*/ 2 h 331"/>
                <a:gd name="T34" fmla="*/ 0 w 399"/>
                <a:gd name="T35" fmla="*/ 2 h 331"/>
                <a:gd name="T36" fmla="*/ 0 w 399"/>
                <a:gd name="T37" fmla="*/ 2 h 331"/>
                <a:gd name="T38" fmla="*/ 0 w 399"/>
                <a:gd name="T39" fmla="*/ 2 h 331"/>
                <a:gd name="T40" fmla="*/ 0 w 399"/>
                <a:gd name="T41" fmla="*/ 2 h 331"/>
                <a:gd name="T42" fmla="*/ 0 w 399"/>
                <a:gd name="T43" fmla="*/ 2 h 331"/>
                <a:gd name="T44" fmla="*/ 0 w 399"/>
                <a:gd name="T45" fmla="*/ 2 h 331"/>
                <a:gd name="T46" fmla="*/ 0 w 399"/>
                <a:gd name="T47" fmla="*/ 2 h 331"/>
                <a:gd name="T48" fmla="*/ 0 w 399"/>
                <a:gd name="T49" fmla="*/ 2 h 331"/>
                <a:gd name="T50" fmla="*/ 0 w 399"/>
                <a:gd name="T51" fmla="*/ 2 h 331"/>
                <a:gd name="T52" fmla="*/ 0 w 399"/>
                <a:gd name="T53" fmla="*/ 2 h 331"/>
                <a:gd name="T54" fmla="*/ 0 w 399"/>
                <a:gd name="T55" fmla="*/ 2 h 331"/>
                <a:gd name="T56" fmla="*/ 0 w 399"/>
                <a:gd name="T57" fmla="*/ 1 h 331"/>
                <a:gd name="T58" fmla="*/ 0 w 399"/>
                <a:gd name="T59" fmla="*/ 1 h 331"/>
                <a:gd name="T60" fmla="*/ 0 w 399"/>
                <a:gd name="T61" fmla="*/ 1 h 331"/>
                <a:gd name="T62" fmla="*/ 0 w 399"/>
                <a:gd name="T63" fmla="*/ 1 h 331"/>
                <a:gd name="T64" fmla="*/ 0 w 399"/>
                <a:gd name="T65" fmla="*/ 1 h 331"/>
                <a:gd name="T66" fmla="*/ 0 w 399"/>
                <a:gd name="T67" fmla="*/ 1 h 331"/>
                <a:gd name="T68" fmla="*/ 0 w 399"/>
                <a:gd name="T69" fmla="*/ 1 h 331"/>
                <a:gd name="T70" fmla="*/ 0 w 399"/>
                <a:gd name="T71" fmla="*/ 1 h 331"/>
                <a:gd name="T72" fmla="*/ 0 w 399"/>
                <a:gd name="T73" fmla="*/ 1 h 331"/>
                <a:gd name="T74" fmla="*/ 0 w 399"/>
                <a:gd name="T75" fmla="*/ 1 h 331"/>
                <a:gd name="T76" fmla="*/ 0 w 399"/>
                <a:gd name="T77" fmla="*/ 1 h 331"/>
                <a:gd name="T78" fmla="*/ 0 w 399"/>
                <a:gd name="T79" fmla="*/ 1 h 331"/>
                <a:gd name="T80" fmla="*/ 0 w 399"/>
                <a:gd name="T81" fmla="*/ 0 h 331"/>
                <a:gd name="T82" fmla="*/ 0 w 399"/>
                <a:gd name="T83" fmla="*/ 1 h 331"/>
                <a:gd name="T84" fmla="*/ 0 w 399"/>
                <a:gd name="T85" fmla="*/ 1 h 331"/>
                <a:gd name="T86" fmla="*/ 0 w 399"/>
                <a:gd name="T87" fmla="*/ 1 h 33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9"/>
                <a:gd name="T133" fmla="*/ 0 h 331"/>
                <a:gd name="T134" fmla="*/ 399 w 399"/>
                <a:gd name="T135" fmla="*/ 331 h 33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59" name="Freeform 352"/>
            <p:cNvSpPr>
              <a:spLocks/>
            </p:cNvSpPr>
            <p:nvPr/>
          </p:nvSpPr>
          <p:spPr bwMode="auto">
            <a:xfrm>
              <a:off x="1419" y="2206"/>
              <a:ext cx="116" cy="110"/>
            </a:xfrm>
            <a:custGeom>
              <a:avLst/>
              <a:gdLst>
                <a:gd name="T0" fmla="*/ 0 w 350"/>
                <a:gd name="T1" fmla="*/ 0 h 221"/>
                <a:gd name="T2" fmla="*/ 0 w 350"/>
                <a:gd name="T3" fmla="*/ 0 h 221"/>
                <a:gd name="T4" fmla="*/ 0 w 350"/>
                <a:gd name="T5" fmla="*/ 0 h 221"/>
                <a:gd name="T6" fmla="*/ 0 w 350"/>
                <a:gd name="T7" fmla="*/ 0 h 221"/>
                <a:gd name="T8" fmla="*/ 0 w 350"/>
                <a:gd name="T9" fmla="*/ 0 h 221"/>
                <a:gd name="T10" fmla="*/ 0 w 350"/>
                <a:gd name="T11" fmla="*/ 0 h 221"/>
                <a:gd name="T12" fmla="*/ 0 w 350"/>
                <a:gd name="T13" fmla="*/ 0 h 221"/>
                <a:gd name="T14" fmla="*/ 0 w 350"/>
                <a:gd name="T15" fmla="*/ 0 h 221"/>
                <a:gd name="T16" fmla="*/ 0 w 350"/>
                <a:gd name="T17" fmla="*/ 0 h 221"/>
                <a:gd name="T18" fmla="*/ 0 w 350"/>
                <a:gd name="T19" fmla="*/ 0 h 221"/>
                <a:gd name="T20" fmla="*/ 0 w 350"/>
                <a:gd name="T21" fmla="*/ 0 h 221"/>
                <a:gd name="T22" fmla="*/ 0 w 350"/>
                <a:gd name="T23" fmla="*/ 0 h 221"/>
                <a:gd name="T24" fmla="*/ 0 w 350"/>
                <a:gd name="T25" fmla="*/ 0 h 221"/>
                <a:gd name="T26" fmla="*/ 0 w 350"/>
                <a:gd name="T27" fmla="*/ 0 h 221"/>
                <a:gd name="T28" fmla="*/ 0 w 350"/>
                <a:gd name="T29" fmla="*/ 0 h 221"/>
                <a:gd name="T30" fmla="*/ 0 w 350"/>
                <a:gd name="T31" fmla="*/ 0 h 221"/>
                <a:gd name="T32" fmla="*/ 0 w 350"/>
                <a:gd name="T33" fmla="*/ 0 h 221"/>
                <a:gd name="T34" fmla="*/ 0 w 350"/>
                <a:gd name="T35" fmla="*/ 0 h 221"/>
                <a:gd name="T36" fmla="*/ 0 w 350"/>
                <a:gd name="T37" fmla="*/ 0 h 221"/>
                <a:gd name="T38" fmla="*/ 0 w 350"/>
                <a:gd name="T39" fmla="*/ 0 h 221"/>
                <a:gd name="T40" fmla="*/ 0 w 350"/>
                <a:gd name="T41" fmla="*/ 0 h 221"/>
                <a:gd name="T42" fmla="*/ 0 w 350"/>
                <a:gd name="T43" fmla="*/ 0 h 221"/>
                <a:gd name="T44" fmla="*/ 0 w 350"/>
                <a:gd name="T45" fmla="*/ 0 h 221"/>
                <a:gd name="T46" fmla="*/ 0 w 350"/>
                <a:gd name="T47" fmla="*/ 0 h 221"/>
                <a:gd name="T48" fmla="*/ 0 w 350"/>
                <a:gd name="T49" fmla="*/ 0 h 221"/>
                <a:gd name="T50" fmla="*/ 0 w 350"/>
                <a:gd name="T51" fmla="*/ 0 h 221"/>
                <a:gd name="T52" fmla="*/ 0 w 350"/>
                <a:gd name="T53" fmla="*/ 0 h 221"/>
                <a:gd name="T54" fmla="*/ 0 w 350"/>
                <a:gd name="T55" fmla="*/ 0 h 221"/>
                <a:gd name="T56" fmla="*/ 0 w 350"/>
                <a:gd name="T57" fmla="*/ 0 h 221"/>
                <a:gd name="T58" fmla="*/ 0 w 350"/>
                <a:gd name="T59" fmla="*/ 0 h 221"/>
                <a:gd name="T60" fmla="*/ 0 w 350"/>
                <a:gd name="T61" fmla="*/ 0 h 221"/>
                <a:gd name="T62" fmla="*/ 0 w 350"/>
                <a:gd name="T63" fmla="*/ 0 h 221"/>
                <a:gd name="T64" fmla="*/ 0 w 350"/>
                <a:gd name="T65" fmla="*/ 0 h 221"/>
                <a:gd name="T66" fmla="*/ 0 w 350"/>
                <a:gd name="T67" fmla="*/ 0 h 221"/>
                <a:gd name="T68" fmla="*/ 0 w 350"/>
                <a:gd name="T69" fmla="*/ 0 h 221"/>
                <a:gd name="T70" fmla="*/ 0 w 350"/>
                <a:gd name="T71" fmla="*/ 0 h 221"/>
                <a:gd name="T72" fmla="*/ 0 w 350"/>
                <a:gd name="T73" fmla="*/ 0 h 221"/>
                <a:gd name="T74" fmla="*/ 0 w 350"/>
                <a:gd name="T75" fmla="*/ 0 h 221"/>
                <a:gd name="T76" fmla="*/ 0 w 350"/>
                <a:gd name="T77" fmla="*/ 0 h 221"/>
                <a:gd name="T78" fmla="*/ 0 w 350"/>
                <a:gd name="T79" fmla="*/ 0 h 221"/>
                <a:gd name="T80" fmla="*/ 0 w 350"/>
                <a:gd name="T81" fmla="*/ 0 h 221"/>
                <a:gd name="T82" fmla="*/ 0 w 350"/>
                <a:gd name="T83" fmla="*/ 0 h 221"/>
                <a:gd name="T84" fmla="*/ 0 w 350"/>
                <a:gd name="T85" fmla="*/ 0 h 221"/>
                <a:gd name="T86" fmla="*/ 0 w 350"/>
                <a:gd name="T87" fmla="*/ 0 h 221"/>
                <a:gd name="T88" fmla="*/ 0 w 350"/>
                <a:gd name="T89" fmla="*/ 0 h 221"/>
                <a:gd name="T90" fmla="*/ 0 w 350"/>
                <a:gd name="T91" fmla="*/ 0 h 221"/>
                <a:gd name="T92" fmla="*/ 0 w 350"/>
                <a:gd name="T93" fmla="*/ 0 h 221"/>
                <a:gd name="T94" fmla="*/ 0 w 350"/>
                <a:gd name="T95" fmla="*/ 0 h 221"/>
                <a:gd name="T96" fmla="*/ 0 w 350"/>
                <a:gd name="T97" fmla="*/ 0 h 221"/>
                <a:gd name="T98" fmla="*/ 0 w 350"/>
                <a:gd name="T99" fmla="*/ 0 h 221"/>
                <a:gd name="T100" fmla="*/ 0 w 350"/>
                <a:gd name="T101" fmla="*/ 0 h 221"/>
                <a:gd name="T102" fmla="*/ 0 w 350"/>
                <a:gd name="T103" fmla="*/ 0 h 221"/>
                <a:gd name="T104" fmla="*/ 0 w 350"/>
                <a:gd name="T105" fmla="*/ 0 h 221"/>
                <a:gd name="T106" fmla="*/ 0 w 350"/>
                <a:gd name="T107" fmla="*/ 0 h 221"/>
                <a:gd name="T108" fmla="*/ 0 w 350"/>
                <a:gd name="T109" fmla="*/ 0 h 221"/>
                <a:gd name="T110" fmla="*/ 0 w 350"/>
                <a:gd name="T111" fmla="*/ 0 h 221"/>
                <a:gd name="T112" fmla="*/ 0 w 350"/>
                <a:gd name="T113" fmla="*/ 0 h 221"/>
                <a:gd name="T114" fmla="*/ 0 w 350"/>
                <a:gd name="T115" fmla="*/ 0 h 221"/>
                <a:gd name="T116" fmla="*/ 0 w 350"/>
                <a:gd name="T117" fmla="*/ 0 h 221"/>
                <a:gd name="T118" fmla="*/ 0 w 350"/>
                <a:gd name="T119" fmla="*/ 0 h 221"/>
                <a:gd name="T120" fmla="*/ 0 w 350"/>
                <a:gd name="T121" fmla="*/ 0 h 2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50"/>
                <a:gd name="T184" fmla="*/ 0 h 221"/>
                <a:gd name="T185" fmla="*/ 350 w 350"/>
                <a:gd name="T186" fmla="*/ 221 h 22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60" name="Freeform 353"/>
            <p:cNvSpPr>
              <a:spLocks/>
            </p:cNvSpPr>
            <p:nvPr/>
          </p:nvSpPr>
          <p:spPr bwMode="auto">
            <a:xfrm>
              <a:off x="1181" y="2256"/>
              <a:ext cx="48" cy="105"/>
            </a:xfrm>
            <a:custGeom>
              <a:avLst/>
              <a:gdLst>
                <a:gd name="T0" fmla="*/ 0 w 142"/>
                <a:gd name="T1" fmla="*/ 1 h 208"/>
                <a:gd name="T2" fmla="*/ 0 w 142"/>
                <a:gd name="T3" fmla="*/ 1 h 208"/>
                <a:gd name="T4" fmla="*/ 0 w 142"/>
                <a:gd name="T5" fmla="*/ 1 h 208"/>
                <a:gd name="T6" fmla="*/ 0 w 142"/>
                <a:gd name="T7" fmla="*/ 1 h 208"/>
                <a:gd name="T8" fmla="*/ 0 w 142"/>
                <a:gd name="T9" fmla="*/ 1 h 208"/>
                <a:gd name="T10" fmla="*/ 0 w 142"/>
                <a:gd name="T11" fmla="*/ 1 h 208"/>
                <a:gd name="T12" fmla="*/ 0 w 142"/>
                <a:gd name="T13" fmla="*/ 1 h 208"/>
                <a:gd name="T14" fmla="*/ 0 w 142"/>
                <a:gd name="T15" fmla="*/ 1 h 208"/>
                <a:gd name="T16" fmla="*/ 0 w 142"/>
                <a:gd name="T17" fmla="*/ 1 h 208"/>
                <a:gd name="T18" fmla="*/ 0 w 142"/>
                <a:gd name="T19" fmla="*/ 1 h 208"/>
                <a:gd name="T20" fmla="*/ 0 w 142"/>
                <a:gd name="T21" fmla="*/ 1 h 208"/>
                <a:gd name="T22" fmla="*/ 0 w 142"/>
                <a:gd name="T23" fmla="*/ 1 h 208"/>
                <a:gd name="T24" fmla="*/ 0 w 142"/>
                <a:gd name="T25" fmla="*/ 1 h 208"/>
                <a:gd name="T26" fmla="*/ 0 w 142"/>
                <a:gd name="T27" fmla="*/ 1 h 208"/>
                <a:gd name="T28" fmla="*/ 0 w 142"/>
                <a:gd name="T29" fmla="*/ 1 h 208"/>
                <a:gd name="T30" fmla="*/ 0 w 142"/>
                <a:gd name="T31" fmla="*/ 1 h 208"/>
                <a:gd name="T32" fmla="*/ 0 w 142"/>
                <a:gd name="T33" fmla="*/ 1 h 208"/>
                <a:gd name="T34" fmla="*/ 0 w 142"/>
                <a:gd name="T35" fmla="*/ 1 h 208"/>
                <a:gd name="T36" fmla="*/ 0 w 142"/>
                <a:gd name="T37" fmla="*/ 1 h 208"/>
                <a:gd name="T38" fmla="*/ 0 w 142"/>
                <a:gd name="T39" fmla="*/ 1 h 208"/>
                <a:gd name="T40" fmla="*/ 0 w 142"/>
                <a:gd name="T41" fmla="*/ 1 h 208"/>
                <a:gd name="T42" fmla="*/ 0 w 142"/>
                <a:gd name="T43" fmla="*/ 1 h 208"/>
                <a:gd name="T44" fmla="*/ 0 w 142"/>
                <a:gd name="T45" fmla="*/ 1 h 208"/>
                <a:gd name="T46" fmla="*/ 0 w 142"/>
                <a:gd name="T47" fmla="*/ 1 h 208"/>
                <a:gd name="T48" fmla="*/ 0 w 142"/>
                <a:gd name="T49" fmla="*/ 1 h 208"/>
                <a:gd name="T50" fmla="*/ 0 w 142"/>
                <a:gd name="T51" fmla="*/ 1 h 208"/>
                <a:gd name="T52" fmla="*/ 0 w 142"/>
                <a:gd name="T53" fmla="*/ 1 h 208"/>
                <a:gd name="T54" fmla="*/ 0 w 142"/>
                <a:gd name="T55" fmla="*/ 1 h 208"/>
                <a:gd name="T56" fmla="*/ 0 w 142"/>
                <a:gd name="T57" fmla="*/ 1 h 208"/>
                <a:gd name="T58" fmla="*/ 0 w 142"/>
                <a:gd name="T59" fmla="*/ 1 h 208"/>
                <a:gd name="T60" fmla="*/ 0 w 142"/>
                <a:gd name="T61" fmla="*/ 1 h 208"/>
                <a:gd name="T62" fmla="*/ 0 w 142"/>
                <a:gd name="T63" fmla="*/ 1 h 208"/>
                <a:gd name="T64" fmla="*/ 0 w 142"/>
                <a:gd name="T65" fmla="*/ 1 h 208"/>
                <a:gd name="T66" fmla="*/ 0 w 142"/>
                <a:gd name="T67" fmla="*/ 0 h 208"/>
                <a:gd name="T68" fmla="*/ 0 w 142"/>
                <a:gd name="T69" fmla="*/ 1 h 208"/>
                <a:gd name="T70" fmla="*/ 0 w 142"/>
                <a:gd name="T71" fmla="*/ 1 h 208"/>
                <a:gd name="T72" fmla="*/ 0 w 142"/>
                <a:gd name="T73" fmla="*/ 1 h 208"/>
                <a:gd name="T74" fmla="*/ 0 w 142"/>
                <a:gd name="T75" fmla="*/ 1 h 208"/>
                <a:gd name="T76" fmla="*/ 0 w 142"/>
                <a:gd name="T77" fmla="*/ 1 h 208"/>
                <a:gd name="T78" fmla="*/ 0 w 142"/>
                <a:gd name="T79" fmla="*/ 1 h 208"/>
                <a:gd name="T80" fmla="*/ 0 w 142"/>
                <a:gd name="T81" fmla="*/ 1 h 2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2"/>
                <a:gd name="T124" fmla="*/ 0 h 208"/>
                <a:gd name="T125" fmla="*/ 142 w 142"/>
                <a:gd name="T126" fmla="*/ 208 h 2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61" name="Freeform 354"/>
            <p:cNvSpPr>
              <a:spLocks/>
            </p:cNvSpPr>
            <p:nvPr/>
          </p:nvSpPr>
          <p:spPr bwMode="auto">
            <a:xfrm>
              <a:off x="1515" y="2198"/>
              <a:ext cx="101" cy="136"/>
            </a:xfrm>
            <a:custGeom>
              <a:avLst/>
              <a:gdLst>
                <a:gd name="T0" fmla="*/ 0 w 304"/>
                <a:gd name="T1" fmla="*/ 1 h 272"/>
                <a:gd name="T2" fmla="*/ 0 w 304"/>
                <a:gd name="T3" fmla="*/ 1 h 272"/>
                <a:gd name="T4" fmla="*/ 0 w 304"/>
                <a:gd name="T5" fmla="*/ 1 h 272"/>
                <a:gd name="T6" fmla="*/ 0 w 304"/>
                <a:gd name="T7" fmla="*/ 1 h 272"/>
                <a:gd name="T8" fmla="*/ 0 w 304"/>
                <a:gd name="T9" fmla="*/ 1 h 272"/>
                <a:gd name="T10" fmla="*/ 0 w 304"/>
                <a:gd name="T11" fmla="*/ 1 h 272"/>
                <a:gd name="T12" fmla="*/ 0 w 304"/>
                <a:gd name="T13" fmla="*/ 1 h 272"/>
                <a:gd name="T14" fmla="*/ 0 w 304"/>
                <a:gd name="T15" fmla="*/ 1 h 272"/>
                <a:gd name="T16" fmla="*/ 0 w 304"/>
                <a:gd name="T17" fmla="*/ 1 h 272"/>
                <a:gd name="T18" fmla="*/ 0 w 304"/>
                <a:gd name="T19" fmla="*/ 1 h 272"/>
                <a:gd name="T20" fmla="*/ 0 w 304"/>
                <a:gd name="T21" fmla="*/ 1 h 272"/>
                <a:gd name="T22" fmla="*/ 0 w 304"/>
                <a:gd name="T23" fmla="*/ 1 h 272"/>
                <a:gd name="T24" fmla="*/ 0 w 304"/>
                <a:gd name="T25" fmla="*/ 1 h 272"/>
                <a:gd name="T26" fmla="*/ 0 w 304"/>
                <a:gd name="T27" fmla="*/ 1 h 272"/>
                <a:gd name="T28" fmla="*/ 0 w 304"/>
                <a:gd name="T29" fmla="*/ 1 h 272"/>
                <a:gd name="T30" fmla="*/ 0 w 304"/>
                <a:gd name="T31" fmla="*/ 1 h 272"/>
                <a:gd name="T32" fmla="*/ 0 w 304"/>
                <a:gd name="T33" fmla="*/ 1 h 272"/>
                <a:gd name="T34" fmla="*/ 0 w 304"/>
                <a:gd name="T35" fmla="*/ 1 h 272"/>
                <a:gd name="T36" fmla="*/ 0 w 304"/>
                <a:gd name="T37" fmla="*/ 1 h 272"/>
                <a:gd name="T38" fmla="*/ 0 w 304"/>
                <a:gd name="T39" fmla="*/ 1 h 272"/>
                <a:gd name="T40" fmla="*/ 0 w 304"/>
                <a:gd name="T41" fmla="*/ 1 h 272"/>
                <a:gd name="T42" fmla="*/ 0 w 304"/>
                <a:gd name="T43" fmla="*/ 1 h 272"/>
                <a:gd name="T44" fmla="*/ 0 w 304"/>
                <a:gd name="T45" fmla="*/ 1 h 272"/>
                <a:gd name="T46" fmla="*/ 0 w 304"/>
                <a:gd name="T47" fmla="*/ 1 h 272"/>
                <a:gd name="T48" fmla="*/ 0 w 304"/>
                <a:gd name="T49" fmla="*/ 1 h 272"/>
                <a:gd name="T50" fmla="*/ 0 w 304"/>
                <a:gd name="T51" fmla="*/ 1 h 272"/>
                <a:gd name="T52" fmla="*/ 0 w 304"/>
                <a:gd name="T53" fmla="*/ 1 h 272"/>
                <a:gd name="T54" fmla="*/ 0 w 304"/>
                <a:gd name="T55" fmla="*/ 1 h 272"/>
                <a:gd name="T56" fmla="*/ 0 w 304"/>
                <a:gd name="T57" fmla="*/ 1 h 272"/>
                <a:gd name="T58" fmla="*/ 0 w 304"/>
                <a:gd name="T59" fmla="*/ 1 h 272"/>
                <a:gd name="T60" fmla="*/ 0 w 304"/>
                <a:gd name="T61" fmla="*/ 1 h 272"/>
                <a:gd name="T62" fmla="*/ 0 w 304"/>
                <a:gd name="T63" fmla="*/ 1 h 272"/>
                <a:gd name="T64" fmla="*/ 0 w 304"/>
                <a:gd name="T65" fmla="*/ 1 h 272"/>
                <a:gd name="T66" fmla="*/ 0 w 304"/>
                <a:gd name="T67" fmla="*/ 1 h 272"/>
                <a:gd name="T68" fmla="*/ 0 w 304"/>
                <a:gd name="T69" fmla="*/ 1 h 272"/>
                <a:gd name="T70" fmla="*/ 0 w 304"/>
                <a:gd name="T71" fmla="*/ 1 h 272"/>
                <a:gd name="T72" fmla="*/ 0 w 304"/>
                <a:gd name="T73" fmla="*/ 1 h 272"/>
                <a:gd name="T74" fmla="*/ 0 w 304"/>
                <a:gd name="T75" fmla="*/ 1 h 2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04"/>
                <a:gd name="T115" fmla="*/ 0 h 272"/>
                <a:gd name="T116" fmla="*/ 304 w 304"/>
                <a:gd name="T117" fmla="*/ 272 h 2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62" name="Freeform 355"/>
            <p:cNvSpPr>
              <a:spLocks/>
            </p:cNvSpPr>
            <p:nvPr/>
          </p:nvSpPr>
          <p:spPr bwMode="auto">
            <a:xfrm>
              <a:off x="1403" y="2357"/>
              <a:ext cx="34" cy="82"/>
            </a:xfrm>
            <a:custGeom>
              <a:avLst/>
              <a:gdLst>
                <a:gd name="T0" fmla="*/ 0 w 103"/>
                <a:gd name="T1" fmla="*/ 1 h 164"/>
                <a:gd name="T2" fmla="*/ 0 w 103"/>
                <a:gd name="T3" fmla="*/ 1 h 164"/>
                <a:gd name="T4" fmla="*/ 0 w 103"/>
                <a:gd name="T5" fmla="*/ 1 h 164"/>
                <a:gd name="T6" fmla="*/ 0 w 103"/>
                <a:gd name="T7" fmla="*/ 1 h 164"/>
                <a:gd name="T8" fmla="*/ 0 w 103"/>
                <a:gd name="T9" fmla="*/ 0 h 164"/>
                <a:gd name="T10" fmla="*/ 0 w 103"/>
                <a:gd name="T11" fmla="*/ 1 h 164"/>
                <a:gd name="T12" fmla="*/ 0 w 103"/>
                <a:gd name="T13" fmla="*/ 1 h 164"/>
                <a:gd name="T14" fmla="*/ 0 w 103"/>
                <a:gd name="T15" fmla="*/ 1 h 164"/>
                <a:gd name="T16" fmla="*/ 0 w 103"/>
                <a:gd name="T17" fmla="*/ 1 h 164"/>
                <a:gd name="T18" fmla="*/ 0 w 103"/>
                <a:gd name="T19" fmla="*/ 1 h 164"/>
                <a:gd name="T20" fmla="*/ 0 w 103"/>
                <a:gd name="T21" fmla="*/ 1 h 164"/>
                <a:gd name="T22" fmla="*/ 0 w 103"/>
                <a:gd name="T23" fmla="*/ 1 h 164"/>
                <a:gd name="T24" fmla="*/ 0 w 103"/>
                <a:gd name="T25" fmla="*/ 1 h 164"/>
                <a:gd name="T26" fmla="*/ 0 w 103"/>
                <a:gd name="T27" fmla="*/ 1 h 164"/>
                <a:gd name="T28" fmla="*/ 0 w 103"/>
                <a:gd name="T29" fmla="*/ 1 h 164"/>
                <a:gd name="T30" fmla="*/ 0 w 103"/>
                <a:gd name="T31" fmla="*/ 1 h 164"/>
                <a:gd name="T32" fmla="*/ 0 w 103"/>
                <a:gd name="T33" fmla="*/ 1 h 164"/>
                <a:gd name="T34" fmla="*/ 0 w 103"/>
                <a:gd name="T35" fmla="*/ 1 h 164"/>
                <a:gd name="T36" fmla="*/ 0 w 103"/>
                <a:gd name="T37" fmla="*/ 1 h 164"/>
                <a:gd name="T38" fmla="*/ 0 w 103"/>
                <a:gd name="T39" fmla="*/ 1 h 164"/>
                <a:gd name="T40" fmla="*/ 0 w 103"/>
                <a:gd name="T41" fmla="*/ 1 h 164"/>
                <a:gd name="T42" fmla="*/ 0 w 103"/>
                <a:gd name="T43" fmla="*/ 1 h 164"/>
                <a:gd name="T44" fmla="*/ 0 w 103"/>
                <a:gd name="T45" fmla="*/ 1 h 164"/>
                <a:gd name="T46" fmla="*/ 0 w 103"/>
                <a:gd name="T47" fmla="*/ 1 h 164"/>
                <a:gd name="T48" fmla="*/ 0 w 103"/>
                <a:gd name="T49" fmla="*/ 1 h 1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3"/>
                <a:gd name="T76" fmla="*/ 0 h 164"/>
                <a:gd name="T77" fmla="*/ 103 w 103"/>
                <a:gd name="T78" fmla="*/ 164 h 1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63" name="Freeform 356"/>
            <p:cNvSpPr>
              <a:spLocks/>
            </p:cNvSpPr>
            <p:nvPr/>
          </p:nvSpPr>
          <p:spPr bwMode="auto">
            <a:xfrm>
              <a:off x="1388" y="2313"/>
              <a:ext cx="18" cy="42"/>
            </a:xfrm>
            <a:custGeom>
              <a:avLst/>
              <a:gdLst>
                <a:gd name="T0" fmla="*/ 0 w 54"/>
                <a:gd name="T1" fmla="*/ 1 h 82"/>
                <a:gd name="T2" fmla="*/ 0 w 54"/>
                <a:gd name="T3" fmla="*/ 1 h 82"/>
                <a:gd name="T4" fmla="*/ 0 w 54"/>
                <a:gd name="T5" fmla="*/ 1 h 82"/>
                <a:gd name="T6" fmla="*/ 0 w 54"/>
                <a:gd name="T7" fmla="*/ 0 h 82"/>
                <a:gd name="T8" fmla="*/ 0 w 54"/>
                <a:gd name="T9" fmla="*/ 0 h 82"/>
                <a:gd name="T10" fmla="*/ 0 w 54"/>
                <a:gd name="T11" fmla="*/ 1 h 82"/>
                <a:gd name="T12" fmla="*/ 0 w 54"/>
                <a:gd name="T13" fmla="*/ 1 h 82"/>
                <a:gd name="T14" fmla="*/ 0 w 54"/>
                <a:gd name="T15" fmla="*/ 1 h 82"/>
                <a:gd name="T16" fmla="*/ 0 w 54"/>
                <a:gd name="T17" fmla="*/ 1 h 82"/>
                <a:gd name="T18" fmla="*/ 0 w 54"/>
                <a:gd name="T19" fmla="*/ 1 h 82"/>
                <a:gd name="T20" fmla="*/ 0 w 54"/>
                <a:gd name="T21" fmla="*/ 1 h 82"/>
                <a:gd name="T22" fmla="*/ 0 w 54"/>
                <a:gd name="T23" fmla="*/ 1 h 82"/>
                <a:gd name="T24" fmla="*/ 0 w 54"/>
                <a:gd name="T25" fmla="*/ 1 h 82"/>
                <a:gd name="T26" fmla="*/ 0 w 54"/>
                <a:gd name="T27" fmla="*/ 1 h 82"/>
                <a:gd name="T28" fmla="*/ 0 w 54"/>
                <a:gd name="T29" fmla="*/ 1 h 82"/>
                <a:gd name="T30" fmla="*/ 0 w 54"/>
                <a:gd name="T31" fmla="*/ 1 h 82"/>
                <a:gd name="T32" fmla="*/ 0 w 54"/>
                <a:gd name="T33" fmla="*/ 1 h 82"/>
                <a:gd name="T34" fmla="*/ 0 w 54"/>
                <a:gd name="T35" fmla="*/ 1 h 82"/>
                <a:gd name="T36" fmla="*/ 0 w 54"/>
                <a:gd name="T37" fmla="*/ 1 h 82"/>
                <a:gd name="T38" fmla="*/ 0 w 54"/>
                <a:gd name="T39" fmla="*/ 1 h 82"/>
                <a:gd name="T40" fmla="*/ 0 w 54"/>
                <a:gd name="T41" fmla="*/ 1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4"/>
                <a:gd name="T64" fmla="*/ 0 h 82"/>
                <a:gd name="T65" fmla="*/ 54 w 54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64" name="Freeform 357"/>
            <p:cNvSpPr>
              <a:spLocks/>
            </p:cNvSpPr>
            <p:nvPr/>
          </p:nvSpPr>
          <p:spPr bwMode="auto">
            <a:xfrm>
              <a:off x="1373" y="2283"/>
              <a:ext cx="16" cy="24"/>
            </a:xfrm>
            <a:custGeom>
              <a:avLst/>
              <a:gdLst>
                <a:gd name="T0" fmla="*/ 0 w 46"/>
                <a:gd name="T1" fmla="*/ 1 h 47"/>
                <a:gd name="T2" fmla="*/ 0 w 46"/>
                <a:gd name="T3" fmla="*/ 1 h 47"/>
                <a:gd name="T4" fmla="*/ 0 w 46"/>
                <a:gd name="T5" fmla="*/ 1 h 47"/>
                <a:gd name="T6" fmla="*/ 0 w 46"/>
                <a:gd name="T7" fmla="*/ 1 h 47"/>
                <a:gd name="T8" fmla="*/ 0 w 46"/>
                <a:gd name="T9" fmla="*/ 1 h 47"/>
                <a:gd name="T10" fmla="*/ 0 w 46"/>
                <a:gd name="T11" fmla="*/ 1 h 47"/>
                <a:gd name="T12" fmla="*/ 0 w 46"/>
                <a:gd name="T13" fmla="*/ 1 h 47"/>
                <a:gd name="T14" fmla="*/ 0 w 46"/>
                <a:gd name="T15" fmla="*/ 0 h 47"/>
                <a:gd name="T16" fmla="*/ 0 w 46"/>
                <a:gd name="T17" fmla="*/ 0 h 47"/>
                <a:gd name="T18" fmla="*/ 0 w 46"/>
                <a:gd name="T19" fmla="*/ 1 h 47"/>
                <a:gd name="T20" fmla="*/ 0 w 46"/>
                <a:gd name="T21" fmla="*/ 1 h 47"/>
                <a:gd name="T22" fmla="*/ 0 w 46"/>
                <a:gd name="T23" fmla="*/ 1 h 47"/>
                <a:gd name="T24" fmla="*/ 0 w 46"/>
                <a:gd name="T25" fmla="*/ 1 h 47"/>
                <a:gd name="T26" fmla="*/ 0 w 46"/>
                <a:gd name="T27" fmla="*/ 1 h 47"/>
                <a:gd name="T28" fmla="*/ 0 w 46"/>
                <a:gd name="T29" fmla="*/ 1 h 47"/>
                <a:gd name="T30" fmla="*/ 0 w 46"/>
                <a:gd name="T31" fmla="*/ 1 h 47"/>
                <a:gd name="T32" fmla="*/ 0 w 46"/>
                <a:gd name="T33" fmla="*/ 1 h 47"/>
                <a:gd name="T34" fmla="*/ 0 w 46"/>
                <a:gd name="T35" fmla="*/ 1 h 47"/>
                <a:gd name="T36" fmla="*/ 0 w 46"/>
                <a:gd name="T37" fmla="*/ 1 h 47"/>
                <a:gd name="T38" fmla="*/ 0 w 46"/>
                <a:gd name="T39" fmla="*/ 1 h 47"/>
                <a:gd name="T40" fmla="*/ 0 w 46"/>
                <a:gd name="T41" fmla="*/ 1 h 47"/>
                <a:gd name="T42" fmla="*/ 0 w 46"/>
                <a:gd name="T43" fmla="*/ 1 h 47"/>
                <a:gd name="T44" fmla="*/ 0 w 46"/>
                <a:gd name="T45" fmla="*/ 1 h 47"/>
                <a:gd name="T46" fmla="*/ 0 w 46"/>
                <a:gd name="T47" fmla="*/ 1 h 47"/>
                <a:gd name="T48" fmla="*/ 0 w 46"/>
                <a:gd name="T49" fmla="*/ 1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"/>
                <a:gd name="T76" fmla="*/ 0 h 47"/>
                <a:gd name="T77" fmla="*/ 46 w 46"/>
                <a:gd name="T78" fmla="*/ 47 h 4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65" name="Freeform 358"/>
            <p:cNvSpPr>
              <a:spLocks/>
            </p:cNvSpPr>
            <p:nvPr/>
          </p:nvSpPr>
          <p:spPr bwMode="auto">
            <a:xfrm>
              <a:off x="1360" y="2263"/>
              <a:ext cx="21" cy="16"/>
            </a:xfrm>
            <a:custGeom>
              <a:avLst/>
              <a:gdLst>
                <a:gd name="T0" fmla="*/ 0 w 63"/>
                <a:gd name="T1" fmla="*/ 1 h 31"/>
                <a:gd name="T2" fmla="*/ 0 w 63"/>
                <a:gd name="T3" fmla="*/ 1 h 31"/>
                <a:gd name="T4" fmla="*/ 0 w 63"/>
                <a:gd name="T5" fmla="*/ 1 h 31"/>
                <a:gd name="T6" fmla="*/ 0 w 63"/>
                <a:gd name="T7" fmla="*/ 1 h 31"/>
                <a:gd name="T8" fmla="*/ 0 w 63"/>
                <a:gd name="T9" fmla="*/ 1 h 31"/>
                <a:gd name="T10" fmla="*/ 0 w 63"/>
                <a:gd name="T11" fmla="*/ 1 h 31"/>
                <a:gd name="T12" fmla="*/ 0 w 63"/>
                <a:gd name="T13" fmla="*/ 1 h 31"/>
                <a:gd name="T14" fmla="*/ 0 w 63"/>
                <a:gd name="T15" fmla="*/ 0 h 31"/>
                <a:gd name="T16" fmla="*/ 0 w 63"/>
                <a:gd name="T17" fmla="*/ 0 h 31"/>
                <a:gd name="T18" fmla="*/ 0 w 63"/>
                <a:gd name="T19" fmla="*/ 0 h 31"/>
                <a:gd name="T20" fmla="*/ 0 w 63"/>
                <a:gd name="T21" fmla="*/ 1 h 31"/>
                <a:gd name="T22" fmla="*/ 0 w 63"/>
                <a:gd name="T23" fmla="*/ 1 h 31"/>
                <a:gd name="T24" fmla="*/ 0 w 63"/>
                <a:gd name="T25" fmla="*/ 1 h 31"/>
                <a:gd name="T26" fmla="*/ 0 w 63"/>
                <a:gd name="T27" fmla="*/ 1 h 31"/>
                <a:gd name="T28" fmla="*/ 0 w 63"/>
                <a:gd name="T29" fmla="*/ 1 h 31"/>
                <a:gd name="T30" fmla="*/ 0 w 63"/>
                <a:gd name="T31" fmla="*/ 1 h 31"/>
                <a:gd name="T32" fmla="*/ 0 w 63"/>
                <a:gd name="T33" fmla="*/ 1 h 31"/>
                <a:gd name="T34" fmla="*/ 0 w 63"/>
                <a:gd name="T35" fmla="*/ 1 h 31"/>
                <a:gd name="T36" fmla="*/ 0 w 63"/>
                <a:gd name="T37" fmla="*/ 1 h 31"/>
                <a:gd name="T38" fmla="*/ 0 w 63"/>
                <a:gd name="T39" fmla="*/ 1 h 31"/>
                <a:gd name="T40" fmla="*/ 0 w 63"/>
                <a:gd name="T41" fmla="*/ 1 h 31"/>
                <a:gd name="T42" fmla="*/ 0 w 63"/>
                <a:gd name="T43" fmla="*/ 1 h 31"/>
                <a:gd name="T44" fmla="*/ 0 w 63"/>
                <a:gd name="T45" fmla="*/ 1 h 31"/>
                <a:gd name="T46" fmla="*/ 0 w 63"/>
                <a:gd name="T47" fmla="*/ 1 h 31"/>
                <a:gd name="T48" fmla="*/ 0 w 63"/>
                <a:gd name="T49" fmla="*/ 1 h 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"/>
                <a:gd name="T76" fmla="*/ 0 h 31"/>
                <a:gd name="T77" fmla="*/ 63 w 63"/>
                <a:gd name="T78" fmla="*/ 31 h 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66" name="Freeform 359"/>
            <p:cNvSpPr>
              <a:spLocks/>
            </p:cNvSpPr>
            <p:nvPr/>
          </p:nvSpPr>
          <p:spPr bwMode="auto">
            <a:xfrm>
              <a:off x="1261" y="2237"/>
              <a:ext cx="81" cy="103"/>
            </a:xfrm>
            <a:custGeom>
              <a:avLst/>
              <a:gdLst>
                <a:gd name="T0" fmla="*/ 0 w 245"/>
                <a:gd name="T1" fmla="*/ 1 h 206"/>
                <a:gd name="T2" fmla="*/ 0 w 245"/>
                <a:gd name="T3" fmla="*/ 1 h 206"/>
                <a:gd name="T4" fmla="*/ 0 w 245"/>
                <a:gd name="T5" fmla="*/ 1 h 206"/>
                <a:gd name="T6" fmla="*/ 0 w 245"/>
                <a:gd name="T7" fmla="*/ 1 h 206"/>
                <a:gd name="T8" fmla="*/ 0 w 245"/>
                <a:gd name="T9" fmla="*/ 1 h 206"/>
                <a:gd name="T10" fmla="*/ 0 w 245"/>
                <a:gd name="T11" fmla="*/ 1 h 206"/>
                <a:gd name="T12" fmla="*/ 0 w 245"/>
                <a:gd name="T13" fmla="*/ 1 h 206"/>
                <a:gd name="T14" fmla="*/ 0 w 245"/>
                <a:gd name="T15" fmla="*/ 1 h 206"/>
                <a:gd name="T16" fmla="*/ 0 w 245"/>
                <a:gd name="T17" fmla="*/ 1 h 206"/>
                <a:gd name="T18" fmla="*/ 0 w 245"/>
                <a:gd name="T19" fmla="*/ 1 h 206"/>
                <a:gd name="T20" fmla="*/ 0 w 245"/>
                <a:gd name="T21" fmla="*/ 1 h 206"/>
                <a:gd name="T22" fmla="*/ 0 w 245"/>
                <a:gd name="T23" fmla="*/ 1 h 206"/>
                <a:gd name="T24" fmla="*/ 0 w 245"/>
                <a:gd name="T25" fmla="*/ 1 h 206"/>
                <a:gd name="T26" fmla="*/ 0 w 245"/>
                <a:gd name="T27" fmla="*/ 1 h 206"/>
                <a:gd name="T28" fmla="*/ 0 w 245"/>
                <a:gd name="T29" fmla="*/ 1 h 206"/>
                <a:gd name="T30" fmla="*/ 0 w 245"/>
                <a:gd name="T31" fmla="*/ 1 h 206"/>
                <a:gd name="T32" fmla="*/ 0 w 245"/>
                <a:gd name="T33" fmla="*/ 1 h 206"/>
                <a:gd name="T34" fmla="*/ 0 w 245"/>
                <a:gd name="T35" fmla="*/ 1 h 206"/>
                <a:gd name="T36" fmla="*/ 0 w 245"/>
                <a:gd name="T37" fmla="*/ 1 h 206"/>
                <a:gd name="T38" fmla="*/ 0 w 245"/>
                <a:gd name="T39" fmla="*/ 1 h 206"/>
                <a:gd name="T40" fmla="*/ 0 w 245"/>
                <a:gd name="T41" fmla="*/ 1 h 206"/>
                <a:gd name="T42" fmla="*/ 0 w 245"/>
                <a:gd name="T43" fmla="*/ 1 h 206"/>
                <a:gd name="T44" fmla="*/ 0 w 245"/>
                <a:gd name="T45" fmla="*/ 1 h 206"/>
                <a:gd name="T46" fmla="*/ 0 w 245"/>
                <a:gd name="T47" fmla="*/ 1 h 206"/>
                <a:gd name="T48" fmla="*/ 0 w 245"/>
                <a:gd name="T49" fmla="*/ 1 h 206"/>
                <a:gd name="T50" fmla="*/ 0 w 245"/>
                <a:gd name="T51" fmla="*/ 1 h 206"/>
                <a:gd name="T52" fmla="*/ 0 w 245"/>
                <a:gd name="T53" fmla="*/ 1 h 206"/>
                <a:gd name="T54" fmla="*/ 0 w 245"/>
                <a:gd name="T55" fmla="*/ 1 h 206"/>
                <a:gd name="T56" fmla="*/ 0 w 245"/>
                <a:gd name="T57" fmla="*/ 1 h 206"/>
                <a:gd name="T58" fmla="*/ 0 w 245"/>
                <a:gd name="T59" fmla="*/ 1 h 206"/>
                <a:gd name="T60" fmla="*/ 0 w 245"/>
                <a:gd name="T61" fmla="*/ 1 h 206"/>
                <a:gd name="T62" fmla="*/ 0 w 245"/>
                <a:gd name="T63" fmla="*/ 1 h 206"/>
                <a:gd name="T64" fmla="*/ 0 w 245"/>
                <a:gd name="T65" fmla="*/ 1 h 206"/>
                <a:gd name="T66" fmla="*/ 0 w 245"/>
                <a:gd name="T67" fmla="*/ 1 h 206"/>
                <a:gd name="T68" fmla="*/ 0 w 245"/>
                <a:gd name="T69" fmla="*/ 1 h 206"/>
                <a:gd name="T70" fmla="*/ 0 w 245"/>
                <a:gd name="T71" fmla="*/ 1 h 206"/>
                <a:gd name="T72" fmla="*/ 0 w 245"/>
                <a:gd name="T73" fmla="*/ 1 h 206"/>
                <a:gd name="T74" fmla="*/ 0 w 245"/>
                <a:gd name="T75" fmla="*/ 1 h 206"/>
                <a:gd name="T76" fmla="*/ 0 w 245"/>
                <a:gd name="T77" fmla="*/ 1 h 206"/>
                <a:gd name="T78" fmla="*/ 0 w 245"/>
                <a:gd name="T79" fmla="*/ 1 h 206"/>
                <a:gd name="T80" fmla="*/ 0 w 245"/>
                <a:gd name="T81" fmla="*/ 1 h 206"/>
                <a:gd name="T82" fmla="*/ 0 w 245"/>
                <a:gd name="T83" fmla="*/ 1 h 206"/>
                <a:gd name="T84" fmla="*/ 0 w 245"/>
                <a:gd name="T85" fmla="*/ 1 h 206"/>
                <a:gd name="T86" fmla="*/ 0 w 245"/>
                <a:gd name="T87" fmla="*/ 1 h 206"/>
                <a:gd name="T88" fmla="*/ 0 w 245"/>
                <a:gd name="T89" fmla="*/ 1 h 206"/>
                <a:gd name="T90" fmla="*/ 0 w 245"/>
                <a:gd name="T91" fmla="*/ 1 h 206"/>
                <a:gd name="T92" fmla="*/ 0 w 245"/>
                <a:gd name="T93" fmla="*/ 1 h 206"/>
                <a:gd name="T94" fmla="*/ 0 w 245"/>
                <a:gd name="T95" fmla="*/ 1 h 206"/>
                <a:gd name="T96" fmla="*/ 0 w 245"/>
                <a:gd name="T97" fmla="*/ 1 h 206"/>
                <a:gd name="T98" fmla="*/ 0 w 245"/>
                <a:gd name="T99" fmla="*/ 1 h 206"/>
                <a:gd name="T100" fmla="*/ 0 w 245"/>
                <a:gd name="T101" fmla="*/ 1 h 206"/>
                <a:gd name="T102" fmla="*/ 0 w 245"/>
                <a:gd name="T103" fmla="*/ 1 h 206"/>
                <a:gd name="T104" fmla="*/ 0 w 245"/>
                <a:gd name="T105" fmla="*/ 1 h 206"/>
                <a:gd name="T106" fmla="*/ 0 w 245"/>
                <a:gd name="T107" fmla="*/ 1 h 206"/>
                <a:gd name="T108" fmla="*/ 0 w 245"/>
                <a:gd name="T109" fmla="*/ 0 h 206"/>
                <a:gd name="T110" fmla="*/ 0 w 245"/>
                <a:gd name="T111" fmla="*/ 1 h 206"/>
                <a:gd name="T112" fmla="*/ 0 w 245"/>
                <a:gd name="T113" fmla="*/ 1 h 206"/>
                <a:gd name="T114" fmla="*/ 0 w 245"/>
                <a:gd name="T115" fmla="*/ 1 h 206"/>
                <a:gd name="T116" fmla="*/ 0 w 245"/>
                <a:gd name="T117" fmla="*/ 1 h 206"/>
                <a:gd name="T118" fmla="*/ 0 w 245"/>
                <a:gd name="T119" fmla="*/ 1 h 206"/>
                <a:gd name="T120" fmla="*/ 0 w 245"/>
                <a:gd name="T121" fmla="*/ 1 h 2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5"/>
                <a:gd name="T184" fmla="*/ 0 h 206"/>
                <a:gd name="T185" fmla="*/ 245 w 245"/>
                <a:gd name="T186" fmla="*/ 206 h 2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67" name="Freeform 360"/>
            <p:cNvSpPr>
              <a:spLocks/>
            </p:cNvSpPr>
            <p:nvPr/>
          </p:nvSpPr>
          <p:spPr bwMode="auto">
            <a:xfrm>
              <a:off x="1401" y="2236"/>
              <a:ext cx="53" cy="80"/>
            </a:xfrm>
            <a:custGeom>
              <a:avLst/>
              <a:gdLst>
                <a:gd name="T0" fmla="*/ 0 w 159"/>
                <a:gd name="T1" fmla="*/ 1 h 160"/>
                <a:gd name="T2" fmla="*/ 0 w 159"/>
                <a:gd name="T3" fmla="*/ 1 h 160"/>
                <a:gd name="T4" fmla="*/ 0 w 159"/>
                <a:gd name="T5" fmla="*/ 1 h 160"/>
                <a:gd name="T6" fmla="*/ 0 w 159"/>
                <a:gd name="T7" fmla="*/ 1 h 160"/>
                <a:gd name="T8" fmla="*/ 0 w 159"/>
                <a:gd name="T9" fmla="*/ 1 h 160"/>
                <a:gd name="T10" fmla="*/ 0 w 159"/>
                <a:gd name="T11" fmla="*/ 1 h 160"/>
                <a:gd name="T12" fmla="*/ 0 w 159"/>
                <a:gd name="T13" fmla="*/ 1 h 160"/>
                <a:gd name="T14" fmla="*/ 0 w 159"/>
                <a:gd name="T15" fmla="*/ 1 h 160"/>
                <a:gd name="T16" fmla="*/ 0 w 159"/>
                <a:gd name="T17" fmla="*/ 1 h 160"/>
                <a:gd name="T18" fmla="*/ 0 w 159"/>
                <a:gd name="T19" fmla="*/ 1 h 160"/>
                <a:gd name="T20" fmla="*/ 0 w 159"/>
                <a:gd name="T21" fmla="*/ 1 h 160"/>
                <a:gd name="T22" fmla="*/ 0 w 159"/>
                <a:gd name="T23" fmla="*/ 1 h 160"/>
                <a:gd name="T24" fmla="*/ 0 w 159"/>
                <a:gd name="T25" fmla="*/ 1 h 160"/>
                <a:gd name="T26" fmla="*/ 0 w 159"/>
                <a:gd name="T27" fmla="*/ 1 h 160"/>
                <a:gd name="T28" fmla="*/ 0 w 159"/>
                <a:gd name="T29" fmla="*/ 1 h 160"/>
                <a:gd name="T30" fmla="*/ 0 w 159"/>
                <a:gd name="T31" fmla="*/ 1 h 160"/>
                <a:gd name="T32" fmla="*/ 0 w 159"/>
                <a:gd name="T33" fmla="*/ 1 h 160"/>
                <a:gd name="T34" fmla="*/ 0 w 159"/>
                <a:gd name="T35" fmla="*/ 1 h 160"/>
                <a:gd name="T36" fmla="*/ 0 w 159"/>
                <a:gd name="T37" fmla="*/ 1 h 160"/>
                <a:gd name="T38" fmla="*/ 0 w 159"/>
                <a:gd name="T39" fmla="*/ 1 h 160"/>
                <a:gd name="T40" fmla="*/ 0 w 159"/>
                <a:gd name="T41" fmla="*/ 1 h 160"/>
                <a:gd name="T42" fmla="*/ 0 w 159"/>
                <a:gd name="T43" fmla="*/ 1 h 160"/>
                <a:gd name="T44" fmla="*/ 0 w 159"/>
                <a:gd name="T45" fmla="*/ 1 h 160"/>
                <a:gd name="T46" fmla="*/ 0 w 159"/>
                <a:gd name="T47" fmla="*/ 1 h 160"/>
                <a:gd name="T48" fmla="*/ 0 w 159"/>
                <a:gd name="T49" fmla="*/ 1 h 160"/>
                <a:gd name="T50" fmla="*/ 0 w 159"/>
                <a:gd name="T51" fmla="*/ 1 h 160"/>
                <a:gd name="T52" fmla="*/ 0 w 159"/>
                <a:gd name="T53" fmla="*/ 1 h 160"/>
                <a:gd name="T54" fmla="*/ 0 w 159"/>
                <a:gd name="T55" fmla="*/ 1 h 160"/>
                <a:gd name="T56" fmla="*/ 0 w 159"/>
                <a:gd name="T57" fmla="*/ 1 h 160"/>
                <a:gd name="T58" fmla="*/ 0 w 159"/>
                <a:gd name="T59" fmla="*/ 1 h 160"/>
                <a:gd name="T60" fmla="*/ 0 w 159"/>
                <a:gd name="T61" fmla="*/ 0 h 160"/>
                <a:gd name="T62" fmla="*/ 0 w 159"/>
                <a:gd name="T63" fmla="*/ 1 h 160"/>
                <a:gd name="T64" fmla="*/ 0 w 159"/>
                <a:gd name="T65" fmla="*/ 1 h 160"/>
                <a:gd name="T66" fmla="*/ 0 w 159"/>
                <a:gd name="T67" fmla="*/ 1 h 160"/>
                <a:gd name="T68" fmla="*/ 0 w 159"/>
                <a:gd name="T69" fmla="*/ 1 h 160"/>
                <a:gd name="T70" fmla="*/ 0 w 159"/>
                <a:gd name="T71" fmla="*/ 1 h 160"/>
                <a:gd name="T72" fmla="*/ 0 w 159"/>
                <a:gd name="T73" fmla="*/ 1 h 160"/>
                <a:gd name="T74" fmla="*/ 0 w 159"/>
                <a:gd name="T75" fmla="*/ 1 h 160"/>
                <a:gd name="T76" fmla="*/ 0 w 159"/>
                <a:gd name="T77" fmla="*/ 1 h 160"/>
                <a:gd name="T78" fmla="*/ 0 w 159"/>
                <a:gd name="T79" fmla="*/ 1 h 160"/>
                <a:gd name="T80" fmla="*/ 0 w 159"/>
                <a:gd name="T81" fmla="*/ 1 h 1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9"/>
                <a:gd name="T124" fmla="*/ 0 h 160"/>
                <a:gd name="T125" fmla="*/ 159 w 159"/>
                <a:gd name="T126" fmla="*/ 160 h 1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68" name="Freeform 361"/>
            <p:cNvSpPr>
              <a:spLocks/>
            </p:cNvSpPr>
            <p:nvPr/>
          </p:nvSpPr>
          <p:spPr bwMode="auto">
            <a:xfrm>
              <a:off x="1208" y="2218"/>
              <a:ext cx="133" cy="166"/>
            </a:xfrm>
            <a:custGeom>
              <a:avLst/>
              <a:gdLst>
                <a:gd name="T0" fmla="*/ 0 w 399"/>
                <a:gd name="T1" fmla="*/ 1 h 332"/>
                <a:gd name="T2" fmla="*/ 0 w 399"/>
                <a:gd name="T3" fmla="*/ 1 h 332"/>
                <a:gd name="T4" fmla="*/ 0 w 399"/>
                <a:gd name="T5" fmla="*/ 1 h 332"/>
                <a:gd name="T6" fmla="*/ 0 w 399"/>
                <a:gd name="T7" fmla="*/ 1 h 332"/>
                <a:gd name="T8" fmla="*/ 0 w 399"/>
                <a:gd name="T9" fmla="*/ 1 h 332"/>
                <a:gd name="T10" fmla="*/ 0 w 399"/>
                <a:gd name="T11" fmla="*/ 1 h 332"/>
                <a:gd name="T12" fmla="*/ 0 w 399"/>
                <a:gd name="T13" fmla="*/ 2 h 332"/>
                <a:gd name="T14" fmla="*/ 0 w 399"/>
                <a:gd name="T15" fmla="*/ 2 h 332"/>
                <a:gd name="T16" fmla="*/ 0 w 399"/>
                <a:gd name="T17" fmla="*/ 2 h 332"/>
                <a:gd name="T18" fmla="*/ 0 w 399"/>
                <a:gd name="T19" fmla="*/ 2 h 332"/>
                <a:gd name="T20" fmla="*/ 0 w 399"/>
                <a:gd name="T21" fmla="*/ 2 h 332"/>
                <a:gd name="T22" fmla="*/ 0 w 399"/>
                <a:gd name="T23" fmla="*/ 2 h 332"/>
                <a:gd name="T24" fmla="*/ 0 w 399"/>
                <a:gd name="T25" fmla="*/ 2 h 332"/>
                <a:gd name="T26" fmla="*/ 0 w 399"/>
                <a:gd name="T27" fmla="*/ 2 h 332"/>
                <a:gd name="T28" fmla="*/ 0 w 399"/>
                <a:gd name="T29" fmla="*/ 2 h 332"/>
                <a:gd name="T30" fmla="*/ 0 w 399"/>
                <a:gd name="T31" fmla="*/ 2 h 332"/>
                <a:gd name="T32" fmla="*/ 0 w 399"/>
                <a:gd name="T33" fmla="*/ 2 h 332"/>
                <a:gd name="T34" fmla="*/ 0 w 399"/>
                <a:gd name="T35" fmla="*/ 2 h 332"/>
                <a:gd name="T36" fmla="*/ 0 w 399"/>
                <a:gd name="T37" fmla="*/ 2 h 332"/>
                <a:gd name="T38" fmla="*/ 0 w 399"/>
                <a:gd name="T39" fmla="*/ 2 h 332"/>
                <a:gd name="T40" fmla="*/ 0 w 399"/>
                <a:gd name="T41" fmla="*/ 2 h 332"/>
                <a:gd name="T42" fmla="*/ 0 w 399"/>
                <a:gd name="T43" fmla="*/ 2 h 332"/>
                <a:gd name="T44" fmla="*/ 0 w 399"/>
                <a:gd name="T45" fmla="*/ 2 h 332"/>
                <a:gd name="T46" fmla="*/ 0 w 399"/>
                <a:gd name="T47" fmla="*/ 2 h 332"/>
                <a:gd name="T48" fmla="*/ 0 w 399"/>
                <a:gd name="T49" fmla="*/ 2 h 332"/>
                <a:gd name="T50" fmla="*/ 0 w 399"/>
                <a:gd name="T51" fmla="*/ 2 h 332"/>
                <a:gd name="T52" fmla="*/ 0 w 399"/>
                <a:gd name="T53" fmla="*/ 2 h 332"/>
                <a:gd name="T54" fmla="*/ 0 w 399"/>
                <a:gd name="T55" fmla="*/ 2 h 332"/>
                <a:gd name="T56" fmla="*/ 0 w 399"/>
                <a:gd name="T57" fmla="*/ 1 h 332"/>
                <a:gd name="T58" fmla="*/ 0 w 399"/>
                <a:gd name="T59" fmla="*/ 1 h 332"/>
                <a:gd name="T60" fmla="*/ 0 w 399"/>
                <a:gd name="T61" fmla="*/ 1 h 332"/>
                <a:gd name="T62" fmla="*/ 0 w 399"/>
                <a:gd name="T63" fmla="*/ 1 h 332"/>
                <a:gd name="T64" fmla="*/ 0 w 399"/>
                <a:gd name="T65" fmla="*/ 1 h 332"/>
                <a:gd name="T66" fmla="*/ 0 w 399"/>
                <a:gd name="T67" fmla="*/ 1 h 332"/>
                <a:gd name="T68" fmla="*/ 0 w 399"/>
                <a:gd name="T69" fmla="*/ 1 h 332"/>
                <a:gd name="T70" fmla="*/ 0 w 399"/>
                <a:gd name="T71" fmla="*/ 1 h 332"/>
                <a:gd name="T72" fmla="*/ 0 w 399"/>
                <a:gd name="T73" fmla="*/ 1 h 332"/>
                <a:gd name="T74" fmla="*/ 0 w 399"/>
                <a:gd name="T75" fmla="*/ 1 h 332"/>
                <a:gd name="T76" fmla="*/ 0 w 399"/>
                <a:gd name="T77" fmla="*/ 1 h 332"/>
                <a:gd name="T78" fmla="*/ 0 w 399"/>
                <a:gd name="T79" fmla="*/ 1 h 332"/>
                <a:gd name="T80" fmla="*/ 0 w 399"/>
                <a:gd name="T81" fmla="*/ 0 h 332"/>
                <a:gd name="T82" fmla="*/ 0 w 399"/>
                <a:gd name="T83" fmla="*/ 1 h 332"/>
                <a:gd name="T84" fmla="*/ 0 w 399"/>
                <a:gd name="T85" fmla="*/ 1 h 332"/>
                <a:gd name="T86" fmla="*/ 0 w 399"/>
                <a:gd name="T87" fmla="*/ 1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99"/>
                <a:gd name="T133" fmla="*/ 0 h 332"/>
                <a:gd name="T134" fmla="*/ 399 w 399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69" name="Freeform 362"/>
            <p:cNvSpPr>
              <a:spLocks/>
            </p:cNvSpPr>
            <p:nvPr/>
          </p:nvSpPr>
          <p:spPr bwMode="auto">
            <a:xfrm>
              <a:off x="1396" y="2213"/>
              <a:ext cx="116" cy="110"/>
            </a:xfrm>
            <a:custGeom>
              <a:avLst/>
              <a:gdLst>
                <a:gd name="T0" fmla="*/ 0 w 348"/>
                <a:gd name="T1" fmla="*/ 0 h 222"/>
                <a:gd name="T2" fmla="*/ 0 w 348"/>
                <a:gd name="T3" fmla="*/ 0 h 222"/>
                <a:gd name="T4" fmla="*/ 0 w 348"/>
                <a:gd name="T5" fmla="*/ 0 h 222"/>
                <a:gd name="T6" fmla="*/ 0 w 348"/>
                <a:gd name="T7" fmla="*/ 0 h 222"/>
                <a:gd name="T8" fmla="*/ 0 w 348"/>
                <a:gd name="T9" fmla="*/ 0 h 222"/>
                <a:gd name="T10" fmla="*/ 0 w 348"/>
                <a:gd name="T11" fmla="*/ 0 h 222"/>
                <a:gd name="T12" fmla="*/ 0 w 348"/>
                <a:gd name="T13" fmla="*/ 0 h 222"/>
                <a:gd name="T14" fmla="*/ 0 w 348"/>
                <a:gd name="T15" fmla="*/ 0 h 222"/>
                <a:gd name="T16" fmla="*/ 0 w 348"/>
                <a:gd name="T17" fmla="*/ 0 h 222"/>
                <a:gd name="T18" fmla="*/ 0 w 348"/>
                <a:gd name="T19" fmla="*/ 0 h 222"/>
                <a:gd name="T20" fmla="*/ 0 w 348"/>
                <a:gd name="T21" fmla="*/ 0 h 222"/>
                <a:gd name="T22" fmla="*/ 0 w 348"/>
                <a:gd name="T23" fmla="*/ 0 h 222"/>
                <a:gd name="T24" fmla="*/ 0 w 348"/>
                <a:gd name="T25" fmla="*/ 0 h 222"/>
                <a:gd name="T26" fmla="*/ 0 w 348"/>
                <a:gd name="T27" fmla="*/ 0 h 222"/>
                <a:gd name="T28" fmla="*/ 0 w 348"/>
                <a:gd name="T29" fmla="*/ 0 h 222"/>
                <a:gd name="T30" fmla="*/ 0 w 348"/>
                <a:gd name="T31" fmla="*/ 0 h 222"/>
                <a:gd name="T32" fmla="*/ 0 w 348"/>
                <a:gd name="T33" fmla="*/ 0 h 222"/>
                <a:gd name="T34" fmla="*/ 0 w 348"/>
                <a:gd name="T35" fmla="*/ 0 h 222"/>
                <a:gd name="T36" fmla="*/ 0 w 348"/>
                <a:gd name="T37" fmla="*/ 0 h 222"/>
                <a:gd name="T38" fmla="*/ 0 w 348"/>
                <a:gd name="T39" fmla="*/ 0 h 222"/>
                <a:gd name="T40" fmla="*/ 0 w 348"/>
                <a:gd name="T41" fmla="*/ 0 h 222"/>
                <a:gd name="T42" fmla="*/ 0 w 348"/>
                <a:gd name="T43" fmla="*/ 0 h 222"/>
                <a:gd name="T44" fmla="*/ 0 w 348"/>
                <a:gd name="T45" fmla="*/ 0 h 222"/>
                <a:gd name="T46" fmla="*/ 0 w 348"/>
                <a:gd name="T47" fmla="*/ 0 h 222"/>
                <a:gd name="T48" fmla="*/ 0 w 348"/>
                <a:gd name="T49" fmla="*/ 0 h 222"/>
                <a:gd name="T50" fmla="*/ 0 w 348"/>
                <a:gd name="T51" fmla="*/ 0 h 222"/>
                <a:gd name="T52" fmla="*/ 0 w 348"/>
                <a:gd name="T53" fmla="*/ 0 h 222"/>
                <a:gd name="T54" fmla="*/ 0 w 348"/>
                <a:gd name="T55" fmla="*/ 0 h 222"/>
                <a:gd name="T56" fmla="*/ 0 w 348"/>
                <a:gd name="T57" fmla="*/ 0 h 222"/>
                <a:gd name="T58" fmla="*/ 0 w 348"/>
                <a:gd name="T59" fmla="*/ 0 h 222"/>
                <a:gd name="T60" fmla="*/ 0 w 348"/>
                <a:gd name="T61" fmla="*/ 0 h 222"/>
                <a:gd name="T62" fmla="*/ 0 w 348"/>
                <a:gd name="T63" fmla="*/ 0 h 222"/>
                <a:gd name="T64" fmla="*/ 0 w 348"/>
                <a:gd name="T65" fmla="*/ 0 h 222"/>
                <a:gd name="T66" fmla="*/ 0 w 348"/>
                <a:gd name="T67" fmla="*/ 0 h 222"/>
                <a:gd name="T68" fmla="*/ 0 w 348"/>
                <a:gd name="T69" fmla="*/ 0 h 222"/>
                <a:gd name="T70" fmla="*/ 0 w 348"/>
                <a:gd name="T71" fmla="*/ 0 h 222"/>
                <a:gd name="T72" fmla="*/ 0 w 348"/>
                <a:gd name="T73" fmla="*/ 0 h 222"/>
                <a:gd name="T74" fmla="*/ 0 w 348"/>
                <a:gd name="T75" fmla="*/ 0 h 222"/>
                <a:gd name="T76" fmla="*/ 0 w 348"/>
                <a:gd name="T77" fmla="*/ 0 h 222"/>
                <a:gd name="T78" fmla="*/ 0 w 348"/>
                <a:gd name="T79" fmla="*/ 0 h 222"/>
                <a:gd name="T80" fmla="*/ 0 w 348"/>
                <a:gd name="T81" fmla="*/ 0 h 222"/>
                <a:gd name="T82" fmla="*/ 0 w 348"/>
                <a:gd name="T83" fmla="*/ 0 h 222"/>
                <a:gd name="T84" fmla="*/ 0 w 348"/>
                <a:gd name="T85" fmla="*/ 0 h 222"/>
                <a:gd name="T86" fmla="*/ 0 w 348"/>
                <a:gd name="T87" fmla="*/ 0 h 222"/>
                <a:gd name="T88" fmla="*/ 0 w 348"/>
                <a:gd name="T89" fmla="*/ 0 h 222"/>
                <a:gd name="T90" fmla="*/ 0 w 348"/>
                <a:gd name="T91" fmla="*/ 0 h 222"/>
                <a:gd name="T92" fmla="*/ 0 w 348"/>
                <a:gd name="T93" fmla="*/ 0 h 222"/>
                <a:gd name="T94" fmla="*/ 0 w 348"/>
                <a:gd name="T95" fmla="*/ 0 h 222"/>
                <a:gd name="T96" fmla="*/ 0 w 348"/>
                <a:gd name="T97" fmla="*/ 0 h 222"/>
                <a:gd name="T98" fmla="*/ 0 w 348"/>
                <a:gd name="T99" fmla="*/ 0 h 222"/>
                <a:gd name="T100" fmla="*/ 0 w 348"/>
                <a:gd name="T101" fmla="*/ 0 h 222"/>
                <a:gd name="T102" fmla="*/ 0 w 348"/>
                <a:gd name="T103" fmla="*/ 0 h 222"/>
                <a:gd name="T104" fmla="*/ 0 w 348"/>
                <a:gd name="T105" fmla="*/ 0 h 222"/>
                <a:gd name="T106" fmla="*/ 0 w 348"/>
                <a:gd name="T107" fmla="*/ 0 h 222"/>
                <a:gd name="T108" fmla="*/ 0 w 348"/>
                <a:gd name="T109" fmla="*/ 0 h 222"/>
                <a:gd name="T110" fmla="*/ 0 w 348"/>
                <a:gd name="T111" fmla="*/ 0 h 222"/>
                <a:gd name="T112" fmla="*/ 0 w 348"/>
                <a:gd name="T113" fmla="*/ 0 h 222"/>
                <a:gd name="T114" fmla="*/ 0 w 348"/>
                <a:gd name="T115" fmla="*/ 0 h 222"/>
                <a:gd name="T116" fmla="*/ 0 w 348"/>
                <a:gd name="T117" fmla="*/ 0 h 222"/>
                <a:gd name="T118" fmla="*/ 0 w 348"/>
                <a:gd name="T119" fmla="*/ 0 h 222"/>
                <a:gd name="T120" fmla="*/ 0 w 348"/>
                <a:gd name="T121" fmla="*/ 0 h 22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8"/>
                <a:gd name="T184" fmla="*/ 0 h 222"/>
                <a:gd name="T185" fmla="*/ 348 w 348"/>
                <a:gd name="T186" fmla="*/ 222 h 22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70" name="Freeform 363"/>
            <p:cNvSpPr>
              <a:spLocks/>
            </p:cNvSpPr>
            <p:nvPr/>
          </p:nvSpPr>
          <p:spPr bwMode="auto">
            <a:xfrm>
              <a:off x="1162" y="2273"/>
              <a:ext cx="48" cy="103"/>
            </a:xfrm>
            <a:custGeom>
              <a:avLst/>
              <a:gdLst>
                <a:gd name="T0" fmla="*/ 0 w 142"/>
                <a:gd name="T1" fmla="*/ 0 h 207"/>
                <a:gd name="T2" fmla="*/ 0 w 142"/>
                <a:gd name="T3" fmla="*/ 0 h 207"/>
                <a:gd name="T4" fmla="*/ 0 w 142"/>
                <a:gd name="T5" fmla="*/ 0 h 207"/>
                <a:gd name="T6" fmla="*/ 0 w 142"/>
                <a:gd name="T7" fmla="*/ 0 h 207"/>
                <a:gd name="T8" fmla="*/ 0 w 142"/>
                <a:gd name="T9" fmla="*/ 0 h 207"/>
                <a:gd name="T10" fmla="*/ 0 w 142"/>
                <a:gd name="T11" fmla="*/ 0 h 207"/>
                <a:gd name="T12" fmla="*/ 0 w 142"/>
                <a:gd name="T13" fmla="*/ 0 h 207"/>
                <a:gd name="T14" fmla="*/ 0 w 142"/>
                <a:gd name="T15" fmla="*/ 0 h 207"/>
                <a:gd name="T16" fmla="*/ 0 w 142"/>
                <a:gd name="T17" fmla="*/ 0 h 207"/>
                <a:gd name="T18" fmla="*/ 0 w 142"/>
                <a:gd name="T19" fmla="*/ 0 h 207"/>
                <a:gd name="T20" fmla="*/ 0 w 142"/>
                <a:gd name="T21" fmla="*/ 0 h 207"/>
                <a:gd name="T22" fmla="*/ 0 w 142"/>
                <a:gd name="T23" fmla="*/ 0 h 207"/>
                <a:gd name="T24" fmla="*/ 0 w 142"/>
                <a:gd name="T25" fmla="*/ 0 h 207"/>
                <a:gd name="T26" fmla="*/ 0 w 142"/>
                <a:gd name="T27" fmla="*/ 0 h 207"/>
                <a:gd name="T28" fmla="*/ 0 w 142"/>
                <a:gd name="T29" fmla="*/ 0 h 207"/>
                <a:gd name="T30" fmla="*/ 0 w 142"/>
                <a:gd name="T31" fmla="*/ 0 h 207"/>
                <a:gd name="T32" fmla="*/ 0 w 142"/>
                <a:gd name="T33" fmla="*/ 0 h 207"/>
                <a:gd name="T34" fmla="*/ 0 w 142"/>
                <a:gd name="T35" fmla="*/ 0 h 207"/>
                <a:gd name="T36" fmla="*/ 0 w 142"/>
                <a:gd name="T37" fmla="*/ 0 h 207"/>
                <a:gd name="T38" fmla="*/ 0 w 142"/>
                <a:gd name="T39" fmla="*/ 0 h 207"/>
                <a:gd name="T40" fmla="*/ 0 w 142"/>
                <a:gd name="T41" fmla="*/ 0 h 207"/>
                <a:gd name="T42" fmla="*/ 0 w 142"/>
                <a:gd name="T43" fmla="*/ 0 h 207"/>
                <a:gd name="T44" fmla="*/ 0 w 142"/>
                <a:gd name="T45" fmla="*/ 0 h 207"/>
                <a:gd name="T46" fmla="*/ 0 w 142"/>
                <a:gd name="T47" fmla="*/ 0 h 207"/>
                <a:gd name="T48" fmla="*/ 0 w 142"/>
                <a:gd name="T49" fmla="*/ 0 h 207"/>
                <a:gd name="T50" fmla="*/ 0 w 142"/>
                <a:gd name="T51" fmla="*/ 0 h 207"/>
                <a:gd name="T52" fmla="*/ 0 w 142"/>
                <a:gd name="T53" fmla="*/ 0 h 207"/>
                <a:gd name="T54" fmla="*/ 0 w 142"/>
                <a:gd name="T55" fmla="*/ 0 h 207"/>
                <a:gd name="T56" fmla="*/ 0 w 142"/>
                <a:gd name="T57" fmla="*/ 0 h 207"/>
                <a:gd name="T58" fmla="*/ 0 w 142"/>
                <a:gd name="T59" fmla="*/ 0 h 207"/>
                <a:gd name="T60" fmla="*/ 0 w 142"/>
                <a:gd name="T61" fmla="*/ 0 h 207"/>
                <a:gd name="T62" fmla="*/ 0 w 142"/>
                <a:gd name="T63" fmla="*/ 0 h 207"/>
                <a:gd name="T64" fmla="*/ 0 w 142"/>
                <a:gd name="T65" fmla="*/ 0 h 207"/>
                <a:gd name="T66" fmla="*/ 0 w 142"/>
                <a:gd name="T67" fmla="*/ 0 h 207"/>
                <a:gd name="T68" fmla="*/ 0 w 142"/>
                <a:gd name="T69" fmla="*/ 0 h 207"/>
                <a:gd name="T70" fmla="*/ 0 w 142"/>
                <a:gd name="T71" fmla="*/ 0 h 207"/>
                <a:gd name="T72" fmla="*/ 0 w 142"/>
                <a:gd name="T73" fmla="*/ 0 h 207"/>
                <a:gd name="T74" fmla="*/ 0 w 142"/>
                <a:gd name="T75" fmla="*/ 0 h 207"/>
                <a:gd name="T76" fmla="*/ 0 w 142"/>
                <a:gd name="T77" fmla="*/ 0 h 207"/>
                <a:gd name="T78" fmla="*/ 0 w 142"/>
                <a:gd name="T79" fmla="*/ 0 h 207"/>
                <a:gd name="T80" fmla="*/ 0 w 142"/>
                <a:gd name="T81" fmla="*/ 0 h 20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2"/>
                <a:gd name="T124" fmla="*/ 0 h 207"/>
                <a:gd name="T125" fmla="*/ 142 w 142"/>
                <a:gd name="T126" fmla="*/ 207 h 20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71" name="Freeform 364"/>
            <p:cNvSpPr>
              <a:spLocks/>
            </p:cNvSpPr>
            <p:nvPr/>
          </p:nvSpPr>
          <p:spPr bwMode="auto">
            <a:xfrm>
              <a:off x="1492" y="2206"/>
              <a:ext cx="101" cy="135"/>
            </a:xfrm>
            <a:custGeom>
              <a:avLst/>
              <a:gdLst>
                <a:gd name="T0" fmla="*/ 0 w 303"/>
                <a:gd name="T1" fmla="*/ 0 h 272"/>
                <a:gd name="T2" fmla="*/ 0 w 303"/>
                <a:gd name="T3" fmla="*/ 0 h 272"/>
                <a:gd name="T4" fmla="*/ 0 w 303"/>
                <a:gd name="T5" fmla="*/ 0 h 272"/>
                <a:gd name="T6" fmla="*/ 0 w 303"/>
                <a:gd name="T7" fmla="*/ 0 h 272"/>
                <a:gd name="T8" fmla="*/ 0 w 303"/>
                <a:gd name="T9" fmla="*/ 0 h 272"/>
                <a:gd name="T10" fmla="*/ 0 w 303"/>
                <a:gd name="T11" fmla="*/ 0 h 272"/>
                <a:gd name="T12" fmla="*/ 0 w 303"/>
                <a:gd name="T13" fmla="*/ 0 h 272"/>
                <a:gd name="T14" fmla="*/ 0 w 303"/>
                <a:gd name="T15" fmla="*/ 0 h 272"/>
                <a:gd name="T16" fmla="*/ 0 w 303"/>
                <a:gd name="T17" fmla="*/ 0 h 272"/>
                <a:gd name="T18" fmla="*/ 0 w 303"/>
                <a:gd name="T19" fmla="*/ 0 h 272"/>
                <a:gd name="T20" fmla="*/ 0 w 303"/>
                <a:gd name="T21" fmla="*/ 1 h 272"/>
                <a:gd name="T22" fmla="*/ 0 w 303"/>
                <a:gd name="T23" fmla="*/ 1 h 272"/>
                <a:gd name="T24" fmla="*/ 0 w 303"/>
                <a:gd name="T25" fmla="*/ 1 h 272"/>
                <a:gd name="T26" fmla="*/ 0 w 303"/>
                <a:gd name="T27" fmla="*/ 1 h 272"/>
                <a:gd name="T28" fmla="*/ 0 w 303"/>
                <a:gd name="T29" fmla="*/ 0 h 272"/>
                <a:gd name="T30" fmla="*/ 0 w 303"/>
                <a:gd name="T31" fmla="*/ 0 h 272"/>
                <a:gd name="T32" fmla="*/ 0 w 303"/>
                <a:gd name="T33" fmla="*/ 0 h 272"/>
                <a:gd name="T34" fmla="*/ 0 w 303"/>
                <a:gd name="T35" fmla="*/ 0 h 272"/>
                <a:gd name="T36" fmla="*/ 0 w 303"/>
                <a:gd name="T37" fmla="*/ 0 h 272"/>
                <a:gd name="T38" fmla="*/ 0 w 303"/>
                <a:gd name="T39" fmla="*/ 0 h 272"/>
                <a:gd name="T40" fmla="*/ 0 w 303"/>
                <a:gd name="T41" fmla="*/ 0 h 272"/>
                <a:gd name="T42" fmla="*/ 0 w 303"/>
                <a:gd name="T43" fmla="*/ 0 h 272"/>
                <a:gd name="T44" fmla="*/ 0 w 303"/>
                <a:gd name="T45" fmla="*/ 0 h 272"/>
                <a:gd name="T46" fmla="*/ 0 w 303"/>
                <a:gd name="T47" fmla="*/ 0 h 272"/>
                <a:gd name="T48" fmla="*/ 0 w 303"/>
                <a:gd name="T49" fmla="*/ 0 h 272"/>
                <a:gd name="T50" fmla="*/ 0 w 303"/>
                <a:gd name="T51" fmla="*/ 0 h 272"/>
                <a:gd name="T52" fmla="*/ 0 w 303"/>
                <a:gd name="T53" fmla="*/ 0 h 272"/>
                <a:gd name="T54" fmla="*/ 0 w 303"/>
                <a:gd name="T55" fmla="*/ 0 h 272"/>
                <a:gd name="T56" fmla="*/ 0 w 303"/>
                <a:gd name="T57" fmla="*/ 0 h 272"/>
                <a:gd name="T58" fmla="*/ 0 w 303"/>
                <a:gd name="T59" fmla="*/ 0 h 272"/>
                <a:gd name="T60" fmla="*/ 0 w 303"/>
                <a:gd name="T61" fmla="*/ 0 h 272"/>
                <a:gd name="T62" fmla="*/ 0 w 303"/>
                <a:gd name="T63" fmla="*/ 0 h 272"/>
                <a:gd name="T64" fmla="*/ 0 w 303"/>
                <a:gd name="T65" fmla="*/ 0 h 272"/>
                <a:gd name="T66" fmla="*/ 0 w 303"/>
                <a:gd name="T67" fmla="*/ 0 h 272"/>
                <a:gd name="T68" fmla="*/ 0 w 303"/>
                <a:gd name="T69" fmla="*/ 0 h 272"/>
                <a:gd name="T70" fmla="*/ 0 w 303"/>
                <a:gd name="T71" fmla="*/ 0 h 272"/>
                <a:gd name="T72" fmla="*/ 0 w 303"/>
                <a:gd name="T73" fmla="*/ 0 h 272"/>
                <a:gd name="T74" fmla="*/ 0 w 303"/>
                <a:gd name="T75" fmla="*/ 0 h 2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03"/>
                <a:gd name="T115" fmla="*/ 0 h 272"/>
                <a:gd name="T116" fmla="*/ 303 w 303"/>
                <a:gd name="T117" fmla="*/ 272 h 2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649" name="Line 365"/>
          <p:cNvSpPr>
            <a:spLocks noChangeShapeType="1"/>
          </p:cNvSpPr>
          <p:nvPr/>
        </p:nvSpPr>
        <p:spPr bwMode="auto">
          <a:xfrm>
            <a:off x="4800600" y="3359150"/>
            <a:ext cx="176213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50" name="Line 366"/>
          <p:cNvSpPr>
            <a:spLocks noChangeShapeType="1"/>
          </p:cNvSpPr>
          <p:nvPr/>
        </p:nvSpPr>
        <p:spPr bwMode="auto">
          <a:xfrm>
            <a:off x="3927475" y="292576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51" name="Line 367"/>
          <p:cNvSpPr>
            <a:spLocks noChangeShapeType="1"/>
          </p:cNvSpPr>
          <p:nvPr/>
        </p:nvSpPr>
        <p:spPr bwMode="auto">
          <a:xfrm>
            <a:off x="5581650" y="3343275"/>
            <a:ext cx="8969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52" name="Line 372"/>
          <p:cNvSpPr>
            <a:spLocks noChangeShapeType="1"/>
          </p:cNvSpPr>
          <p:nvPr/>
        </p:nvSpPr>
        <p:spPr bwMode="auto">
          <a:xfrm flipV="1">
            <a:off x="3940175" y="2930525"/>
            <a:ext cx="19050" cy="954088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53" name="Line 373"/>
          <p:cNvSpPr>
            <a:spLocks noChangeShapeType="1"/>
          </p:cNvSpPr>
          <p:nvPr/>
        </p:nvSpPr>
        <p:spPr bwMode="auto">
          <a:xfrm>
            <a:off x="3506788" y="2155825"/>
            <a:ext cx="355600" cy="690563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92175" y="819150"/>
            <a:ext cx="7358063" cy="666750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Sniffing Encrypted 802.11 traffic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92175" y="1879599"/>
            <a:ext cx="3624263" cy="4902201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ZapfDingbats" pitchFamily="82" charset="2"/>
              <a:buNone/>
            </a:pPr>
            <a:r>
              <a:rPr lang="en-US" altLang="en-US" sz="2400" u="sng" dirty="0">
                <a:solidFill>
                  <a:srgbClr val="FF0000"/>
                </a:solidFill>
                <a:cs typeface="Arial" pitchFamily="34" charset="0"/>
              </a:rPr>
              <a:t>Suppose:</a:t>
            </a: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Traffic encrypted with symmetric crypto</a:t>
            </a: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Attacker can sniff but can’t break crypto</a:t>
            </a:r>
          </a:p>
          <a:p>
            <a:pPr marL="0" indent="0" eaLnBrk="1" hangingPunct="1">
              <a:buFont typeface="ZapfDingbats" pitchFamily="82" charset="2"/>
              <a:buNone/>
            </a:pPr>
            <a:r>
              <a:rPr lang="en-US" altLang="en-US" sz="2400" u="sng" dirty="0">
                <a:solidFill>
                  <a:srgbClr val="FF0000"/>
                </a:solidFill>
                <a:cs typeface="Arial" pitchFamily="34" charset="0"/>
              </a:rPr>
              <a:t>Information is still leaked:</a:t>
            </a: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SSID, Mac addresses</a:t>
            </a: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Manufacturers of cards from MAC </a:t>
            </a:r>
            <a:r>
              <a:rPr lang="en-US" altLang="en-US" sz="2400" dirty="0" err="1">
                <a:cs typeface="Arial" pitchFamily="34" charset="0"/>
              </a:rPr>
              <a:t>addrs</a:t>
            </a:r>
            <a:endParaRPr lang="en-US" altLang="en-US" sz="2400" dirty="0">
              <a:cs typeface="Arial" pitchFamily="34" charset="0"/>
            </a:endParaRP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Count # of devices</a:t>
            </a: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Management frames are sent in the clear</a:t>
            </a: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802.11w protects management frames, but is not widely implemented</a:t>
            </a:r>
          </a:p>
          <a:p>
            <a:pPr marL="0" indent="0" eaLnBrk="1" hangingPunct="1">
              <a:buFont typeface="ZapfDingbats" pitchFamily="82" charset="2"/>
              <a:buNone/>
            </a:pPr>
            <a:endParaRPr lang="en-US" altLang="en-US" sz="2400" dirty="0">
              <a:cs typeface="Arial" pitchFamily="34" charset="0"/>
            </a:endParaRPr>
          </a:p>
          <a:p>
            <a:pPr marL="0" indent="0" eaLnBrk="1" hangingPunct="1"/>
            <a:endParaRPr lang="en-US" altLang="en-US" sz="2400" dirty="0">
              <a:cs typeface="Arial" pitchFamily="34" charset="0"/>
            </a:endParaRPr>
          </a:p>
          <a:p>
            <a:pPr marL="0" indent="0" eaLnBrk="1" hangingPunct="1">
              <a:buFont typeface="ZapfDingbats" pitchFamily="82" charset="2"/>
              <a:buNone/>
            </a:pPr>
            <a:endParaRPr lang="en-US" altLang="en-US" sz="2400" dirty="0">
              <a:cs typeface="Arial" pitchFamily="34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35513" y="1993900"/>
            <a:ext cx="3624262" cy="3711575"/>
          </a:xfrm>
        </p:spPr>
        <p:txBody>
          <a:bodyPr/>
          <a:lstStyle/>
          <a:p>
            <a:pPr marL="0" indent="0" eaLnBrk="1" hangingPunct="1"/>
            <a:r>
              <a:rPr lang="en-US" altLang="en-US" sz="2400" u="sng" dirty="0">
                <a:solidFill>
                  <a:srgbClr val="FF0000"/>
                </a:solidFill>
                <a:cs typeface="Arial" pitchFamily="34" charset="0"/>
              </a:rPr>
              <a:t>Traffic analysis reveals:</a:t>
            </a:r>
          </a:p>
          <a:p>
            <a:pPr marL="0" lvl="1" indent="0" eaLnBrk="1" hangingPunct="1"/>
            <a:r>
              <a:rPr lang="en-US" altLang="en-US" sz="2400" dirty="0">
                <a:cs typeface="Arial" pitchFamily="34" charset="0"/>
              </a:rPr>
              <a:t>Size of packets</a:t>
            </a:r>
          </a:p>
          <a:p>
            <a:pPr marL="0" lvl="1" indent="0" eaLnBrk="1" hangingPunct="1"/>
            <a:r>
              <a:rPr lang="en-US" altLang="en-US" sz="2400" dirty="0">
                <a:cs typeface="Arial" pitchFamily="34" charset="0"/>
              </a:rPr>
              <a:t>Timing of messages</a:t>
            </a:r>
          </a:p>
          <a:p>
            <a:pPr marL="0" lvl="1" indent="0" eaLnBrk="1" hangingPunct="1"/>
            <a:r>
              <a:rPr lang="en-US" altLang="en-US" sz="2400" dirty="0">
                <a:cs typeface="Arial" pitchFamily="34" charset="0"/>
              </a:rPr>
              <a:t>Determine apps being used</a:t>
            </a: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But cannot see anything really useful</a:t>
            </a: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Attacker needs the keys!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945563" y="6319838"/>
            <a:ext cx="187325" cy="5556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26C89198-4C19-42CF-A90F-70AB1D0DB69D}" type="slidenum">
              <a:rPr lang="en-US" altLang="en-US" sz="800" smtClean="0">
                <a:latin typeface="Arial" pitchFamily="34" charset="0"/>
              </a:rPr>
              <a:pPr/>
              <a:t>15</a:t>
            </a:fld>
            <a:endParaRPr lang="en-US" altLang="en-US" sz="800">
              <a:latin typeface="Arial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746125"/>
            <a:ext cx="7358062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cs typeface="Arial" pitchFamily="34" charset="0"/>
              </a:rPr>
              <a:t>Attacks on Pre-Shared Keys (PSK)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73113" y="1319213"/>
            <a:ext cx="7772400" cy="50577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>
                <a:cs typeface="Arial" pitchFamily="34" charset="0"/>
              </a:rPr>
              <a:t>Attacker can get keys from disgruntled employee or sloppy administration.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>
                <a:cs typeface="Arial" pitchFamily="34" charset="0"/>
              </a:rPr>
              <a:t>Possible solution: put key in hardware or software &amp; don’t make key visible to humans.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>
                <a:cs typeface="Arial" pitchFamily="34" charset="0"/>
              </a:rPr>
              <a:t>Problems:</a:t>
            </a:r>
          </a:p>
          <a:p>
            <a:pPr marL="0" lvl="1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Attacker gets access to equipment with key</a:t>
            </a:r>
          </a:p>
          <a:p>
            <a:pPr marL="0" lvl="1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With good technical skills, attacker can extract key</a:t>
            </a:r>
          </a:p>
          <a:p>
            <a:pPr marL="0" lvl="1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Ex: large corporation puts key in flash memory of all its devices</a:t>
            </a:r>
          </a:p>
          <a:p>
            <a:pPr marL="0" lvl="1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Someone clever extracts key, publishes it on Web, destroying corporate security solution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F7E9485C-81C4-4EEA-80EB-4101792458F5}" type="slidenum">
              <a:rPr lang="en-US" altLang="en-US" sz="800"/>
              <a:pPr/>
              <a:t>16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814388"/>
            <a:ext cx="7358062" cy="676275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cs typeface="Arial" pitchFamily="34" charset="0"/>
              </a:rPr>
              <a:t>WEP Feature Goals: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93763" y="1766888"/>
            <a:ext cx="7358062" cy="795337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altLang="en-US" dirty="0">
                <a:cs typeface="Arial" pitchFamily="34" charset="0"/>
              </a:rPr>
              <a:t>Authentication</a:t>
            </a:r>
          </a:p>
          <a:p>
            <a:pPr marL="320675" lvl="2" indent="0" eaLnBrk="1" hangingPunct="1"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AP only allows authorized stations to associate</a:t>
            </a:r>
          </a:p>
          <a:p>
            <a:pPr marL="0" indent="0" eaLnBrk="1" hangingPunct="1">
              <a:buFontTx/>
              <a:buChar char="•"/>
            </a:pPr>
            <a:r>
              <a:rPr lang="en-US" altLang="en-US" dirty="0">
                <a:cs typeface="Arial" pitchFamily="34" charset="0"/>
              </a:rPr>
              <a:t>Data integrity</a:t>
            </a:r>
          </a:p>
          <a:p>
            <a:pPr marL="320675" lvl="2" indent="0" eaLnBrk="1" hangingPunct="1"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Data received is the data sent</a:t>
            </a:r>
          </a:p>
          <a:p>
            <a:pPr marL="0" indent="0" eaLnBrk="1" hangingPunct="1">
              <a:buFontTx/>
              <a:buChar char="•"/>
            </a:pPr>
            <a:r>
              <a:rPr lang="en-US" altLang="en-US" dirty="0">
                <a:cs typeface="Arial" pitchFamily="34" charset="0"/>
              </a:rPr>
              <a:t>Confidentiality</a:t>
            </a:r>
          </a:p>
          <a:p>
            <a:pPr marL="320675" lvl="2" indent="0" eaLnBrk="1" hangingPunct="1">
              <a:buFont typeface="Arial" pitchFamily="34" charset="0"/>
              <a:buChar char="•"/>
            </a:pPr>
            <a:r>
              <a:rPr lang="en-US" altLang="en-US" dirty="0">
                <a:cs typeface="Arial" pitchFamily="34" charset="0"/>
              </a:rPr>
              <a:t>RC4 Symmetric encryption, 40-bit or 104-bit keys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EEB36866-896B-4955-A80B-ECDBE092B8EE}" type="slidenum">
              <a:rPr lang="en-US" altLang="en-US" sz="800"/>
              <a:pPr/>
              <a:t>17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WEP Design Goals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Symmetric key crypto</a:t>
            </a:r>
          </a:p>
          <a:p>
            <a:pPr lvl="2"/>
            <a:r>
              <a:rPr lang="en-US" altLang="en-US" dirty="0"/>
              <a:t>Confidentiality</a:t>
            </a:r>
          </a:p>
          <a:p>
            <a:pPr lvl="2"/>
            <a:r>
              <a:rPr lang="en-US" altLang="en-US" dirty="0"/>
              <a:t>Station authorization</a:t>
            </a:r>
          </a:p>
          <a:p>
            <a:pPr lvl="2"/>
            <a:r>
              <a:rPr lang="en-US" altLang="en-US" dirty="0"/>
              <a:t>Data integrity</a:t>
            </a:r>
          </a:p>
          <a:p>
            <a:r>
              <a:rPr lang="en-US" altLang="en-US" dirty="0"/>
              <a:t>Self synchronizing: each packet separately encrypted</a:t>
            </a:r>
          </a:p>
          <a:p>
            <a:pPr lvl="2"/>
            <a:r>
              <a:rPr lang="en-US" altLang="en-US" dirty="0"/>
              <a:t>Given encrypted packet and key, can decrypt; can continue to decrypt packets when preceding packet was lost</a:t>
            </a:r>
          </a:p>
          <a:p>
            <a:pPr lvl="2"/>
            <a:r>
              <a:rPr lang="en-US" altLang="en-US" dirty="0"/>
              <a:t>Unlike Cipher Block Chaining (CBC) in block ciphers</a:t>
            </a:r>
          </a:p>
          <a:p>
            <a:r>
              <a:rPr lang="en-US" altLang="en-US" dirty="0"/>
              <a:t>Efficient</a:t>
            </a:r>
          </a:p>
          <a:p>
            <a:pPr lvl="2"/>
            <a:r>
              <a:rPr lang="en-US" altLang="en-US" dirty="0"/>
              <a:t>Can be implemented in hardware or software</a:t>
            </a:r>
          </a:p>
          <a:p>
            <a:pPr lvl="2"/>
            <a:r>
              <a:rPr lang="en-US" altLang="en-US" dirty="0"/>
              <a:t>Older APs implemented WEP in hardware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947150" y="6653213"/>
            <a:ext cx="187325" cy="19526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EEB36866-896B-4955-A80B-ECDBE092B8EE}" type="slidenum">
              <a:rPr lang="en-US" altLang="en-US" sz="800"/>
              <a:pPr/>
              <a:t>18</a:t>
            </a:fld>
            <a:endParaRPr lang="en-US" altLang="en-US" sz="800" dirty="0"/>
          </a:p>
        </p:txBody>
      </p:sp>
    </p:spTree>
  </p:cSld>
  <p:clrMapOvr>
    <a:masterClrMapping/>
  </p:clrMapOvr>
  <p:transition spd="med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WEP Keys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40 bits + 24 bit IV</a:t>
            </a:r>
          </a:p>
          <a:p>
            <a:r>
              <a:rPr lang="en-US" altLang="en-US" dirty="0"/>
              <a:t>or 104 bits + 24 Bit IV</a:t>
            </a:r>
          </a:p>
          <a:p>
            <a:r>
              <a:rPr lang="en-US" altLang="en-US" dirty="0"/>
              <a:t>Key distribution not covered in standard</a:t>
            </a:r>
          </a:p>
          <a:p>
            <a:endParaRPr lang="en-US" altLang="en-US" dirty="0"/>
          </a:p>
          <a:p>
            <a:r>
              <a:rPr lang="en-US" altLang="en-US" dirty="0"/>
              <a:t>Configure manually:</a:t>
            </a:r>
          </a:p>
          <a:p>
            <a:pPr lvl="1"/>
            <a:r>
              <a:rPr lang="en-US" altLang="en-US" dirty="0"/>
              <a:t>At home</a:t>
            </a:r>
          </a:p>
          <a:p>
            <a:pPr lvl="1"/>
            <a:r>
              <a:rPr lang="en-US" altLang="en-US" dirty="0"/>
              <a:t>Small organization with tens of users</a:t>
            </a:r>
          </a:p>
          <a:p>
            <a:pPr lvl="1"/>
            <a:r>
              <a:rPr lang="en-US" altLang="en-US" dirty="0"/>
              <a:t>Nightmare in company &gt;100 users</a:t>
            </a:r>
          </a:p>
          <a:p>
            <a:r>
              <a:rPr lang="en-US" altLang="en-US" dirty="0"/>
              <a:t>Four default keys: 0,1,2,3</a:t>
            </a:r>
          </a:p>
          <a:p>
            <a:pPr lvl="2"/>
            <a:r>
              <a:rPr lang="en-US" altLang="en-US" dirty="0"/>
              <a:t>Four keys can be stored at once</a:t>
            </a:r>
          </a:p>
          <a:p>
            <a:r>
              <a:rPr lang="en-US" altLang="en-US" dirty="0"/>
              <a:t>Key 0 is initially active at AP and hosts.</a:t>
            </a:r>
          </a:p>
          <a:p>
            <a:pPr lvl="1"/>
            <a:endParaRPr lang="en-US" alt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Administrator tells users: “must change to key 1 before date Z”</a:t>
            </a:r>
          </a:p>
          <a:p>
            <a:pPr lvl="1"/>
            <a:r>
              <a:rPr lang="en-US" altLang="en-US"/>
              <a:t>During transition: old key users and new key users.</a:t>
            </a:r>
          </a:p>
          <a:p>
            <a:pPr lvl="1"/>
            <a:r>
              <a:rPr lang="en-US" altLang="en-US"/>
              <a:t>AP encrypts with old key but decrypts with both old and new.</a:t>
            </a:r>
          </a:p>
          <a:p>
            <a:pPr lvl="1"/>
            <a:r>
              <a:rPr lang="en-US" altLang="en-US"/>
              <a:t>Node advertises its key  ID in keyID field</a:t>
            </a:r>
          </a:p>
          <a:p>
            <a:r>
              <a:rPr lang="en-US" altLang="en-US"/>
              <a:t>At deadline, AP encrypts and decrypts only with new key</a:t>
            </a:r>
          </a:p>
          <a:p>
            <a:r>
              <a:rPr lang="en-US" altLang="en-US"/>
              <a:t>Four keys allow for directional key use</a:t>
            </a:r>
          </a:p>
          <a:p>
            <a:pPr lvl="1"/>
            <a:r>
              <a:rPr lang="en-US" altLang="en-US"/>
              <a:t>AP can use different key than hosts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947150" y="6653213"/>
            <a:ext cx="187325" cy="19526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EEB36866-896B-4955-A80B-ECDBE092B8EE}" type="slidenum">
              <a:rPr lang="en-US" altLang="en-US" sz="800"/>
              <a:pPr/>
              <a:t>19</a:t>
            </a:fld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618451596"/>
      </p:ext>
    </p:extLst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WEP is flawed and work out various methods to attack it</a:t>
            </a:r>
          </a:p>
          <a:p>
            <a:r>
              <a:rPr lang="en-US" dirty="0"/>
              <a:t>Explain how WEP Encryption and Decryption works</a:t>
            </a:r>
          </a:p>
          <a:p>
            <a:r>
              <a:rPr lang="en-US" dirty="0"/>
              <a:t>Understand how WPA and WPA2 improves upon WEP</a:t>
            </a:r>
          </a:p>
          <a:p>
            <a:r>
              <a:rPr lang="en-US" dirty="0"/>
              <a:t>Describe methods to attack any wireless network</a:t>
            </a:r>
          </a:p>
          <a:p>
            <a:r>
              <a:rPr lang="en-US" dirty="0"/>
              <a:t>Understand </a:t>
            </a:r>
            <a:r>
              <a:rPr lang="en-US" dirty="0" err="1"/>
              <a:t>Wifi</a:t>
            </a:r>
            <a:r>
              <a:rPr lang="en-US" dirty="0"/>
              <a:t>-Protected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A266D-3A4A-4515-AEE7-C484FFA738A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21180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566738"/>
            <a:ext cx="8662987" cy="728662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cs typeface="Arial" pitchFamily="34" charset="0"/>
              </a:rPr>
              <a:t>Symmetric Stream Ciphers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930525"/>
            <a:ext cx="7772400" cy="30797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>
                <a:cs typeface="Arial" pitchFamily="34" charset="0"/>
              </a:rPr>
              <a:t>Combine each byte of </a:t>
            </a:r>
            <a:r>
              <a:rPr lang="en-US" altLang="en-US" sz="2400" dirty="0" err="1">
                <a:cs typeface="Arial" pitchFamily="34" charset="0"/>
              </a:rPr>
              <a:t>keystream</a:t>
            </a:r>
            <a:r>
              <a:rPr lang="en-US" altLang="en-US" sz="2400" dirty="0">
                <a:cs typeface="Arial" pitchFamily="34" charset="0"/>
              </a:rPr>
              <a:t> with byte of plaintext to get ciphertext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>
                <a:cs typeface="Arial" pitchFamily="34" charset="0"/>
              </a:rPr>
              <a:t>m(</a:t>
            </a:r>
            <a:r>
              <a:rPr lang="en-US" altLang="en-US" sz="2400" dirty="0" err="1">
                <a:cs typeface="Arial" pitchFamily="34" charset="0"/>
              </a:rPr>
              <a:t>i</a:t>
            </a:r>
            <a:r>
              <a:rPr lang="en-US" altLang="en-US" sz="2400" dirty="0">
                <a:cs typeface="Arial" pitchFamily="34" charset="0"/>
              </a:rPr>
              <a:t>) = </a:t>
            </a:r>
            <a:r>
              <a:rPr lang="en-US" altLang="en-US" sz="2400" dirty="0" err="1">
                <a:cs typeface="Arial" pitchFamily="34" charset="0"/>
              </a:rPr>
              <a:t>ith</a:t>
            </a:r>
            <a:r>
              <a:rPr lang="en-US" altLang="en-US" sz="2400" dirty="0">
                <a:cs typeface="Arial" pitchFamily="34" charset="0"/>
              </a:rPr>
              <a:t> unit of message</a:t>
            </a:r>
            <a:endParaRPr lang="en-US" altLang="en-US" sz="2400" dirty="0">
              <a:cs typeface="Arial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 err="1">
                <a:cs typeface="Arial" pitchFamily="34" charset="0"/>
              </a:rPr>
              <a:t>k</a:t>
            </a:r>
            <a:r>
              <a:rPr lang="en-US" altLang="en-US" sz="2400" baseline="-25000" dirty="0" err="1">
                <a:cs typeface="Arial" pitchFamily="34" charset="0"/>
              </a:rPr>
              <a:t>s</a:t>
            </a:r>
            <a:r>
              <a:rPr lang="en-US" altLang="en-US" sz="2400" dirty="0">
                <a:cs typeface="Arial" pitchFamily="34" charset="0"/>
              </a:rPr>
              <a:t>(</a:t>
            </a:r>
            <a:r>
              <a:rPr lang="en-US" altLang="en-US" sz="2400" dirty="0" err="1">
                <a:cs typeface="Arial" pitchFamily="34" charset="0"/>
              </a:rPr>
              <a:t>i</a:t>
            </a:r>
            <a:r>
              <a:rPr lang="en-US" altLang="en-US" sz="2400" dirty="0">
                <a:cs typeface="Arial" pitchFamily="34" charset="0"/>
              </a:rPr>
              <a:t>) = </a:t>
            </a:r>
            <a:r>
              <a:rPr lang="en-US" altLang="en-US" sz="2400" dirty="0" err="1">
                <a:cs typeface="Arial" pitchFamily="34" charset="0"/>
              </a:rPr>
              <a:t>ith</a:t>
            </a:r>
            <a:r>
              <a:rPr lang="en-US" altLang="en-US" sz="2400" dirty="0">
                <a:cs typeface="Arial" pitchFamily="34" charset="0"/>
              </a:rPr>
              <a:t> unit of </a:t>
            </a:r>
            <a:r>
              <a:rPr lang="en-US" altLang="en-US" sz="2400" dirty="0" err="1">
                <a:cs typeface="Arial" pitchFamily="34" charset="0"/>
              </a:rPr>
              <a:t>keystream</a:t>
            </a:r>
            <a:endParaRPr lang="en-US" altLang="en-US" sz="2400" dirty="0">
              <a:cs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>
                <a:cs typeface="Arial" pitchFamily="34" charset="0"/>
              </a:rPr>
              <a:t>c(</a:t>
            </a:r>
            <a:r>
              <a:rPr lang="en-US" altLang="en-US" sz="2400" dirty="0" err="1">
                <a:cs typeface="Arial" pitchFamily="34" charset="0"/>
              </a:rPr>
              <a:t>i</a:t>
            </a:r>
            <a:r>
              <a:rPr lang="en-US" altLang="en-US" sz="2400" dirty="0">
                <a:cs typeface="Arial" pitchFamily="34" charset="0"/>
              </a:rPr>
              <a:t>) = </a:t>
            </a:r>
            <a:r>
              <a:rPr lang="en-US" altLang="en-US" sz="2400" dirty="0" err="1">
                <a:cs typeface="Arial" pitchFamily="34" charset="0"/>
              </a:rPr>
              <a:t>ith</a:t>
            </a:r>
            <a:r>
              <a:rPr lang="en-US" altLang="en-US" sz="2400" dirty="0">
                <a:cs typeface="Arial" pitchFamily="34" charset="0"/>
              </a:rPr>
              <a:t> unit of ciphertext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>
                <a:cs typeface="Arial" pitchFamily="34" charset="0"/>
              </a:rPr>
              <a:t>c(</a:t>
            </a:r>
            <a:r>
              <a:rPr lang="en-US" altLang="en-US" sz="2400" dirty="0" err="1">
                <a:cs typeface="Arial" pitchFamily="34" charset="0"/>
              </a:rPr>
              <a:t>i</a:t>
            </a:r>
            <a:r>
              <a:rPr lang="en-US" altLang="en-US" sz="2400" dirty="0">
                <a:cs typeface="Arial" pitchFamily="34" charset="0"/>
              </a:rPr>
              <a:t>) = </a:t>
            </a:r>
            <a:r>
              <a:rPr lang="en-US" altLang="en-US" sz="2400" dirty="0" err="1">
                <a:cs typeface="Arial" pitchFamily="34" charset="0"/>
              </a:rPr>
              <a:t>k</a:t>
            </a:r>
            <a:r>
              <a:rPr lang="en-US" altLang="en-US" sz="2400" baseline="-25000" dirty="0" err="1">
                <a:cs typeface="Arial" pitchFamily="34" charset="0"/>
              </a:rPr>
              <a:t>s</a:t>
            </a:r>
            <a:r>
              <a:rPr lang="en-US" altLang="en-US" sz="2400" dirty="0">
                <a:cs typeface="Arial" pitchFamily="34" charset="0"/>
              </a:rPr>
              <a:t>(</a:t>
            </a:r>
            <a:r>
              <a:rPr lang="en-US" altLang="en-US" sz="2400" dirty="0" err="1">
                <a:cs typeface="Arial" pitchFamily="34" charset="0"/>
              </a:rPr>
              <a:t>i</a:t>
            </a:r>
            <a:r>
              <a:rPr lang="en-US" altLang="en-US" sz="2400" dirty="0">
                <a:cs typeface="Arial" pitchFamily="34" charset="0"/>
              </a:rPr>
              <a:t>) 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sz="2400" dirty="0">
                <a:cs typeface="Arial" pitchFamily="34" charset="0"/>
              </a:rPr>
              <a:t> m(</a:t>
            </a:r>
            <a:r>
              <a:rPr lang="en-US" altLang="en-US" sz="2400" dirty="0" err="1">
                <a:cs typeface="Arial" pitchFamily="34" charset="0"/>
              </a:rPr>
              <a:t>i</a:t>
            </a:r>
            <a:r>
              <a:rPr lang="en-US" altLang="en-US" sz="2400" dirty="0">
                <a:cs typeface="Arial" pitchFamily="34" charset="0"/>
              </a:rPr>
              <a:t>)   (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sz="2400" dirty="0">
                <a:cs typeface="Arial" pitchFamily="34" charset="0"/>
              </a:rPr>
              <a:t> = exclusive or)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>
                <a:cs typeface="Arial" pitchFamily="34" charset="0"/>
              </a:rPr>
              <a:t>m(</a:t>
            </a:r>
            <a:r>
              <a:rPr lang="en-US" altLang="en-US" sz="2400" dirty="0" err="1">
                <a:cs typeface="Arial" pitchFamily="34" charset="0"/>
              </a:rPr>
              <a:t>i</a:t>
            </a:r>
            <a:r>
              <a:rPr lang="en-US" altLang="en-US" sz="2400" dirty="0">
                <a:cs typeface="Arial" pitchFamily="34" charset="0"/>
              </a:rPr>
              <a:t>) = </a:t>
            </a:r>
            <a:r>
              <a:rPr lang="en-US" altLang="en-US" sz="2400" dirty="0" err="1">
                <a:cs typeface="Arial" pitchFamily="34" charset="0"/>
              </a:rPr>
              <a:t>k</a:t>
            </a:r>
            <a:r>
              <a:rPr lang="en-US" altLang="en-US" sz="2400" baseline="-25000" dirty="0" err="1">
                <a:cs typeface="Arial" pitchFamily="34" charset="0"/>
              </a:rPr>
              <a:t>s</a:t>
            </a:r>
            <a:r>
              <a:rPr lang="en-US" altLang="en-US" sz="2400" dirty="0">
                <a:cs typeface="Arial" pitchFamily="34" charset="0"/>
              </a:rPr>
              <a:t>(</a:t>
            </a:r>
            <a:r>
              <a:rPr lang="en-US" altLang="en-US" sz="2400" dirty="0" err="1">
                <a:cs typeface="Arial" pitchFamily="34" charset="0"/>
              </a:rPr>
              <a:t>i</a:t>
            </a:r>
            <a:r>
              <a:rPr lang="en-US" altLang="en-US" sz="2400" dirty="0">
                <a:cs typeface="Arial" pitchFamily="34" charset="0"/>
              </a:rPr>
              <a:t>) 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sz="2400" dirty="0">
                <a:cs typeface="Arial" pitchFamily="34" charset="0"/>
              </a:rPr>
              <a:t> c(</a:t>
            </a:r>
            <a:r>
              <a:rPr lang="en-US" altLang="en-US" sz="2400" dirty="0" err="1">
                <a:cs typeface="Arial" pitchFamily="34" charset="0"/>
              </a:rPr>
              <a:t>i</a:t>
            </a:r>
            <a:r>
              <a:rPr lang="en-US" altLang="en-US" sz="2400" dirty="0">
                <a:cs typeface="Arial" pitchFamily="34" charset="0"/>
              </a:rPr>
              <a:t>) 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>
                <a:cs typeface="Arial" pitchFamily="34" charset="0"/>
              </a:rPr>
              <a:t>WEP uses RC4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en-US" sz="2400" dirty="0">
              <a:cs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>
                <a:cs typeface="Arial" pitchFamily="34" charset="0"/>
              </a:rPr>
              <a:t>Each WEP frame is encrypted with a separate IV.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BE23F0DA-EB6D-4610-B63E-CA6D694BFC7E}" type="slidenum">
              <a:rPr lang="en-US" altLang="en-US" sz="800" smtClean="0"/>
              <a:pPr/>
              <a:t>20</a:t>
            </a:fld>
            <a:endParaRPr lang="en-US" altLang="en-US" sz="800"/>
          </a:p>
        </p:txBody>
      </p:sp>
      <p:grpSp>
        <p:nvGrpSpPr>
          <p:cNvPr id="24581" name="Group 10"/>
          <p:cNvGrpSpPr>
            <a:grpSpLocks/>
          </p:cNvGrpSpPr>
          <p:nvPr/>
        </p:nvGrpSpPr>
        <p:grpSpPr bwMode="auto">
          <a:xfrm>
            <a:off x="1316038" y="1727200"/>
            <a:ext cx="5951537" cy="914400"/>
            <a:chOff x="829" y="1088"/>
            <a:chExt cx="3749" cy="576"/>
          </a:xfrm>
        </p:grpSpPr>
        <p:sp>
          <p:nvSpPr>
            <p:cNvPr id="24582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 sz="1600" b="0">
                <a:latin typeface="Times New Roman" pitchFamily="18" charset="0"/>
              </a:endParaRPr>
            </a:p>
          </p:txBody>
        </p:sp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2212" y="1149"/>
              <a:ext cx="74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sz="1600" b="0"/>
                <a:t>keystream</a:t>
              </a:r>
            </a:p>
            <a:p>
              <a:pPr algn="ctr"/>
              <a:r>
                <a:rPr lang="en-US" altLang="en-US" sz="1600" b="0"/>
                <a:t>generator</a:t>
              </a:r>
            </a:p>
          </p:txBody>
        </p:sp>
        <p:sp>
          <p:nvSpPr>
            <p:cNvPr id="24584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829" y="1242"/>
              <a:ext cx="82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 dirty="0" err="1"/>
                <a:t>Key+IV</a:t>
              </a:r>
              <a:r>
                <a:rPr lang="en-US" altLang="en-US" sz="1600" b="0" baseline="-25000" dirty="0" err="1"/>
                <a:t>packet</a:t>
              </a:r>
              <a:endParaRPr lang="en-US" altLang="en-US" sz="1600" b="0" baseline="-25000" dirty="0"/>
            </a:p>
            <a:p>
              <a:endParaRPr lang="en-US" altLang="en-US" sz="1600" b="0" dirty="0"/>
            </a:p>
          </p:txBody>
        </p:sp>
        <p:sp>
          <p:nvSpPr>
            <p:cNvPr id="24587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10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 dirty="0" err="1"/>
                <a:t>keystream</a:t>
              </a:r>
              <a:r>
                <a:rPr lang="en-US" altLang="en-US" sz="1600" b="0" baseline="-25000" dirty="0" err="1"/>
                <a:t>packet</a:t>
              </a:r>
              <a:endParaRPr lang="en-US" altLang="en-US" sz="1600" b="0" dirty="0"/>
            </a:p>
          </p:txBody>
        </p:sp>
      </p:grpSp>
    </p:spTree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574675"/>
            <a:ext cx="7772400" cy="782638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WEP encryption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20750" y="1701800"/>
            <a:ext cx="7772400" cy="34131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cs typeface="Arial" pitchFamily="34" charset="0"/>
              </a:rPr>
              <a:t>Sender calculates Integrity Check Value (ICV) over data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four-byte hash/CRC for data integrity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cs typeface="Arial" pitchFamily="34" charset="0"/>
              </a:rPr>
              <a:t>Each side has 104-bit shared key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cs typeface="Arial" pitchFamily="34" charset="0"/>
              </a:rPr>
              <a:t>Sender creates 24-bit initialization vector (IV), appends to key: gives 128-bit key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cs typeface="Arial" pitchFamily="34" charset="0"/>
              </a:rPr>
              <a:t>Sender also appends keyID (in 8-bit field)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cs typeface="Arial" pitchFamily="34" charset="0"/>
              </a:rPr>
              <a:t>128-bit key inputted into pseudo random number generator to get keystream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cs typeface="Arial" pitchFamily="34" charset="0"/>
              </a:rPr>
              <a:t>data in frame + ICV is encrypted with RC4: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Bytes of keystream are XORed with bytes of data &amp; ICV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IV &amp; keyID are appended to encrypted data to create payload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>
                <a:cs typeface="Arial" pitchFamily="34" charset="0"/>
              </a:rPr>
              <a:t>Payload inserted into 802.11 frame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668660DA-CFF4-46D6-9260-A4F443DF1877}" type="slidenum">
              <a:rPr lang="en-US" altLang="en-US" sz="800"/>
              <a:pPr/>
              <a:t>21</a:t>
            </a:fld>
            <a:endParaRPr lang="en-US" altLang="en-US" sz="800"/>
          </a:p>
        </p:txBody>
      </p:sp>
      <p:grpSp>
        <p:nvGrpSpPr>
          <p:cNvPr id="26629" name="Group 17"/>
          <p:cNvGrpSpPr>
            <a:grpSpLocks/>
          </p:cNvGrpSpPr>
          <p:nvPr/>
        </p:nvGrpSpPr>
        <p:grpSpPr bwMode="auto">
          <a:xfrm>
            <a:off x="2273300" y="4943475"/>
            <a:ext cx="4572000" cy="1709738"/>
            <a:chOff x="675" y="3162"/>
            <a:chExt cx="2880" cy="1077"/>
          </a:xfrm>
        </p:grpSpPr>
        <p:sp>
          <p:nvSpPr>
            <p:cNvPr id="26633" name="Text Box 11"/>
            <p:cNvSpPr txBox="1">
              <a:spLocks noChangeArrowheads="1"/>
            </p:cNvSpPr>
            <p:nvPr/>
          </p:nvSpPr>
          <p:spPr bwMode="auto">
            <a:xfrm>
              <a:off x="2059" y="3162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/>
                <a:t>encrypted</a:t>
              </a:r>
            </a:p>
          </p:txBody>
        </p:sp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b="0"/>
                <a:t>data</a:t>
              </a:r>
            </a:p>
          </p:txBody>
        </p:sp>
        <p:sp>
          <p:nvSpPr>
            <p:cNvPr id="26635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b="0"/>
                <a:t>ICV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b="0"/>
                <a:t>IV</a:t>
              </a:r>
            </a:p>
          </p:txBody>
        </p:sp>
        <p:sp>
          <p:nvSpPr>
            <p:cNvPr id="26637" name="AutoShape 10"/>
            <p:cNvSpPr>
              <a:spLocks/>
            </p:cNvSpPr>
            <p:nvPr/>
          </p:nvSpPr>
          <p:spPr bwMode="auto">
            <a:xfrm rot="5400000">
              <a:off x="2450" y="235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6638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6639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/>
                <a:t>MAC payload</a:t>
              </a: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sz="1800" b="0"/>
                <a:t>Key</a:t>
              </a:r>
              <a:br>
                <a:rPr lang="en-US" altLang="en-US" sz="1800" b="0"/>
              </a:br>
              <a:r>
                <a:rPr lang="en-US" altLang="en-US" sz="1800" b="0"/>
                <a:t>ID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254250" y="5302250"/>
            <a:ext cx="698500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0" dirty="0">
                <a:latin typeface="+mj-lt"/>
                <a:cs typeface="Arial" panose="020B0604020202020204" pitchFamily="34" charset="0"/>
              </a:rPr>
              <a:t>3 Bytes</a:t>
            </a:r>
            <a:endParaRPr lang="en-US" sz="1200" b="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84513" y="5295900"/>
            <a:ext cx="2698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0" dirty="0">
                <a:latin typeface="+mj-lt"/>
                <a:cs typeface="Arial" panose="020B0604020202020204" pitchFamily="34" charset="0"/>
              </a:rPr>
              <a:t>1</a:t>
            </a:r>
            <a:endParaRPr lang="en-US" sz="1200" b="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1100" y="5295900"/>
            <a:ext cx="2698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0" dirty="0">
                <a:latin typeface="+mj-lt"/>
              </a:rPr>
              <a:t>4</a:t>
            </a:r>
          </a:p>
        </p:txBody>
      </p:sp>
    </p:spTree>
  </p:cSld>
  <p:clrMapOvr>
    <a:masterClrMapping/>
  </p:clrMapOvr>
  <p:transition spd="med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588963"/>
            <a:ext cx="7358062" cy="563562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WEP encryption (2)</a:t>
            </a:r>
          </a:p>
        </p:txBody>
      </p:sp>
      <p:graphicFrame>
        <p:nvGraphicFramePr>
          <p:cNvPr id="276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152525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Picture" r:id="rId3" imgW="6687835" imgH="2826189" progId="Word.Picture.8">
                  <p:embed/>
                </p:oleObj>
              </mc:Choice>
              <mc:Fallback>
                <p:oleObj name="Picture" r:id="rId3" imgW="6687835" imgH="2826189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52525"/>
                        <a:ext cx="91440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7089C72B-409B-4A62-9D2D-9A073AC6F919}" type="slidenum">
              <a:rPr lang="en-US" altLang="en-US" sz="800"/>
              <a:pPr/>
              <a:t>22</a:t>
            </a:fld>
            <a:endParaRPr lang="en-US" altLang="en-US" sz="80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46113" y="5576888"/>
            <a:ext cx="3597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2400" b="0">
                <a:solidFill>
                  <a:srgbClr val="FF0000"/>
                </a:solidFill>
              </a:rPr>
              <a:t>New IV for each frame </a:t>
            </a:r>
          </a:p>
        </p:txBody>
      </p:sp>
    </p:spTree>
  </p:cSld>
  <p:clrMapOvr>
    <a:masterClrMapping/>
  </p:clrMapOvr>
  <p:transition spd="med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WEP decryption overview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pPr marL="0" indent="0" eaLnBrk="1" hangingPunct="1"/>
            <a:r>
              <a:rPr lang="en-US" altLang="en-US" sz="2400">
                <a:cs typeface="Arial" pitchFamily="34" charset="0"/>
              </a:rPr>
              <a:t>Receiver extracts IV</a:t>
            </a:r>
          </a:p>
          <a:p>
            <a:pPr marL="0" indent="0" eaLnBrk="1" hangingPunct="1"/>
            <a:r>
              <a:rPr lang="en-US" altLang="en-US" sz="2400">
                <a:cs typeface="Arial" pitchFamily="34" charset="0"/>
              </a:rPr>
              <a:t>Inputs IV and shared secret key into pseudo random generator, gets keystream</a:t>
            </a:r>
          </a:p>
          <a:p>
            <a:pPr marL="0" indent="0" eaLnBrk="1" hangingPunct="1"/>
            <a:r>
              <a:rPr lang="en-US" altLang="en-US" sz="2400">
                <a:cs typeface="Arial" pitchFamily="34" charset="0"/>
              </a:rPr>
              <a:t>XORs keystream with encrypted data to decrypt data + ICV</a:t>
            </a:r>
          </a:p>
          <a:p>
            <a:pPr marL="0" indent="0" eaLnBrk="1" hangingPunct="1"/>
            <a:r>
              <a:rPr lang="en-US" altLang="en-US" sz="2400">
                <a:cs typeface="Arial" pitchFamily="34" charset="0"/>
              </a:rPr>
              <a:t>Verifies integrity of data with ICV</a:t>
            </a:r>
          </a:p>
          <a:p>
            <a:pPr marL="320675" lvl="2" indent="0" eaLnBrk="1" hangingPunct="1"/>
            <a:r>
              <a:rPr lang="en-US" altLang="en-US" sz="2400">
                <a:cs typeface="Arial" pitchFamily="34" charset="0"/>
              </a:rPr>
              <a:t>Note that message integrity approach used here is different from the MAC (message authentication code) and signatures (using PKI).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270736F6-3D02-4058-BFC0-7F37922B2F16}" type="slidenum">
              <a:rPr lang="en-US" altLang="en-US" sz="800"/>
              <a:pPr/>
              <a:t>23</a:t>
            </a:fld>
            <a:endParaRPr lang="en-US" altLang="en-US" sz="800"/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633538" y="1154113"/>
            <a:ext cx="4572000" cy="1614487"/>
            <a:chOff x="675" y="3222"/>
            <a:chExt cx="2880" cy="1017"/>
          </a:xfrm>
        </p:grpSpPr>
        <p:sp>
          <p:nvSpPr>
            <p:cNvPr id="28678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/>
                <a:t>encrypted</a:t>
              </a:r>
            </a:p>
          </p:txBody>
        </p:sp>
        <p:sp>
          <p:nvSpPr>
            <p:cNvPr id="28679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b="0"/>
                <a:t>data</a:t>
              </a:r>
            </a:p>
          </p:txBody>
        </p:sp>
        <p:sp>
          <p:nvSpPr>
            <p:cNvPr id="28680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b="0"/>
                <a:t>ICV</a:t>
              </a:r>
            </a:p>
          </p:txBody>
        </p:sp>
        <p:sp>
          <p:nvSpPr>
            <p:cNvPr id="28681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b="0"/>
                <a:t>IV</a:t>
              </a:r>
            </a:p>
          </p:txBody>
        </p:sp>
        <p:sp>
          <p:nvSpPr>
            <p:cNvPr id="28682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683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684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/>
                <a:t>MAC payload</a:t>
              </a:r>
            </a:p>
          </p:txBody>
        </p:sp>
        <p:sp>
          <p:nvSpPr>
            <p:cNvPr id="28685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sz="1800" b="0"/>
                <a:t>Key</a:t>
              </a:r>
              <a:br>
                <a:rPr lang="en-US" altLang="en-US" sz="1800" b="0"/>
              </a:br>
              <a:r>
                <a:rPr lang="en-US" altLang="en-US" sz="1800" b="0"/>
                <a:t>ID</a:t>
              </a:r>
            </a:p>
          </p:txBody>
        </p:sp>
      </p:grpSp>
    </p:spTree>
  </p:cSld>
  <p:clrMapOvr>
    <a:masterClrMapping/>
  </p:clrMapOvr>
  <p:transition spd="med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005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End-point authentication w/ nonce</a:t>
            </a:r>
            <a:endParaRPr lang="en-US" altLang="en-US" b="1">
              <a:cs typeface="Arial" pitchFamily="34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3C6E006D-770D-455B-8518-739CFCB0B799}" type="slidenum">
              <a:rPr lang="en-US" altLang="en-US" sz="800"/>
              <a:pPr/>
              <a:t>24</a:t>
            </a:fld>
            <a:endParaRPr lang="en-US" altLang="en-US" sz="80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49658" y="1885950"/>
            <a:ext cx="6657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r"/>
            <a:r>
              <a:rPr lang="en-US" altLang="en-US" sz="2400" b="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Nonce:</a:t>
            </a:r>
            <a:r>
              <a:rPr lang="en-US" alt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b="0" dirty="0">
                <a:latin typeface="Arial" pitchFamily="34" charset="0"/>
                <a:cs typeface="Arial" pitchFamily="34" charset="0"/>
              </a:rPr>
              <a:t>number (R) used only </a:t>
            </a:r>
            <a:r>
              <a:rPr lang="en-US" altLang="en-US" sz="2400" b="0" i="1" dirty="0">
                <a:latin typeface="Arial" pitchFamily="34" charset="0"/>
                <a:cs typeface="Arial" pitchFamily="34" charset="0"/>
              </a:rPr>
              <a:t>once-in-a-lifetime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28613" y="2390775"/>
            <a:ext cx="85740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r"/>
            <a:r>
              <a:rPr lang="en-US" altLang="en-US" sz="2400" b="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How:</a:t>
            </a:r>
            <a:r>
              <a:rPr lang="en-US" alt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b="0" dirty="0">
                <a:latin typeface="Arial" pitchFamily="34" charset="0"/>
                <a:cs typeface="Arial" pitchFamily="34" charset="0"/>
              </a:rPr>
              <a:t>to prove Alice is “live”, Bob sends Alice </a:t>
            </a:r>
            <a:r>
              <a:rPr lang="en-US" alt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nonce</a:t>
            </a:r>
            <a:r>
              <a:rPr lang="en-US" altLang="en-US" sz="2400" b="0" dirty="0">
                <a:latin typeface="Arial" pitchFamily="34" charset="0"/>
                <a:cs typeface="Arial" pitchFamily="34" charset="0"/>
              </a:rPr>
              <a:t>, R.  Alice</a:t>
            </a:r>
          </a:p>
          <a:p>
            <a:pPr algn="r"/>
            <a:r>
              <a:rPr lang="en-US" altLang="en-US" sz="2400" b="0" dirty="0">
                <a:latin typeface="Arial" pitchFamily="34" charset="0"/>
                <a:cs typeface="Arial" pitchFamily="34" charset="0"/>
              </a:rPr>
              <a:t>must return R, encrypted with shared secret key</a:t>
            </a:r>
          </a:p>
        </p:txBody>
      </p:sp>
      <p:pic>
        <p:nvPicPr>
          <p:cNvPr id="29702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88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r>
              <a:rPr lang="en-US" altLang="en-US" sz="2400" b="0"/>
              <a:t>“I am Alice”</a:t>
            </a: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r>
              <a:rPr lang="en-US" altLang="en-US" sz="2400" b="0"/>
              <a:t>R</a:t>
            </a:r>
          </a:p>
        </p:txBody>
      </p:sp>
      <p:grpSp>
        <p:nvGrpSpPr>
          <p:cNvPr id="29709" name="Group 14"/>
          <p:cNvGrpSpPr>
            <a:grpSpLocks/>
          </p:cNvGrpSpPr>
          <p:nvPr/>
        </p:nvGrpSpPr>
        <p:grpSpPr bwMode="auto">
          <a:xfrm>
            <a:off x="4527550" y="4743450"/>
            <a:ext cx="1146175" cy="577850"/>
            <a:chOff x="2697" y="3555"/>
            <a:chExt cx="722" cy="364"/>
          </a:xfrm>
        </p:grpSpPr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sz="2400" b="0"/>
                <a:t>K    (R)</a:t>
              </a:r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r>
                <a:rPr lang="en-US" altLang="en-US" sz="1800" b="0"/>
                <a:t>A-B</a:t>
              </a:r>
            </a:p>
          </p:txBody>
        </p:sp>
      </p:grpSp>
      <p:sp>
        <p:nvSpPr>
          <p:cNvPr id="29710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r>
              <a:rPr lang="en-US" altLang="en-US" b="0">
                <a:latin typeface="Arial" pitchFamily="34" charset="0"/>
                <a:cs typeface="Arial" pitchFamily="34" charset="0"/>
              </a:rPr>
              <a:t>Alice is live, and only Alice knows key to encrypt nonce, so it must be Alice!</a:t>
            </a:r>
          </a:p>
        </p:txBody>
      </p:sp>
    </p:spTree>
  </p:cSld>
  <p:clrMapOvr>
    <a:masterClrMapping/>
  </p:clrMapOvr>
  <p:transition spd="med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787400"/>
            <a:ext cx="7358062" cy="323850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WEP Authentication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4506DA8C-BE02-4F44-A403-20187A2281DA}" type="slidenum">
              <a:rPr lang="en-US" altLang="en-US" sz="800"/>
              <a:pPr/>
              <a:t>25</a:t>
            </a:fld>
            <a:endParaRPr lang="en-US" altLang="en-US" sz="800"/>
          </a:p>
        </p:txBody>
      </p:sp>
      <p:grpSp>
        <p:nvGrpSpPr>
          <p:cNvPr id="30724" name="Group 40"/>
          <p:cNvGrpSpPr>
            <a:grpSpLocks/>
          </p:cNvGrpSpPr>
          <p:nvPr/>
        </p:nvGrpSpPr>
        <p:grpSpPr bwMode="auto">
          <a:xfrm>
            <a:off x="1408113" y="2217738"/>
            <a:ext cx="6019800" cy="3954462"/>
            <a:chOff x="718" y="1212"/>
            <a:chExt cx="3792" cy="2491"/>
          </a:xfrm>
        </p:grpSpPr>
        <p:grpSp>
          <p:nvGrpSpPr>
            <p:cNvPr id="30727" name="Group 4"/>
            <p:cNvGrpSpPr>
              <a:grpSpLocks/>
            </p:cNvGrpSpPr>
            <p:nvPr/>
          </p:nvGrpSpPr>
          <p:grpSpPr bwMode="auto">
            <a:xfrm>
              <a:off x="3921" y="1212"/>
              <a:ext cx="589" cy="657"/>
              <a:chOff x="1952" y="1032"/>
              <a:chExt cx="589" cy="657"/>
            </a:xfrm>
          </p:grpSpPr>
          <p:sp>
            <p:nvSpPr>
              <p:cNvPr id="30739" name="Text Box 5"/>
              <p:cNvSpPr txBox="1">
                <a:spLocks noChangeArrowheads="1"/>
              </p:cNvSpPr>
              <p:nvPr/>
            </p:nvSpPr>
            <p:spPr bwMode="auto">
              <a:xfrm>
                <a:off x="2080" y="1456"/>
                <a:ext cx="31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  <a:cs typeface="Arial" pitchFamily="34" charset="0"/>
                  </a:rPr>
                  <a:t>AP</a:t>
                </a:r>
              </a:p>
            </p:txBody>
          </p:sp>
          <p:grpSp>
            <p:nvGrpSpPr>
              <p:cNvPr id="30740" name="Group 6"/>
              <p:cNvGrpSpPr>
                <a:grpSpLocks/>
              </p:cNvGrpSpPr>
              <p:nvPr/>
            </p:nvGrpSpPr>
            <p:grpSpPr bwMode="auto">
              <a:xfrm>
                <a:off x="1952" y="1032"/>
                <a:ext cx="589" cy="440"/>
                <a:chOff x="1160" y="2192"/>
                <a:chExt cx="589" cy="440"/>
              </a:xfrm>
            </p:grpSpPr>
            <p:pic>
              <p:nvPicPr>
                <p:cNvPr id="30741" name="Picture 7" descr="31u_bnrz[1]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5400000">
                  <a:off x="1349" y="2458"/>
                  <a:ext cx="21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742" name="AutoShape 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160" y="2192"/>
                  <a:ext cx="589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3" name="Freeform 9"/>
                <p:cNvSpPr>
                  <a:spLocks/>
                </p:cNvSpPr>
                <p:nvPr/>
              </p:nvSpPr>
              <p:spPr bwMode="auto">
                <a:xfrm>
                  <a:off x="1283" y="2231"/>
                  <a:ext cx="83" cy="102"/>
                </a:xfrm>
                <a:custGeom>
                  <a:avLst/>
                  <a:gdLst>
                    <a:gd name="T0" fmla="*/ 0 w 247"/>
                    <a:gd name="T1" fmla="*/ 1 h 203"/>
                    <a:gd name="T2" fmla="*/ 0 w 247"/>
                    <a:gd name="T3" fmla="*/ 1 h 203"/>
                    <a:gd name="T4" fmla="*/ 0 w 247"/>
                    <a:gd name="T5" fmla="*/ 1 h 203"/>
                    <a:gd name="T6" fmla="*/ 0 w 247"/>
                    <a:gd name="T7" fmla="*/ 1 h 203"/>
                    <a:gd name="T8" fmla="*/ 0 w 247"/>
                    <a:gd name="T9" fmla="*/ 1 h 203"/>
                    <a:gd name="T10" fmla="*/ 0 w 247"/>
                    <a:gd name="T11" fmla="*/ 1 h 203"/>
                    <a:gd name="T12" fmla="*/ 0 w 247"/>
                    <a:gd name="T13" fmla="*/ 1 h 203"/>
                    <a:gd name="T14" fmla="*/ 0 w 247"/>
                    <a:gd name="T15" fmla="*/ 1 h 203"/>
                    <a:gd name="T16" fmla="*/ 0 w 247"/>
                    <a:gd name="T17" fmla="*/ 1 h 203"/>
                    <a:gd name="T18" fmla="*/ 0 w 247"/>
                    <a:gd name="T19" fmla="*/ 1 h 203"/>
                    <a:gd name="T20" fmla="*/ 0 w 247"/>
                    <a:gd name="T21" fmla="*/ 1 h 203"/>
                    <a:gd name="T22" fmla="*/ 0 w 247"/>
                    <a:gd name="T23" fmla="*/ 1 h 203"/>
                    <a:gd name="T24" fmla="*/ 0 w 247"/>
                    <a:gd name="T25" fmla="*/ 1 h 203"/>
                    <a:gd name="T26" fmla="*/ 0 w 247"/>
                    <a:gd name="T27" fmla="*/ 1 h 203"/>
                    <a:gd name="T28" fmla="*/ 0 w 247"/>
                    <a:gd name="T29" fmla="*/ 1 h 203"/>
                    <a:gd name="T30" fmla="*/ 0 w 247"/>
                    <a:gd name="T31" fmla="*/ 1 h 203"/>
                    <a:gd name="T32" fmla="*/ 0 w 247"/>
                    <a:gd name="T33" fmla="*/ 1 h 203"/>
                    <a:gd name="T34" fmla="*/ 0 w 247"/>
                    <a:gd name="T35" fmla="*/ 1 h 203"/>
                    <a:gd name="T36" fmla="*/ 0 w 247"/>
                    <a:gd name="T37" fmla="*/ 1 h 203"/>
                    <a:gd name="T38" fmla="*/ 0 w 247"/>
                    <a:gd name="T39" fmla="*/ 1 h 203"/>
                    <a:gd name="T40" fmla="*/ 0 w 247"/>
                    <a:gd name="T41" fmla="*/ 1 h 203"/>
                    <a:gd name="T42" fmla="*/ 0 w 247"/>
                    <a:gd name="T43" fmla="*/ 1 h 203"/>
                    <a:gd name="T44" fmla="*/ 0 w 247"/>
                    <a:gd name="T45" fmla="*/ 1 h 203"/>
                    <a:gd name="T46" fmla="*/ 0 w 247"/>
                    <a:gd name="T47" fmla="*/ 1 h 203"/>
                    <a:gd name="T48" fmla="*/ 0 w 247"/>
                    <a:gd name="T49" fmla="*/ 1 h 203"/>
                    <a:gd name="T50" fmla="*/ 0 w 247"/>
                    <a:gd name="T51" fmla="*/ 1 h 203"/>
                    <a:gd name="T52" fmla="*/ 0 w 247"/>
                    <a:gd name="T53" fmla="*/ 1 h 203"/>
                    <a:gd name="T54" fmla="*/ 0 w 247"/>
                    <a:gd name="T55" fmla="*/ 1 h 203"/>
                    <a:gd name="T56" fmla="*/ 0 w 247"/>
                    <a:gd name="T57" fmla="*/ 1 h 203"/>
                    <a:gd name="T58" fmla="*/ 0 w 247"/>
                    <a:gd name="T59" fmla="*/ 1 h 203"/>
                    <a:gd name="T60" fmla="*/ 0 w 247"/>
                    <a:gd name="T61" fmla="*/ 1 h 203"/>
                    <a:gd name="T62" fmla="*/ 0 w 247"/>
                    <a:gd name="T63" fmla="*/ 1 h 203"/>
                    <a:gd name="T64" fmla="*/ 0 w 247"/>
                    <a:gd name="T65" fmla="*/ 1 h 203"/>
                    <a:gd name="T66" fmla="*/ 0 w 247"/>
                    <a:gd name="T67" fmla="*/ 1 h 203"/>
                    <a:gd name="T68" fmla="*/ 0 w 247"/>
                    <a:gd name="T69" fmla="*/ 1 h 203"/>
                    <a:gd name="T70" fmla="*/ 0 w 247"/>
                    <a:gd name="T71" fmla="*/ 1 h 203"/>
                    <a:gd name="T72" fmla="*/ 0 w 247"/>
                    <a:gd name="T73" fmla="*/ 1 h 203"/>
                    <a:gd name="T74" fmla="*/ 0 w 247"/>
                    <a:gd name="T75" fmla="*/ 1 h 203"/>
                    <a:gd name="T76" fmla="*/ 0 w 247"/>
                    <a:gd name="T77" fmla="*/ 1 h 203"/>
                    <a:gd name="T78" fmla="*/ 0 w 247"/>
                    <a:gd name="T79" fmla="*/ 1 h 203"/>
                    <a:gd name="T80" fmla="*/ 0 w 247"/>
                    <a:gd name="T81" fmla="*/ 1 h 203"/>
                    <a:gd name="T82" fmla="*/ 0 w 247"/>
                    <a:gd name="T83" fmla="*/ 1 h 203"/>
                    <a:gd name="T84" fmla="*/ 0 w 247"/>
                    <a:gd name="T85" fmla="*/ 0 h 203"/>
                    <a:gd name="T86" fmla="*/ 0 w 247"/>
                    <a:gd name="T87" fmla="*/ 1 h 203"/>
                    <a:gd name="T88" fmla="*/ 0 w 247"/>
                    <a:gd name="T89" fmla="*/ 1 h 203"/>
                    <a:gd name="T90" fmla="*/ 0 w 247"/>
                    <a:gd name="T91" fmla="*/ 1 h 203"/>
                    <a:gd name="T92" fmla="*/ 0 w 247"/>
                    <a:gd name="T93" fmla="*/ 1 h 203"/>
                    <a:gd name="T94" fmla="*/ 0 w 247"/>
                    <a:gd name="T95" fmla="*/ 1 h 203"/>
                    <a:gd name="T96" fmla="*/ 0 w 247"/>
                    <a:gd name="T97" fmla="*/ 1 h 20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47"/>
                    <a:gd name="T148" fmla="*/ 0 h 203"/>
                    <a:gd name="T149" fmla="*/ 247 w 247"/>
                    <a:gd name="T150" fmla="*/ 203 h 20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47" h="203">
                      <a:moveTo>
                        <a:pt x="87" y="26"/>
                      </a:moveTo>
                      <a:lnTo>
                        <a:pt x="68" y="34"/>
                      </a:lnTo>
                      <a:lnTo>
                        <a:pt x="52" y="44"/>
                      </a:lnTo>
                      <a:lnTo>
                        <a:pt x="38" y="55"/>
                      </a:lnTo>
                      <a:lnTo>
                        <a:pt x="25" y="67"/>
                      </a:lnTo>
                      <a:lnTo>
                        <a:pt x="14" y="80"/>
                      </a:lnTo>
                      <a:lnTo>
                        <a:pt x="7" y="94"/>
                      </a:lnTo>
                      <a:lnTo>
                        <a:pt x="3" y="109"/>
                      </a:lnTo>
                      <a:lnTo>
                        <a:pt x="0" y="124"/>
                      </a:lnTo>
                      <a:lnTo>
                        <a:pt x="3" y="145"/>
                      </a:lnTo>
                      <a:lnTo>
                        <a:pt x="14" y="163"/>
                      </a:lnTo>
                      <a:lnTo>
                        <a:pt x="32" y="178"/>
                      </a:lnTo>
                      <a:lnTo>
                        <a:pt x="55" y="189"/>
                      </a:lnTo>
                      <a:lnTo>
                        <a:pt x="81" y="198"/>
                      </a:lnTo>
                      <a:lnTo>
                        <a:pt x="109" y="202"/>
                      </a:lnTo>
                      <a:lnTo>
                        <a:pt x="138" y="203"/>
                      </a:lnTo>
                      <a:lnTo>
                        <a:pt x="165" y="200"/>
                      </a:lnTo>
                      <a:lnTo>
                        <a:pt x="171" y="200"/>
                      </a:lnTo>
                      <a:lnTo>
                        <a:pt x="177" y="198"/>
                      </a:lnTo>
                      <a:lnTo>
                        <a:pt x="181" y="195"/>
                      </a:lnTo>
                      <a:lnTo>
                        <a:pt x="183" y="191"/>
                      </a:lnTo>
                      <a:lnTo>
                        <a:pt x="180" y="186"/>
                      </a:lnTo>
                      <a:lnTo>
                        <a:pt x="174" y="182"/>
                      </a:lnTo>
                      <a:lnTo>
                        <a:pt x="167" y="178"/>
                      </a:lnTo>
                      <a:lnTo>
                        <a:pt x="160" y="176"/>
                      </a:lnTo>
                      <a:lnTo>
                        <a:pt x="145" y="173"/>
                      </a:lnTo>
                      <a:lnTo>
                        <a:pt x="131" y="171"/>
                      </a:lnTo>
                      <a:lnTo>
                        <a:pt x="116" y="169"/>
                      </a:lnTo>
                      <a:lnTo>
                        <a:pt x="103" y="167"/>
                      </a:lnTo>
                      <a:lnTo>
                        <a:pt x="90" y="164"/>
                      </a:lnTo>
                      <a:lnTo>
                        <a:pt x="77" y="160"/>
                      </a:lnTo>
                      <a:lnTo>
                        <a:pt x="65" y="154"/>
                      </a:lnTo>
                      <a:lnTo>
                        <a:pt x="54" y="146"/>
                      </a:lnTo>
                      <a:lnTo>
                        <a:pt x="49" y="112"/>
                      </a:lnTo>
                      <a:lnTo>
                        <a:pt x="61" y="84"/>
                      </a:lnTo>
                      <a:lnTo>
                        <a:pt x="84" y="62"/>
                      </a:lnTo>
                      <a:lnTo>
                        <a:pt x="116" y="44"/>
                      </a:lnTo>
                      <a:lnTo>
                        <a:pt x="151" y="30"/>
                      </a:lnTo>
                      <a:lnTo>
                        <a:pt x="187" y="19"/>
                      </a:lnTo>
                      <a:lnTo>
                        <a:pt x="220" y="11"/>
                      </a:lnTo>
                      <a:lnTo>
                        <a:pt x="247" y="4"/>
                      </a:lnTo>
                      <a:lnTo>
                        <a:pt x="231" y="1"/>
                      </a:lnTo>
                      <a:lnTo>
                        <a:pt x="213" y="0"/>
                      </a:lnTo>
                      <a:lnTo>
                        <a:pt x="193" y="2"/>
                      </a:lnTo>
                      <a:lnTo>
                        <a:pt x="171" y="4"/>
                      </a:lnTo>
                      <a:lnTo>
                        <a:pt x="149" y="9"/>
                      </a:lnTo>
                      <a:lnTo>
                        <a:pt x="128" y="14"/>
                      </a:lnTo>
                      <a:lnTo>
                        <a:pt x="106" y="20"/>
                      </a:lnTo>
                      <a:lnTo>
                        <a:pt x="87" y="2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4" name="Freeform 10"/>
                <p:cNvSpPr>
                  <a:spLocks/>
                </p:cNvSpPr>
                <p:nvPr/>
              </p:nvSpPr>
              <p:spPr bwMode="auto">
                <a:xfrm>
                  <a:off x="1424" y="2230"/>
                  <a:ext cx="52" cy="79"/>
                </a:xfrm>
                <a:custGeom>
                  <a:avLst/>
                  <a:gdLst>
                    <a:gd name="T0" fmla="*/ 0 w 158"/>
                    <a:gd name="T1" fmla="*/ 1 h 158"/>
                    <a:gd name="T2" fmla="*/ 0 w 158"/>
                    <a:gd name="T3" fmla="*/ 1 h 158"/>
                    <a:gd name="T4" fmla="*/ 0 w 158"/>
                    <a:gd name="T5" fmla="*/ 1 h 158"/>
                    <a:gd name="T6" fmla="*/ 0 w 158"/>
                    <a:gd name="T7" fmla="*/ 1 h 158"/>
                    <a:gd name="T8" fmla="*/ 0 w 158"/>
                    <a:gd name="T9" fmla="*/ 1 h 158"/>
                    <a:gd name="T10" fmla="*/ 0 w 158"/>
                    <a:gd name="T11" fmla="*/ 1 h 158"/>
                    <a:gd name="T12" fmla="*/ 0 w 158"/>
                    <a:gd name="T13" fmla="*/ 1 h 158"/>
                    <a:gd name="T14" fmla="*/ 0 w 158"/>
                    <a:gd name="T15" fmla="*/ 1 h 158"/>
                    <a:gd name="T16" fmla="*/ 0 w 158"/>
                    <a:gd name="T17" fmla="*/ 1 h 158"/>
                    <a:gd name="T18" fmla="*/ 0 w 158"/>
                    <a:gd name="T19" fmla="*/ 1 h 158"/>
                    <a:gd name="T20" fmla="*/ 0 w 158"/>
                    <a:gd name="T21" fmla="*/ 1 h 158"/>
                    <a:gd name="T22" fmla="*/ 0 w 158"/>
                    <a:gd name="T23" fmla="*/ 1 h 158"/>
                    <a:gd name="T24" fmla="*/ 0 w 158"/>
                    <a:gd name="T25" fmla="*/ 1 h 158"/>
                    <a:gd name="T26" fmla="*/ 0 w 158"/>
                    <a:gd name="T27" fmla="*/ 1 h 158"/>
                    <a:gd name="T28" fmla="*/ 0 w 158"/>
                    <a:gd name="T29" fmla="*/ 1 h 158"/>
                    <a:gd name="T30" fmla="*/ 0 w 158"/>
                    <a:gd name="T31" fmla="*/ 1 h 158"/>
                    <a:gd name="T32" fmla="*/ 0 w 158"/>
                    <a:gd name="T33" fmla="*/ 1 h 158"/>
                    <a:gd name="T34" fmla="*/ 0 w 158"/>
                    <a:gd name="T35" fmla="*/ 1 h 158"/>
                    <a:gd name="T36" fmla="*/ 0 w 158"/>
                    <a:gd name="T37" fmla="*/ 1 h 158"/>
                    <a:gd name="T38" fmla="*/ 0 w 158"/>
                    <a:gd name="T39" fmla="*/ 1 h 158"/>
                    <a:gd name="T40" fmla="*/ 0 w 158"/>
                    <a:gd name="T41" fmla="*/ 1 h 158"/>
                    <a:gd name="T42" fmla="*/ 0 w 158"/>
                    <a:gd name="T43" fmla="*/ 1 h 158"/>
                    <a:gd name="T44" fmla="*/ 0 w 158"/>
                    <a:gd name="T45" fmla="*/ 1 h 158"/>
                    <a:gd name="T46" fmla="*/ 0 w 158"/>
                    <a:gd name="T47" fmla="*/ 1 h 158"/>
                    <a:gd name="T48" fmla="*/ 0 w 158"/>
                    <a:gd name="T49" fmla="*/ 1 h 158"/>
                    <a:gd name="T50" fmla="*/ 0 w 158"/>
                    <a:gd name="T51" fmla="*/ 1 h 158"/>
                    <a:gd name="T52" fmla="*/ 0 w 158"/>
                    <a:gd name="T53" fmla="*/ 1 h 158"/>
                    <a:gd name="T54" fmla="*/ 0 w 158"/>
                    <a:gd name="T55" fmla="*/ 1 h 158"/>
                    <a:gd name="T56" fmla="*/ 0 w 158"/>
                    <a:gd name="T57" fmla="*/ 1 h 158"/>
                    <a:gd name="T58" fmla="*/ 0 w 158"/>
                    <a:gd name="T59" fmla="*/ 1 h 158"/>
                    <a:gd name="T60" fmla="*/ 0 w 158"/>
                    <a:gd name="T61" fmla="*/ 0 h 158"/>
                    <a:gd name="T62" fmla="*/ 0 w 158"/>
                    <a:gd name="T63" fmla="*/ 0 h 158"/>
                    <a:gd name="T64" fmla="*/ 0 w 158"/>
                    <a:gd name="T65" fmla="*/ 1 h 158"/>
                    <a:gd name="T66" fmla="*/ 0 w 158"/>
                    <a:gd name="T67" fmla="*/ 1 h 158"/>
                    <a:gd name="T68" fmla="*/ 0 w 158"/>
                    <a:gd name="T69" fmla="*/ 1 h 158"/>
                    <a:gd name="T70" fmla="*/ 0 w 158"/>
                    <a:gd name="T71" fmla="*/ 1 h 158"/>
                    <a:gd name="T72" fmla="*/ 0 w 158"/>
                    <a:gd name="T73" fmla="*/ 1 h 158"/>
                    <a:gd name="T74" fmla="*/ 0 w 158"/>
                    <a:gd name="T75" fmla="*/ 1 h 158"/>
                    <a:gd name="T76" fmla="*/ 0 w 158"/>
                    <a:gd name="T77" fmla="*/ 1 h 158"/>
                    <a:gd name="T78" fmla="*/ 0 w 158"/>
                    <a:gd name="T79" fmla="*/ 1 h 158"/>
                    <a:gd name="T80" fmla="*/ 0 w 158"/>
                    <a:gd name="T81" fmla="*/ 1 h 15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8"/>
                    <a:gd name="T124" fmla="*/ 0 h 158"/>
                    <a:gd name="T125" fmla="*/ 158 w 158"/>
                    <a:gd name="T126" fmla="*/ 158 h 15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8" h="158">
                      <a:moveTo>
                        <a:pt x="133" y="52"/>
                      </a:moveTo>
                      <a:lnTo>
                        <a:pt x="139" y="68"/>
                      </a:lnTo>
                      <a:lnTo>
                        <a:pt x="137" y="83"/>
                      </a:lnTo>
                      <a:lnTo>
                        <a:pt x="127" y="95"/>
                      </a:lnTo>
                      <a:lnTo>
                        <a:pt x="113" y="106"/>
                      </a:lnTo>
                      <a:lnTo>
                        <a:pt x="95" y="116"/>
                      </a:lnTo>
                      <a:lnTo>
                        <a:pt x="75" y="126"/>
                      </a:lnTo>
                      <a:lnTo>
                        <a:pt x="55" y="135"/>
                      </a:lnTo>
                      <a:lnTo>
                        <a:pt x="37" y="144"/>
                      </a:lnTo>
                      <a:lnTo>
                        <a:pt x="34" y="147"/>
                      </a:lnTo>
                      <a:lnTo>
                        <a:pt x="33" y="149"/>
                      </a:lnTo>
                      <a:lnTo>
                        <a:pt x="33" y="152"/>
                      </a:lnTo>
                      <a:lnTo>
                        <a:pt x="34" y="155"/>
                      </a:lnTo>
                      <a:lnTo>
                        <a:pt x="39" y="157"/>
                      </a:lnTo>
                      <a:lnTo>
                        <a:pt x="43" y="158"/>
                      </a:lnTo>
                      <a:lnTo>
                        <a:pt x="46" y="158"/>
                      </a:lnTo>
                      <a:lnTo>
                        <a:pt x="50" y="157"/>
                      </a:lnTo>
                      <a:lnTo>
                        <a:pt x="74" y="148"/>
                      </a:lnTo>
                      <a:lnTo>
                        <a:pt x="95" y="138"/>
                      </a:lnTo>
                      <a:lnTo>
                        <a:pt x="116" y="127"/>
                      </a:lnTo>
                      <a:lnTo>
                        <a:pt x="135" y="114"/>
                      </a:lnTo>
                      <a:lnTo>
                        <a:pt x="148" y="100"/>
                      </a:lnTo>
                      <a:lnTo>
                        <a:pt x="156" y="84"/>
                      </a:lnTo>
                      <a:lnTo>
                        <a:pt x="158" y="67"/>
                      </a:lnTo>
                      <a:lnTo>
                        <a:pt x="152" y="49"/>
                      </a:lnTo>
                      <a:lnTo>
                        <a:pt x="139" y="35"/>
                      </a:lnTo>
                      <a:lnTo>
                        <a:pt x="120" y="23"/>
                      </a:lnTo>
                      <a:lnTo>
                        <a:pt x="97" y="14"/>
                      </a:lnTo>
                      <a:lnTo>
                        <a:pt x="71" y="7"/>
                      </a:lnTo>
                      <a:lnTo>
                        <a:pt x="45" y="2"/>
                      </a:lnTo>
                      <a:lnTo>
                        <a:pt x="23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7" y="9"/>
                      </a:lnTo>
                      <a:lnTo>
                        <a:pt x="36" y="13"/>
                      </a:lnTo>
                      <a:lnTo>
                        <a:pt x="56" y="17"/>
                      </a:lnTo>
                      <a:lnTo>
                        <a:pt x="75" y="21"/>
                      </a:lnTo>
                      <a:lnTo>
                        <a:pt x="94" y="26"/>
                      </a:lnTo>
                      <a:lnTo>
                        <a:pt x="110" y="33"/>
                      </a:lnTo>
                      <a:lnTo>
                        <a:pt x="123" y="41"/>
                      </a:lnTo>
                      <a:lnTo>
                        <a:pt x="133" y="5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5" name="Freeform 11"/>
                <p:cNvSpPr>
                  <a:spLocks/>
                </p:cNvSpPr>
                <p:nvPr/>
              </p:nvSpPr>
              <p:spPr bwMode="auto">
                <a:xfrm>
                  <a:off x="1232" y="2211"/>
                  <a:ext cx="133" cy="166"/>
                </a:xfrm>
                <a:custGeom>
                  <a:avLst/>
                  <a:gdLst>
                    <a:gd name="T0" fmla="*/ 0 w 399"/>
                    <a:gd name="T1" fmla="*/ 1 h 331"/>
                    <a:gd name="T2" fmla="*/ 0 w 399"/>
                    <a:gd name="T3" fmla="*/ 1 h 331"/>
                    <a:gd name="T4" fmla="*/ 0 w 399"/>
                    <a:gd name="T5" fmla="*/ 1 h 331"/>
                    <a:gd name="T6" fmla="*/ 0 w 399"/>
                    <a:gd name="T7" fmla="*/ 1 h 331"/>
                    <a:gd name="T8" fmla="*/ 0 w 399"/>
                    <a:gd name="T9" fmla="*/ 1 h 331"/>
                    <a:gd name="T10" fmla="*/ 0 w 399"/>
                    <a:gd name="T11" fmla="*/ 1 h 331"/>
                    <a:gd name="T12" fmla="*/ 0 w 399"/>
                    <a:gd name="T13" fmla="*/ 2 h 331"/>
                    <a:gd name="T14" fmla="*/ 0 w 399"/>
                    <a:gd name="T15" fmla="*/ 2 h 331"/>
                    <a:gd name="T16" fmla="*/ 0 w 399"/>
                    <a:gd name="T17" fmla="*/ 2 h 331"/>
                    <a:gd name="T18" fmla="*/ 0 w 399"/>
                    <a:gd name="T19" fmla="*/ 2 h 331"/>
                    <a:gd name="T20" fmla="*/ 0 w 399"/>
                    <a:gd name="T21" fmla="*/ 2 h 331"/>
                    <a:gd name="T22" fmla="*/ 0 w 399"/>
                    <a:gd name="T23" fmla="*/ 2 h 331"/>
                    <a:gd name="T24" fmla="*/ 0 w 399"/>
                    <a:gd name="T25" fmla="*/ 2 h 331"/>
                    <a:gd name="T26" fmla="*/ 0 w 399"/>
                    <a:gd name="T27" fmla="*/ 2 h 331"/>
                    <a:gd name="T28" fmla="*/ 0 w 399"/>
                    <a:gd name="T29" fmla="*/ 2 h 331"/>
                    <a:gd name="T30" fmla="*/ 0 w 399"/>
                    <a:gd name="T31" fmla="*/ 2 h 331"/>
                    <a:gd name="T32" fmla="*/ 0 w 399"/>
                    <a:gd name="T33" fmla="*/ 2 h 331"/>
                    <a:gd name="T34" fmla="*/ 0 w 399"/>
                    <a:gd name="T35" fmla="*/ 2 h 331"/>
                    <a:gd name="T36" fmla="*/ 0 w 399"/>
                    <a:gd name="T37" fmla="*/ 2 h 331"/>
                    <a:gd name="T38" fmla="*/ 0 w 399"/>
                    <a:gd name="T39" fmla="*/ 2 h 331"/>
                    <a:gd name="T40" fmla="*/ 0 w 399"/>
                    <a:gd name="T41" fmla="*/ 2 h 331"/>
                    <a:gd name="T42" fmla="*/ 0 w 399"/>
                    <a:gd name="T43" fmla="*/ 2 h 331"/>
                    <a:gd name="T44" fmla="*/ 0 w 399"/>
                    <a:gd name="T45" fmla="*/ 2 h 331"/>
                    <a:gd name="T46" fmla="*/ 0 w 399"/>
                    <a:gd name="T47" fmla="*/ 2 h 331"/>
                    <a:gd name="T48" fmla="*/ 0 w 399"/>
                    <a:gd name="T49" fmla="*/ 2 h 331"/>
                    <a:gd name="T50" fmla="*/ 0 w 399"/>
                    <a:gd name="T51" fmla="*/ 2 h 331"/>
                    <a:gd name="T52" fmla="*/ 0 w 399"/>
                    <a:gd name="T53" fmla="*/ 2 h 331"/>
                    <a:gd name="T54" fmla="*/ 0 w 399"/>
                    <a:gd name="T55" fmla="*/ 2 h 331"/>
                    <a:gd name="T56" fmla="*/ 0 w 399"/>
                    <a:gd name="T57" fmla="*/ 1 h 331"/>
                    <a:gd name="T58" fmla="*/ 0 w 399"/>
                    <a:gd name="T59" fmla="*/ 1 h 331"/>
                    <a:gd name="T60" fmla="*/ 0 w 399"/>
                    <a:gd name="T61" fmla="*/ 1 h 331"/>
                    <a:gd name="T62" fmla="*/ 0 w 399"/>
                    <a:gd name="T63" fmla="*/ 1 h 331"/>
                    <a:gd name="T64" fmla="*/ 0 w 399"/>
                    <a:gd name="T65" fmla="*/ 1 h 331"/>
                    <a:gd name="T66" fmla="*/ 0 w 399"/>
                    <a:gd name="T67" fmla="*/ 1 h 331"/>
                    <a:gd name="T68" fmla="*/ 0 w 399"/>
                    <a:gd name="T69" fmla="*/ 1 h 331"/>
                    <a:gd name="T70" fmla="*/ 0 w 399"/>
                    <a:gd name="T71" fmla="*/ 1 h 331"/>
                    <a:gd name="T72" fmla="*/ 0 w 399"/>
                    <a:gd name="T73" fmla="*/ 1 h 331"/>
                    <a:gd name="T74" fmla="*/ 0 w 399"/>
                    <a:gd name="T75" fmla="*/ 1 h 331"/>
                    <a:gd name="T76" fmla="*/ 0 w 399"/>
                    <a:gd name="T77" fmla="*/ 1 h 331"/>
                    <a:gd name="T78" fmla="*/ 0 w 399"/>
                    <a:gd name="T79" fmla="*/ 1 h 331"/>
                    <a:gd name="T80" fmla="*/ 0 w 399"/>
                    <a:gd name="T81" fmla="*/ 0 h 331"/>
                    <a:gd name="T82" fmla="*/ 0 w 399"/>
                    <a:gd name="T83" fmla="*/ 1 h 331"/>
                    <a:gd name="T84" fmla="*/ 0 w 399"/>
                    <a:gd name="T85" fmla="*/ 1 h 331"/>
                    <a:gd name="T86" fmla="*/ 0 w 399"/>
                    <a:gd name="T87" fmla="*/ 1 h 331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99"/>
                    <a:gd name="T133" fmla="*/ 0 h 331"/>
                    <a:gd name="T134" fmla="*/ 399 w 399"/>
                    <a:gd name="T135" fmla="*/ 331 h 331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99" h="331">
                      <a:moveTo>
                        <a:pt x="155" y="44"/>
                      </a:moveTo>
                      <a:lnTo>
                        <a:pt x="124" y="62"/>
                      </a:lnTo>
                      <a:lnTo>
                        <a:pt x="94" y="80"/>
                      </a:lnTo>
                      <a:lnTo>
                        <a:pt x="66" y="101"/>
                      </a:lnTo>
                      <a:lnTo>
                        <a:pt x="42" y="123"/>
                      </a:lnTo>
                      <a:lnTo>
                        <a:pt x="21" y="146"/>
                      </a:lnTo>
                      <a:lnTo>
                        <a:pt x="7" y="171"/>
                      </a:lnTo>
                      <a:lnTo>
                        <a:pt x="0" y="199"/>
                      </a:lnTo>
                      <a:lnTo>
                        <a:pt x="1" y="227"/>
                      </a:lnTo>
                      <a:lnTo>
                        <a:pt x="4" y="234"/>
                      </a:lnTo>
                      <a:lnTo>
                        <a:pt x="7" y="242"/>
                      </a:lnTo>
                      <a:lnTo>
                        <a:pt x="11" y="248"/>
                      </a:lnTo>
                      <a:lnTo>
                        <a:pt x="17" y="255"/>
                      </a:lnTo>
                      <a:lnTo>
                        <a:pt x="24" y="261"/>
                      </a:lnTo>
                      <a:lnTo>
                        <a:pt x="33" y="267"/>
                      </a:lnTo>
                      <a:lnTo>
                        <a:pt x="40" y="272"/>
                      </a:lnTo>
                      <a:lnTo>
                        <a:pt x="50" y="276"/>
                      </a:lnTo>
                      <a:lnTo>
                        <a:pt x="69" y="284"/>
                      </a:lnTo>
                      <a:lnTo>
                        <a:pt x="88" y="291"/>
                      </a:lnTo>
                      <a:lnTo>
                        <a:pt x="107" y="297"/>
                      </a:lnTo>
                      <a:lnTo>
                        <a:pt x="127" y="302"/>
                      </a:lnTo>
                      <a:lnTo>
                        <a:pt x="148" y="307"/>
                      </a:lnTo>
                      <a:lnTo>
                        <a:pt x="168" y="311"/>
                      </a:lnTo>
                      <a:lnTo>
                        <a:pt x="188" y="315"/>
                      </a:lnTo>
                      <a:lnTo>
                        <a:pt x="209" y="318"/>
                      </a:lnTo>
                      <a:lnTo>
                        <a:pt x="230" y="321"/>
                      </a:lnTo>
                      <a:lnTo>
                        <a:pt x="251" y="323"/>
                      </a:lnTo>
                      <a:lnTo>
                        <a:pt x="272" y="325"/>
                      </a:lnTo>
                      <a:lnTo>
                        <a:pt x="294" y="327"/>
                      </a:lnTo>
                      <a:lnTo>
                        <a:pt x="315" y="328"/>
                      </a:lnTo>
                      <a:lnTo>
                        <a:pt x="336" y="329"/>
                      </a:lnTo>
                      <a:lnTo>
                        <a:pt x="358" y="330"/>
                      </a:lnTo>
                      <a:lnTo>
                        <a:pt x="378" y="331"/>
                      </a:lnTo>
                      <a:lnTo>
                        <a:pt x="386" y="331"/>
                      </a:lnTo>
                      <a:lnTo>
                        <a:pt x="391" y="329"/>
                      </a:lnTo>
                      <a:lnTo>
                        <a:pt x="396" y="325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3" y="307"/>
                      </a:lnTo>
                      <a:lnTo>
                        <a:pt x="364" y="304"/>
                      </a:lnTo>
                      <a:lnTo>
                        <a:pt x="345" y="302"/>
                      </a:lnTo>
                      <a:lnTo>
                        <a:pt x="326" y="299"/>
                      </a:lnTo>
                      <a:lnTo>
                        <a:pt x="306" y="297"/>
                      </a:lnTo>
                      <a:lnTo>
                        <a:pt x="287" y="295"/>
                      </a:lnTo>
                      <a:lnTo>
                        <a:pt x="268" y="293"/>
                      </a:lnTo>
                      <a:lnTo>
                        <a:pt x="248" y="291"/>
                      </a:lnTo>
                      <a:lnTo>
                        <a:pt x="229" y="288"/>
                      </a:lnTo>
                      <a:lnTo>
                        <a:pt x="210" y="286"/>
                      </a:lnTo>
                      <a:lnTo>
                        <a:pt x="191" y="283"/>
                      </a:lnTo>
                      <a:lnTo>
                        <a:pt x="172" y="279"/>
                      </a:lnTo>
                      <a:lnTo>
                        <a:pt x="153" y="276"/>
                      </a:lnTo>
                      <a:lnTo>
                        <a:pt x="136" y="271"/>
                      </a:lnTo>
                      <a:lnTo>
                        <a:pt x="117" y="266"/>
                      </a:lnTo>
                      <a:lnTo>
                        <a:pt x="100" y="261"/>
                      </a:lnTo>
                      <a:lnTo>
                        <a:pt x="82" y="254"/>
                      </a:lnTo>
                      <a:lnTo>
                        <a:pt x="68" y="247"/>
                      </a:lnTo>
                      <a:lnTo>
                        <a:pt x="56" y="238"/>
                      </a:lnTo>
                      <a:lnTo>
                        <a:pt x="48" y="228"/>
                      </a:lnTo>
                      <a:lnTo>
                        <a:pt x="43" y="216"/>
                      </a:lnTo>
                      <a:lnTo>
                        <a:pt x="42" y="204"/>
                      </a:lnTo>
                      <a:lnTo>
                        <a:pt x="43" y="189"/>
                      </a:lnTo>
                      <a:lnTo>
                        <a:pt x="48" y="175"/>
                      </a:lnTo>
                      <a:lnTo>
                        <a:pt x="53" y="164"/>
                      </a:lnTo>
                      <a:lnTo>
                        <a:pt x="64" y="149"/>
                      </a:lnTo>
                      <a:lnTo>
                        <a:pt x="75" y="134"/>
                      </a:lnTo>
                      <a:lnTo>
                        <a:pt x="88" y="121"/>
                      </a:lnTo>
                      <a:lnTo>
                        <a:pt x="103" y="109"/>
                      </a:lnTo>
                      <a:lnTo>
                        <a:pt x="117" y="97"/>
                      </a:lnTo>
                      <a:lnTo>
                        <a:pt x="133" y="85"/>
                      </a:lnTo>
                      <a:lnTo>
                        <a:pt x="152" y="73"/>
                      </a:lnTo>
                      <a:lnTo>
                        <a:pt x="171" y="61"/>
                      </a:lnTo>
                      <a:lnTo>
                        <a:pt x="190" y="51"/>
                      </a:lnTo>
                      <a:lnTo>
                        <a:pt x="214" y="42"/>
                      </a:lnTo>
                      <a:lnTo>
                        <a:pt x="242" y="33"/>
                      </a:lnTo>
                      <a:lnTo>
                        <a:pt x="270" y="25"/>
                      </a:lnTo>
                      <a:lnTo>
                        <a:pt x="294" y="18"/>
                      </a:lnTo>
                      <a:lnTo>
                        <a:pt x="315" y="12"/>
                      </a:lnTo>
                      <a:lnTo>
                        <a:pt x="328" y="6"/>
                      </a:lnTo>
                      <a:lnTo>
                        <a:pt x="332" y="2"/>
                      </a:lnTo>
                      <a:lnTo>
                        <a:pt x="317" y="0"/>
                      </a:lnTo>
                      <a:lnTo>
                        <a:pt x="297" y="1"/>
                      </a:lnTo>
                      <a:lnTo>
                        <a:pt x="274" y="4"/>
                      </a:lnTo>
                      <a:lnTo>
                        <a:pt x="249" y="9"/>
                      </a:lnTo>
                      <a:lnTo>
                        <a:pt x="223" y="16"/>
                      </a:lnTo>
                      <a:lnTo>
                        <a:pt x="198" y="24"/>
                      </a:lnTo>
                      <a:lnTo>
                        <a:pt x="175" y="33"/>
                      </a:lnTo>
                      <a:lnTo>
                        <a:pt x="155" y="4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6" name="Freeform 12"/>
                <p:cNvSpPr>
                  <a:spLocks/>
                </p:cNvSpPr>
                <p:nvPr/>
              </p:nvSpPr>
              <p:spPr bwMode="auto">
                <a:xfrm>
                  <a:off x="1419" y="2206"/>
                  <a:ext cx="116" cy="110"/>
                </a:xfrm>
                <a:custGeom>
                  <a:avLst/>
                  <a:gdLst>
                    <a:gd name="T0" fmla="*/ 0 w 350"/>
                    <a:gd name="T1" fmla="*/ 0 h 221"/>
                    <a:gd name="T2" fmla="*/ 0 w 350"/>
                    <a:gd name="T3" fmla="*/ 0 h 221"/>
                    <a:gd name="T4" fmla="*/ 0 w 350"/>
                    <a:gd name="T5" fmla="*/ 0 h 221"/>
                    <a:gd name="T6" fmla="*/ 0 w 350"/>
                    <a:gd name="T7" fmla="*/ 0 h 221"/>
                    <a:gd name="T8" fmla="*/ 0 w 350"/>
                    <a:gd name="T9" fmla="*/ 0 h 221"/>
                    <a:gd name="T10" fmla="*/ 0 w 350"/>
                    <a:gd name="T11" fmla="*/ 0 h 221"/>
                    <a:gd name="T12" fmla="*/ 0 w 350"/>
                    <a:gd name="T13" fmla="*/ 0 h 221"/>
                    <a:gd name="T14" fmla="*/ 0 w 350"/>
                    <a:gd name="T15" fmla="*/ 0 h 221"/>
                    <a:gd name="T16" fmla="*/ 0 w 350"/>
                    <a:gd name="T17" fmla="*/ 0 h 221"/>
                    <a:gd name="T18" fmla="*/ 0 w 350"/>
                    <a:gd name="T19" fmla="*/ 0 h 221"/>
                    <a:gd name="T20" fmla="*/ 0 w 350"/>
                    <a:gd name="T21" fmla="*/ 0 h 221"/>
                    <a:gd name="T22" fmla="*/ 0 w 350"/>
                    <a:gd name="T23" fmla="*/ 0 h 221"/>
                    <a:gd name="T24" fmla="*/ 0 w 350"/>
                    <a:gd name="T25" fmla="*/ 0 h 221"/>
                    <a:gd name="T26" fmla="*/ 0 w 350"/>
                    <a:gd name="T27" fmla="*/ 0 h 221"/>
                    <a:gd name="T28" fmla="*/ 0 w 350"/>
                    <a:gd name="T29" fmla="*/ 0 h 221"/>
                    <a:gd name="T30" fmla="*/ 0 w 350"/>
                    <a:gd name="T31" fmla="*/ 0 h 221"/>
                    <a:gd name="T32" fmla="*/ 0 w 350"/>
                    <a:gd name="T33" fmla="*/ 0 h 221"/>
                    <a:gd name="T34" fmla="*/ 0 w 350"/>
                    <a:gd name="T35" fmla="*/ 0 h 221"/>
                    <a:gd name="T36" fmla="*/ 0 w 350"/>
                    <a:gd name="T37" fmla="*/ 0 h 221"/>
                    <a:gd name="T38" fmla="*/ 0 w 350"/>
                    <a:gd name="T39" fmla="*/ 0 h 221"/>
                    <a:gd name="T40" fmla="*/ 0 w 350"/>
                    <a:gd name="T41" fmla="*/ 0 h 221"/>
                    <a:gd name="T42" fmla="*/ 0 w 350"/>
                    <a:gd name="T43" fmla="*/ 0 h 221"/>
                    <a:gd name="T44" fmla="*/ 0 w 350"/>
                    <a:gd name="T45" fmla="*/ 0 h 221"/>
                    <a:gd name="T46" fmla="*/ 0 w 350"/>
                    <a:gd name="T47" fmla="*/ 0 h 221"/>
                    <a:gd name="T48" fmla="*/ 0 w 350"/>
                    <a:gd name="T49" fmla="*/ 0 h 221"/>
                    <a:gd name="T50" fmla="*/ 0 w 350"/>
                    <a:gd name="T51" fmla="*/ 0 h 221"/>
                    <a:gd name="T52" fmla="*/ 0 w 350"/>
                    <a:gd name="T53" fmla="*/ 0 h 221"/>
                    <a:gd name="T54" fmla="*/ 0 w 350"/>
                    <a:gd name="T55" fmla="*/ 0 h 221"/>
                    <a:gd name="T56" fmla="*/ 0 w 350"/>
                    <a:gd name="T57" fmla="*/ 0 h 221"/>
                    <a:gd name="T58" fmla="*/ 0 w 350"/>
                    <a:gd name="T59" fmla="*/ 0 h 221"/>
                    <a:gd name="T60" fmla="*/ 0 w 350"/>
                    <a:gd name="T61" fmla="*/ 0 h 221"/>
                    <a:gd name="T62" fmla="*/ 0 w 350"/>
                    <a:gd name="T63" fmla="*/ 0 h 221"/>
                    <a:gd name="T64" fmla="*/ 0 w 350"/>
                    <a:gd name="T65" fmla="*/ 0 h 221"/>
                    <a:gd name="T66" fmla="*/ 0 w 350"/>
                    <a:gd name="T67" fmla="*/ 0 h 221"/>
                    <a:gd name="T68" fmla="*/ 0 w 350"/>
                    <a:gd name="T69" fmla="*/ 0 h 221"/>
                    <a:gd name="T70" fmla="*/ 0 w 350"/>
                    <a:gd name="T71" fmla="*/ 0 h 221"/>
                    <a:gd name="T72" fmla="*/ 0 w 350"/>
                    <a:gd name="T73" fmla="*/ 0 h 221"/>
                    <a:gd name="T74" fmla="*/ 0 w 350"/>
                    <a:gd name="T75" fmla="*/ 0 h 221"/>
                    <a:gd name="T76" fmla="*/ 0 w 350"/>
                    <a:gd name="T77" fmla="*/ 0 h 221"/>
                    <a:gd name="T78" fmla="*/ 0 w 350"/>
                    <a:gd name="T79" fmla="*/ 0 h 221"/>
                    <a:gd name="T80" fmla="*/ 0 w 350"/>
                    <a:gd name="T81" fmla="*/ 0 h 221"/>
                    <a:gd name="T82" fmla="*/ 0 w 350"/>
                    <a:gd name="T83" fmla="*/ 0 h 221"/>
                    <a:gd name="T84" fmla="*/ 0 w 350"/>
                    <a:gd name="T85" fmla="*/ 0 h 221"/>
                    <a:gd name="T86" fmla="*/ 0 w 350"/>
                    <a:gd name="T87" fmla="*/ 0 h 221"/>
                    <a:gd name="T88" fmla="*/ 0 w 350"/>
                    <a:gd name="T89" fmla="*/ 0 h 221"/>
                    <a:gd name="T90" fmla="*/ 0 w 350"/>
                    <a:gd name="T91" fmla="*/ 0 h 221"/>
                    <a:gd name="T92" fmla="*/ 0 w 350"/>
                    <a:gd name="T93" fmla="*/ 0 h 221"/>
                    <a:gd name="T94" fmla="*/ 0 w 350"/>
                    <a:gd name="T95" fmla="*/ 0 h 221"/>
                    <a:gd name="T96" fmla="*/ 0 w 350"/>
                    <a:gd name="T97" fmla="*/ 0 h 221"/>
                    <a:gd name="T98" fmla="*/ 0 w 350"/>
                    <a:gd name="T99" fmla="*/ 0 h 221"/>
                    <a:gd name="T100" fmla="*/ 0 w 350"/>
                    <a:gd name="T101" fmla="*/ 0 h 221"/>
                    <a:gd name="T102" fmla="*/ 0 w 350"/>
                    <a:gd name="T103" fmla="*/ 0 h 221"/>
                    <a:gd name="T104" fmla="*/ 0 w 350"/>
                    <a:gd name="T105" fmla="*/ 0 h 221"/>
                    <a:gd name="T106" fmla="*/ 0 w 350"/>
                    <a:gd name="T107" fmla="*/ 0 h 221"/>
                    <a:gd name="T108" fmla="*/ 0 w 350"/>
                    <a:gd name="T109" fmla="*/ 0 h 221"/>
                    <a:gd name="T110" fmla="*/ 0 w 350"/>
                    <a:gd name="T111" fmla="*/ 0 h 221"/>
                    <a:gd name="T112" fmla="*/ 0 w 350"/>
                    <a:gd name="T113" fmla="*/ 0 h 221"/>
                    <a:gd name="T114" fmla="*/ 0 w 350"/>
                    <a:gd name="T115" fmla="*/ 0 h 221"/>
                    <a:gd name="T116" fmla="*/ 0 w 350"/>
                    <a:gd name="T117" fmla="*/ 0 h 221"/>
                    <a:gd name="T118" fmla="*/ 0 w 350"/>
                    <a:gd name="T119" fmla="*/ 0 h 221"/>
                    <a:gd name="T120" fmla="*/ 0 w 350"/>
                    <a:gd name="T121" fmla="*/ 0 h 221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50"/>
                    <a:gd name="T184" fmla="*/ 0 h 221"/>
                    <a:gd name="T185" fmla="*/ 350 w 350"/>
                    <a:gd name="T186" fmla="*/ 221 h 221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50" h="221">
                      <a:moveTo>
                        <a:pt x="290" y="68"/>
                      </a:moveTo>
                      <a:lnTo>
                        <a:pt x="306" y="80"/>
                      </a:lnTo>
                      <a:lnTo>
                        <a:pt x="316" y="94"/>
                      </a:lnTo>
                      <a:lnTo>
                        <a:pt x="321" y="109"/>
                      </a:lnTo>
                      <a:lnTo>
                        <a:pt x="321" y="125"/>
                      </a:lnTo>
                      <a:lnTo>
                        <a:pt x="318" y="138"/>
                      </a:lnTo>
                      <a:lnTo>
                        <a:pt x="312" y="149"/>
                      </a:lnTo>
                      <a:lnTo>
                        <a:pt x="302" y="160"/>
                      </a:lnTo>
                      <a:lnTo>
                        <a:pt x="292" y="169"/>
                      </a:lnTo>
                      <a:lnTo>
                        <a:pt x="279" y="179"/>
                      </a:lnTo>
                      <a:lnTo>
                        <a:pt x="266" y="187"/>
                      </a:lnTo>
                      <a:lnTo>
                        <a:pt x="253" y="196"/>
                      </a:lnTo>
                      <a:lnTo>
                        <a:pt x="240" y="205"/>
                      </a:lnTo>
                      <a:lnTo>
                        <a:pt x="237" y="209"/>
                      </a:lnTo>
                      <a:lnTo>
                        <a:pt x="237" y="212"/>
                      </a:lnTo>
                      <a:lnTo>
                        <a:pt x="237" y="215"/>
                      </a:lnTo>
                      <a:lnTo>
                        <a:pt x="240" y="218"/>
                      </a:lnTo>
                      <a:lnTo>
                        <a:pt x="244" y="220"/>
                      </a:lnTo>
                      <a:lnTo>
                        <a:pt x="250" y="221"/>
                      </a:lnTo>
                      <a:lnTo>
                        <a:pt x="254" y="220"/>
                      </a:lnTo>
                      <a:lnTo>
                        <a:pt x="258" y="218"/>
                      </a:lnTo>
                      <a:lnTo>
                        <a:pt x="287" y="204"/>
                      </a:lnTo>
                      <a:lnTo>
                        <a:pt x="312" y="187"/>
                      </a:lnTo>
                      <a:lnTo>
                        <a:pt x="331" y="168"/>
                      </a:lnTo>
                      <a:lnTo>
                        <a:pt x="344" y="146"/>
                      </a:lnTo>
                      <a:lnTo>
                        <a:pt x="350" y="124"/>
                      </a:lnTo>
                      <a:lnTo>
                        <a:pt x="347" y="101"/>
                      </a:lnTo>
                      <a:lnTo>
                        <a:pt x="335" y="80"/>
                      </a:lnTo>
                      <a:lnTo>
                        <a:pt x="312" y="61"/>
                      </a:lnTo>
                      <a:lnTo>
                        <a:pt x="295" y="50"/>
                      </a:lnTo>
                      <a:lnTo>
                        <a:pt x="274" y="42"/>
                      </a:lnTo>
                      <a:lnTo>
                        <a:pt x="253" y="34"/>
                      </a:lnTo>
                      <a:lnTo>
                        <a:pt x="228" y="27"/>
                      </a:lnTo>
                      <a:lnTo>
                        <a:pt x="203" y="20"/>
                      </a:lnTo>
                      <a:lnTo>
                        <a:pt x="179" y="15"/>
                      </a:lnTo>
                      <a:lnTo>
                        <a:pt x="152" y="11"/>
                      </a:lnTo>
                      <a:lnTo>
                        <a:pt x="128" y="7"/>
                      </a:lnTo>
                      <a:lnTo>
                        <a:pt x="103" y="4"/>
                      </a:lnTo>
                      <a:lnTo>
                        <a:pt x="81" y="2"/>
                      </a:lnTo>
                      <a:lnTo>
                        <a:pt x="60" y="0"/>
                      </a:lnTo>
                      <a:lnTo>
                        <a:pt x="42" y="0"/>
                      </a:lnTo>
                      <a:lnTo>
                        <a:pt x="26" y="0"/>
                      </a:lnTo>
                      <a:lnTo>
                        <a:pt x="13" y="0"/>
                      </a:lnTo>
                      <a:lnTo>
                        <a:pt x="4" y="2"/>
                      </a:lnTo>
                      <a:lnTo>
                        <a:pt x="0" y="4"/>
                      </a:lnTo>
                      <a:lnTo>
                        <a:pt x="15" y="6"/>
                      </a:lnTo>
                      <a:lnTo>
                        <a:pt x="29" y="7"/>
                      </a:lnTo>
                      <a:lnTo>
                        <a:pt x="47" y="9"/>
                      </a:lnTo>
                      <a:lnTo>
                        <a:pt x="64" y="11"/>
                      </a:lnTo>
                      <a:lnTo>
                        <a:pt x="81" y="14"/>
                      </a:lnTo>
                      <a:lnTo>
                        <a:pt x="102" y="16"/>
                      </a:lnTo>
                      <a:lnTo>
                        <a:pt x="121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4"/>
                      </a:lnTo>
                      <a:lnTo>
                        <a:pt x="219" y="39"/>
                      </a:lnTo>
                      <a:lnTo>
                        <a:pt x="238" y="45"/>
                      </a:lnTo>
                      <a:lnTo>
                        <a:pt x="257" y="53"/>
                      </a:lnTo>
                      <a:lnTo>
                        <a:pt x="274" y="60"/>
                      </a:lnTo>
                      <a:lnTo>
                        <a:pt x="290" y="68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7" name="Freeform 13"/>
                <p:cNvSpPr>
                  <a:spLocks/>
                </p:cNvSpPr>
                <p:nvPr/>
              </p:nvSpPr>
              <p:spPr bwMode="auto">
                <a:xfrm>
                  <a:off x="1181" y="2256"/>
                  <a:ext cx="48" cy="105"/>
                </a:xfrm>
                <a:custGeom>
                  <a:avLst/>
                  <a:gdLst>
                    <a:gd name="T0" fmla="*/ 0 w 142"/>
                    <a:gd name="T1" fmla="*/ 1 h 208"/>
                    <a:gd name="T2" fmla="*/ 0 w 142"/>
                    <a:gd name="T3" fmla="*/ 1 h 208"/>
                    <a:gd name="T4" fmla="*/ 0 w 142"/>
                    <a:gd name="T5" fmla="*/ 1 h 208"/>
                    <a:gd name="T6" fmla="*/ 0 w 142"/>
                    <a:gd name="T7" fmla="*/ 1 h 208"/>
                    <a:gd name="T8" fmla="*/ 0 w 142"/>
                    <a:gd name="T9" fmla="*/ 1 h 208"/>
                    <a:gd name="T10" fmla="*/ 0 w 142"/>
                    <a:gd name="T11" fmla="*/ 1 h 208"/>
                    <a:gd name="T12" fmla="*/ 0 w 142"/>
                    <a:gd name="T13" fmla="*/ 1 h 208"/>
                    <a:gd name="T14" fmla="*/ 0 w 142"/>
                    <a:gd name="T15" fmla="*/ 1 h 208"/>
                    <a:gd name="T16" fmla="*/ 0 w 142"/>
                    <a:gd name="T17" fmla="*/ 1 h 208"/>
                    <a:gd name="T18" fmla="*/ 0 w 142"/>
                    <a:gd name="T19" fmla="*/ 1 h 208"/>
                    <a:gd name="T20" fmla="*/ 0 w 142"/>
                    <a:gd name="T21" fmla="*/ 1 h 208"/>
                    <a:gd name="T22" fmla="*/ 0 w 142"/>
                    <a:gd name="T23" fmla="*/ 1 h 208"/>
                    <a:gd name="T24" fmla="*/ 0 w 142"/>
                    <a:gd name="T25" fmla="*/ 1 h 208"/>
                    <a:gd name="T26" fmla="*/ 0 w 142"/>
                    <a:gd name="T27" fmla="*/ 1 h 208"/>
                    <a:gd name="T28" fmla="*/ 0 w 142"/>
                    <a:gd name="T29" fmla="*/ 1 h 208"/>
                    <a:gd name="T30" fmla="*/ 0 w 142"/>
                    <a:gd name="T31" fmla="*/ 1 h 208"/>
                    <a:gd name="T32" fmla="*/ 0 w 142"/>
                    <a:gd name="T33" fmla="*/ 1 h 208"/>
                    <a:gd name="T34" fmla="*/ 0 w 142"/>
                    <a:gd name="T35" fmla="*/ 1 h 208"/>
                    <a:gd name="T36" fmla="*/ 0 w 142"/>
                    <a:gd name="T37" fmla="*/ 1 h 208"/>
                    <a:gd name="T38" fmla="*/ 0 w 142"/>
                    <a:gd name="T39" fmla="*/ 1 h 208"/>
                    <a:gd name="T40" fmla="*/ 0 w 142"/>
                    <a:gd name="T41" fmla="*/ 1 h 208"/>
                    <a:gd name="T42" fmla="*/ 0 w 142"/>
                    <a:gd name="T43" fmla="*/ 1 h 208"/>
                    <a:gd name="T44" fmla="*/ 0 w 142"/>
                    <a:gd name="T45" fmla="*/ 1 h 208"/>
                    <a:gd name="T46" fmla="*/ 0 w 142"/>
                    <a:gd name="T47" fmla="*/ 1 h 208"/>
                    <a:gd name="T48" fmla="*/ 0 w 142"/>
                    <a:gd name="T49" fmla="*/ 1 h 208"/>
                    <a:gd name="T50" fmla="*/ 0 w 142"/>
                    <a:gd name="T51" fmla="*/ 1 h 208"/>
                    <a:gd name="T52" fmla="*/ 0 w 142"/>
                    <a:gd name="T53" fmla="*/ 1 h 208"/>
                    <a:gd name="T54" fmla="*/ 0 w 142"/>
                    <a:gd name="T55" fmla="*/ 1 h 208"/>
                    <a:gd name="T56" fmla="*/ 0 w 142"/>
                    <a:gd name="T57" fmla="*/ 1 h 208"/>
                    <a:gd name="T58" fmla="*/ 0 w 142"/>
                    <a:gd name="T59" fmla="*/ 1 h 208"/>
                    <a:gd name="T60" fmla="*/ 0 w 142"/>
                    <a:gd name="T61" fmla="*/ 1 h 208"/>
                    <a:gd name="T62" fmla="*/ 0 w 142"/>
                    <a:gd name="T63" fmla="*/ 1 h 208"/>
                    <a:gd name="T64" fmla="*/ 0 w 142"/>
                    <a:gd name="T65" fmla="*/ 1 h 208"/>
                    <a:gd name="T66" fmla="*/ 0 w 142"/>
                    <a:gd name="T67" fmla="*/ 0 h 208"/>
                    <a:gd name="T68" fmla="*/ 0 w 142"/>
                    <a:gd name="T69" fmla="*/ 1 h 208"/>
                    <a:gd name="T70" fmla="*/ 0 w 142"/>
                    <a:gd name="T71" fmla="*/ 1 h 208"/>
                    <a:gd name="T72" fmla="*/ 0 w 142"/>
                    <a:gd name="T73" fmla="*/ 1 h 208"/>
                    <a:gd name="T74" fmla="*/ 0 w 142"/>
                    <a:gd name="T75" fmla="*/ 1 h 208"/>
                    <a:gd name="T76" fmla="*/ 0 w 142"/>
                    <a:gd name="T77" fmla="*/ 1 h 208"/>
                    <a:gd name="T78" fmla="*/ 0 w 142"/>
                    <a:gd name="T79" fmla="*/ 1 h 208"/>
                    <a:gd name="T80" fmla="*/ 0 w 142"/>
                    <a:gd name="T81" fmla="*/ 1 h 20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2"/>
                    <a:gd name="T124" fmla="*/ 0 h 208"/>
                    <a:gd name="T125" fmla="*/ 142 w 142"/>
                    <a:gd name="T126" fmla="*/ 208 h 20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2" h="208">
                      <a:moveTo>
                        <a:pt x="0" y="114"/>
                      </a:moveTo>
                      <a:lnTo>
                        <a:pt x="0" y="131"/>
                      </a:lnTo>
                      <a:lnTo>
                        <a:pt x="6" y="147"/>
                      </a:lnTo>
                      <a:lnTo>
                        <a:pt x="16" y="162"/>
                      </a:lnTo>
                      <a:lnTo>
                        <a:pt x="30" y="175"/>
                      </a:lnTo>
                      <a:lnTo>
                        <a:pt x="48" y="186"/>
                      </a:lnTo>
                      <a:lnTo>
                        <a:pt x="68" y="196"/>
                      </a:lnTo>
                      <a:lnTo>
                        <a:pt x="91" y="203"/>
                      </a:lnTo>
                      <a:lnTo>
                        <a:pt x="114" y="207"/>
                      </a:lnTo>
                      <a:lnTo>
                        <a:pt x="122" y="208"/>
                      </a:lnTo>
                      <a:lnTo>
                        <a:pt x="129" y="206"/>
                      </a:lnTo>
                      <a:lnTo>
                        <a:pt x="135" y="203"/>
                      </a:lnTo>
                      <a:lnTo>
                        <a:pt x="138" y="199"/>
                      </a:lnTo>
                      <a:lnTo>
                        <a:pt x="138" y="194"/>
                      </a:lnTo>
                      <a:lnTo>
                        <a:pt x="136" y="189"/>
                      </a:lnTo>
                      <a:lnTo>
                        <a:pt x="132" y="185"/>
                      </a:lnTo>
                      <a:lnTo>
                        <a:pt x="125" y="183"/>
                      </a:lnTo>
                      <a:lnTo>
                        <a:pt x="101" y="177"/>
                      </a:lnTo>
                      <a:lnTo>
                        <a:pt x="80" y="169"/>
                      </a:lnTo>
                      <a:lnTo>
                        <a:pt x="62" y="158"/>
                      </a:lnTo>
                      <a:lnTo>
                        <a:pt x="49" y="146"/>
                      </a:lnTo>
                      <a:lnTo>
                        <a:pt x="40" y="131"/>
                      </a:lnTo>
                      <a:lnTo>
                        <a:pt x="36" y="115"/>
                      </a:lnTo>
                      <a:lnTo>
                        <a:pt x="36" y="97"/>
                      </a:lnTo>
                      <a:lnTo>
                        <a:pt x="43" y="79"/>
                      </a:lnTo>
                      <a:lnTo>
                        <a:pt x="52" y="66"/>
                      </a:lnTo>
                      <a:lnTo>
                        <a:pt x="64" y="54"/>
                      </a:lnTo>
                      <a:lnTo>
                        <a:pt x="77" y="43"/>
                      </a:lnTo>
                      <a:lnTo>
                        <a:pt x="91" y="33"/>
                      </a:lnTo>
                      <a:lnTo>
                        <a:pt x="104" y="24"/>
                      </a:lnTo>
                      <a:lnTo>
                        <a:pt x="119" y="16"/>
                      </a:lnTo>
                      <a:lnTo>
                        <a:pt x="132" y="8"/>
                      </a:lnTo>
                      <a:lnTo>
                        <a:pt x="142" y="1"/>
                      </a:lnTo>
                      <a:lnTo>
                        <a:pt x="132" y="0"/>
                      </a:lnTo>
                      <a:lnTo>
                        <a:pt x="116" y="5"/>
                      </a:lnTo>
                      <a:lnTo>
                        <a:pt x="94" y="16"/>
                      </a:lnTo>
                      <a:lnTo>
                        <a:pt x="69" y="31"/>
                      </a:lnTo>
                      <a:lnTo>
                        <a:pt x="46" y="50"/>
                      </a:lnTo>
                      <a:lnTo>
                        <a:pt x="24" y="70"/>
                      </a:lnTo>
                      <a:lnTo>
                        <a:pt x="9" y="92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8" name="Freeform 14"/>
                <p:cNvSpPr>
                  <a:spLocks/>
                </p:cNvSpPr>
                <p:nvPr/>
              </p:nvSpPr>
              <p:spPr bwMode="auto">
                <a:xfrm>
                  <a:off x="1515" y="2198"/>
                  <a:ext cx="101" cy="136"/>
                </a:xfrm>
                <a:custGeom>
                  <a:avLst/>
                  <a:gdLst>
                    <a:gd name="T0" fmla="*/ 0 w 304"/>
                    <a:gd name="T1" fmla="*/ 1 h 272"/>
                    <a:gd name="T2" fmla="*/ 0 w 304"/>
                    <a:gd name="T3" fmla="*/ 1 h 272"/>
                    <a:gd name="T4" fmla="*/ 0 w 304"/>
                    <a:gd name="T5" fmla="*/ 1 h 272"/>
                    <a:gd name="T6" fmla="*/ 0 w 304"/>
                    <a:gd name="T7" fmla="*/ 1 h 272"/>
                    <a:gd name="T8" fmla="*/ 0 w 304"/>
                    <a:gd name="T9" fmla="*/ 1 h 272"/>
                    <a:gd name="T10" fmla="*/ 0 w 304"/>
                    <a:gd name="T11" fmla="*/ 1 h 272"/>
                    <a:gd name="T12" fmla="*/ 0 w 304"/>
                    <a:gd name="T13" fmla="*/ 1 h 272"/>
                    <a:gd name="T14" fmla="*/ 0 w 304"/>
                    <a:gd name="T15" fmla="*/ 1 h 272"/>
                    <a:gd name="T16" fmla="*/ 0 w 304"/>
                    <a:gd name="T17" fmla="*/ 1 h 272"/>
                    <a:gd name="T18" fmla="*/ 0 w 304"/>
                    <a:gd name="T19" fmla="*/ 1 h 272"/>
                    <a:gd name="T20" fmla="*/ 0 w 304"/>
                    <a:gd name="T21" fmla="*/ 1 h 272"/>
                    <a:gd name="T22" fmla="*/ 0 w 304"/>
                    <a:gd name="T23" fmla="*/ 1 h 272"/>
                    <a:gd name="T24" fmla="*/ 0 w 304"/>
                    <a:gd name="T25" fmla="*/ 1 h 272"/>
                    <a:gd name="T26" fmla="*/ 0 w 304"/>
                    <a:gd name="T27" fmla="*/ 1 h 272"/>
                    <a:gd name="T28" fmla="*/ 0 w 304"/>
                    <a:gd name="T29" fmla="*/ 1 h 272"/>
                    <a:gd name="T30" fmla="*/ 0 w 304"/>
                    <a:gd name="T31" fmla="*/ 1 h 272"/>
                    <a:gd name="T32" fmla="*/ 0 w 304"/>
                    <a:gd name="T33" fmla="*/ 1 h 272"/>
                    <a:gd name="T34" fmla="*/ 0 w 304"/>
                    <a:gd name="T35" fmla="*/ 1 h 272"/>
                    <a:gd name="T36" fmla="*/ 0 w 304"/>
                    <a:gd name="T37" fmla="*/ 1 h 272"/>
                    <a:gd name="T38" fmla="*/ 0 w 304"/>
                    <a:gd name="T39" fmla="*/ 1 h 272"/>
                    <a:gd name="T40" fmla="*/ 0 w 304"/>
                    <a:gd name="T41" fmla="*/ 1 h 272"/>
                    <a:gd name="T42" fmla="*/ 0 w 304"/>
                    <a:gd name="T43" fmla="*/ 1 h 272"/>
                    <a:gd name="T44" fmla="*/ 0 w 304"/>
                    <a:gd name="T45" fmla="*/ 1 h 272"/>
                    <a:gd name="T46" fmla="*/ 0 w 304"/>
                    <a:gd name="T47" fmla="*/ 1 h 272"/>
                    <a:gd name="T48" fmla="*/ 0 w 304"/>
                    <a:gd name="T49" fmla="*/ 1 h 272"/>
                    <a:gd name="T50" fmla="*/ 0 w 304"/>
                    <a:gd name="T51" fmla="*/ 1 h 272"/>
                    <a:gd name="T52" fmla="*/ 0 w 304"/>
                    <a:gd name="T53" fmla="*/ 1 h 272"/>
                    <a:gd name="T54" fmla="*/ 0 w 304"/>
                    <a:gd name="T55" fmla="*/ 1 h 272"/>
                    <a:gd name="T56" fmla="*/ 0 w 304"/>
                    <a:gd name="T57" fmla="*/ 1 h 272"/>
                    <a:gd name="T58" fmla="*/ 0 w 304"/>
                    <a:gd name="T59" fmla="*/ 1 h 272"/>
                    <a:gd name="T60" fmla="*/ 0 w 304"/>
                    <a:gd name="T61" fmla="*/ 1 h 272"/>
                    <a:gd name="T62" fmla="*/ 0 w 304"/>
                    <a:gd name="T63" fmla="*/ 1 h 272"/>
                    <a:gd name="T64" fmla="*/ 0 w 304"/>
                    <a:gd name="T65" fmla="*/ 1 h 272"/>
                    <a:gd name="T66" fmla="*/ 0 w 304"/>
                    <a:gd name="T67" fmla="*/ 1 h 272"/>
                    <a:gd name="T68" fmla="*/ 0 w 304"/>
                    <a:gd name="T69" fmla="*/ 1 h 272"/>
                    <a:gd name="T70" fmla="*/ 0 w 304"/>
                    <a:gd name="T71" fmla="*/ 1 h 272"/>
                    <a:gd name="T72" fmla="*/ 0 w 304"/>
                    <a:gd name="T73" fmla="*/ 1 h 272"/>
                    <a:gd name="T74" fmla="*/ 0 w 304"/>
                    <a:gd name="T75" fmla="*/ 1 h 27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4"/>
                    <a:gd name="T115" fmla="*/ 0 h 272"/>
                    <a:gd name="T116" fmla="*/ 304 w 304"/>
                    <a:gd name="T117" fmla="*/ 272 h 27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4" h="272">
                      <a:moveTo>
                        <a:pt x="246" y="102"/>
                      </a:moveTo>
                      <a:lnTo>
                        <a:pt x="257" y="109"/>
                      </a:lnTo>
                      <a:lnTo>
                        <a:pt x="265" y="117"/>
                      </a:lnTo>
                      <a:lnTo>
                        <a:pt x="271" y="126"/>
                      </a:lnTo>
                      <a:lnTo>
                        <a:pt x="277" y="135"/>
                      </a:lnTo>
                      <a:lnTo>
                        <a:pt x="278" y="144"/>
                      </a:lnTo>
                      <a:lnTo>
                        <a:pt x="278" y="154"/>
                      </a:lnTo>
                      <a:lnTo>
                        <a:pt x="274" y="164"/>
                      </a:lnTo>
                      <a:lnTo>
                        <a:pt x="268" y="173"/>
                      </a:lnTo>
                      <a:lnTo>
                        <a:pt x="258" y="183"/>
                      </a:lnTo>
                      <a:lnTo>
                        <a:pt x="246" y="192"/>
                      </a:lnTo>
                      <a:lnTo>
                        <a:pt x="233" y="200"/>
                      </a:lnTo>
                      <a:lnTo>
                        <a:pt x="219" y="208"/>
                      </a:lnTo>
                      <a:lnTo>
                        <a:pt x="206" y="215"/>
                      </a:lnTo>
                      <a:lnTo>
                        <a:pt x="191" y="224"/>
                      </a:lnTo>
                      <a:lnTo>
                        <a:pt x="177" y="232"/>
                      </a:lnTo>
                      <a:lnTo>
                        <a:pt x="164" y="241"/>
                      </a:lnTo>
                      <a:lnTo>
                        <a:pt x="159" y="244"/>
                      </a:lnTo>
                      <a:lnTo>
                        <a:pt x="157" y="248"/>
                      </a:lnTo>
                      <a:lnTo>
                        <a:pt x="154" y="252"/>
                      </a:lnTo>
                      <a:lnTo>
                        <a:pt x="151" y="256"/>
                      </a:lnTo>
                      <a:lnTo>
                        <a:pt x="149" y="260"/>
                      </a:lnTo>
                      <a:lnTo>
                        <a:pt x="149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7" y="272"/>
                      </a:lnTo>
                      <a:lnTo>
                        <a:pt x="172" y="271"/>
                      </a:lnTo>
                      <a:lnTo>
                        <a:pt x="177" y="268"/>
                      </a:lnTo>
                      <a:lnTo>
                        <a:pt x="191" y="257"/>
                      </a:lnTo>
                      <a:lnTo>
                        <a:pt x="207" y="246"/>
                      </a:lnTo>
                      <a:lnTo>
                        <a:pt x="223" y="236"/>
                      </a:lnTo>
                      <a:lnTo>
                        <a:pt x="241" y="226"/>
                      </a:lnTo>
                      <a:lnTo>
                        <a:pt x="257" y="215"/>
                      </a:lnTo>
                      <a:lnTo>
                        <a:pt x="271" y="204"/>
                      </a:lnTo>
                      <a:lnTo>
                        <a:pt x="286" y="192"/>
                      </a:lnTo>
                      <a:lnTo>
                        <a:pt x="296" y="179"/>
                      </a:lnTo>
                      <a:lnTo>
                        <a:pt x="303" y="164"/>
                      </a:lnTo>
                      <a:lnTo>
                        <a:pt x="304" y="149"/>
                      </a:lnTo>
                      <a:lnTo>
                        <a:pt x="300" y="134"/>
                      </a:lnTo>
                      <a:lnTo>
                        <a:pt x="293" y="120"/>
                      </a:lnTo>
                      <a:lnTo>
                        <a:pt x="281" y="106"/>
                      </a:lnTo>
                      <a:lnTo>
                        <a:pt x="267" y="94"/>
                      </a:lnTo>
                      <a:lnTo>
                        <a:pt x="249" y="83"/>
                      </a:lnTo>
                      <a:lnTo>
                        <a:pt x="232" y="73"/>
                      </a:lnTo>
                      <a:lnTo>
                        <a:pt x="219" y="65"/>
                      </a:lnTo>
                      <a:lnTo>
                        <a:pt x="204" y="59"/>
                      </a:lnTo>
                      <a:lnTo>
                        <a:pt x="188" y="52"/>
                      </a:lnTo>
                      <a:lnTo>
                        <a:pt x="172" y="45"/>
                      </a:lnTo>
                      <a:lnTo>
                        <a:pt x="157" y="38"/>
                      </a:lnTo>
                      <a:lnTo>
                        <a:pt x="139" y="31"/>
                      </a:lnTo>
                      <a:lnTo>
                        <a:pt x="122" y="25"/>
                      </a:lnTo>
                      <a:lnTo>
                        <a:pt x="106" y="19"/>
                      </a:lnTo>
                      <a:lnTo>
                        <a:pt x="90" y="14"/>
                      </a:lnTo>
                      <a:lnTo>
                        <a:pt x="74" y="9"/>
                      </a:lnTo>
                      <a:lnTo>
                        <a:pt x="58" y="6"/>
                      </a:lnTo>
                      <a:lnTo>
                        <a:pt x="43" y="3"/>
                      </a:lnTo>
                      <a:lnTo>
                        <a:pt x="30" y="1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0" y="3"/>
                      </a:lnTo>
                      <a:lnTo>
                        <a:pt x="10" y="5"/>
                      </a:lnTo>
                      <a:lnTo>
                        <a:pt x="22" y="8"/>
                      </a:lnTo>
                      <a:lnTo>
                        <a:pt x="35" y="12"/>
                      </a:lnTo>
                      <a:lnTo>
                        <a:pt x="48" y="16"/>
                      </a:lnTo>
                      <a:lnTo>
                        <a:pt x="64" y="21"/>
                      </a:lnTo>
                      <a:lnTo>
                        <a:pt x="80" y="26"/>
                      </a:lnTo>
                      <a:lnTo>
                        <a:pt x="97" y="32"/>
                      </a:lnTo>
                      <a:lnTo>
                        <a:pt x="114" y="38"/>
                      </a:lnTo>
                      <a:lnTo>
                        <a:pt x="132" y="45"/>
                      </a:lnTo>
                      <a:lnTo>
                        <a:pt x="149" y="52"/>
                      </a:lnTo>
                      <a:lnTo>
                        <a:pt x="167" y="60"/>
                      </a:lnTo>
                      <a:lnTo>
                        <a:pt x="184" y="69"/>
                      </a:lnTo>
                      <a:lnTo>
                        <a:pt x="201" y="77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9" name="Freeform 15"/>
                <p:cNvSpPr>
                  <a:spLocks/>
                </p:cNvSpPr>
                <p:nvPr/>
              </p:nvSpPr>
              <p:spPr bwMode="auto">
                <a:xfrm>
                  <a:off x="1403" y="2357"/>
                  <a:ext cx="34" cy="82"/>
                </a:xfrm>
                <a:custGeom>
                  <a:avLst/>
                  <a:gdLst>
                    <a:gd name="T0" fmla="*/ 0 w 103"/>
                    <a:gd name="T1" fmla="*/ 1 h 164"/>
                    <a:gd name="T2" fmla="*/ 0 w 103"/>
                    <a:gd name="T3" fmla="*/ 1 h 164"/>
                    <a:gd name="T4" fmla="*/ 0 w 103"/>
                    <a:gd name="T5" fmla="*/ 1 h 164"/>
                    <a:gd name="T6" fmla="*/ 0 w 103"/>
                    <a:gd name="T7" fmla="*/ 1 h 164"/>
                    <a:gd name="T8" fmla="*/ 0 w 103"/>
                    <a:gd name="T9" fmla="*/ 0 h 164"/>
                    <a:gd name="T10" fmla="*/ 0 w 103"/>
                    <a:gd name="T11" fmla="*/ 1 h 164"/>
                    <a:gd name="T12" fmla="*/ 0 w 103"/>
                    <a:gd name="T13" fmla="*/ 1 h 164"/>
                    <a:gd name="T14" fmla="*/ 0 w 103"/>
                    <a:gd name="T15" fmla="*/ 1 h 164"/>
                    <a:gd name="T16" fmla="*/ 0 w 103"/>
                    <a:gd name="T17" fmla="*/ 1 h 164"/>
                    <a:gd name="T18" fmla="*/ 0 w 103"/>
                    <a:gd name="T19" fmla="*/ 1 h 164"/>
                    <a:gd name="T20" fmla="*/ 0 w 103"/>
                    <a:gd name="T21" fmla="*/ 1 h 164"/>
                    <a:gd name="T22" fmla="*/ 0 w 103"/>
                    <a:gd name="T23" fmla="*/ 1 h 164"/>
                    <a:gd name="T24" fmla="*/ 0 w 103"/>
                    <a:gd name="T25" fmla="*/ 1 h 164"/>
                    <a:gd name="T26" fmla="*/ 0 w 103"/>
                    <a:gd name="T27" fmla="*/ 1 h 164"/>
                    <a:gd name="T28" fmla="*/ 0 w 103"/>
                    <a:gd name="T29" fmla="*/ 1 h 164"/>
                    <a:gd name="T30" fmla="*/ 0 w 103"/>
                    <a:gd name="T31" fmla="*/ 1 h 164"/>
                    <a:gd name="T32" fmla="*/ 0 w 103"/>
                    <a:gd name="T33" fmla="*/ 1 h 164"/>
                    <a:gd name="T34" fmla="*/ 0 w 103"/>
                    <a:gd name="T35" fmla="*/ 1 h 164"/>
                    <a:gd name="T36" fmla="*/ 0 w 103"/>
                    <a:gd name="T37" fmla="*/ 1 h 164"/>
                    <a:gd name="T38" fmla="*/ 0 w 103"/>
                    <a:gd name="T39" fmla="*/ 1 h 164"/>
                    <a:gd name="T40" fmla="*/ 0 w 103"/>
                    <a:gd name="T41" fmla="*/ 1 h 164"/>
                    <a:gd name="T42" fmla="*/ 0 w 103"/>
                    <a:gd name="T43" fmla="*/ 1 h 164"/>
                    <a:gd name="T44" fmla="*/ 0 w 103"/>
                    <a:gd name="T45" fmla="*/ 1 h 164"/>
                    <a:gd name="T46" fmla="*/ 0 w 103"/>
                    <a:gd name="T47" fmla="*/ 1 h 164"/>
                    <a:gd name="T48" fmla="*/ 0 w 103"/>
                    <a:gd name="T49" fmla="*/ 1 h 16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03"/>
                    <a:gd name="T76" fmla="*/ 0 h 164"/>
                    <a:gd name="T77" fmla="*/ 103 w 103"/>
                    <a:gd name="T78" fmla="*/ 164 h 16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03" h="164">
                      <a:moveTo>
                        <a:pt x="39" y="12"/>
                      </a:moveTo>
                      <a:lnTo>
                        <a:pt x="37" y="7"/>
                      </a:lnTo>
                      <a:lnTo>
                        <a:pt x="32" y="3"/>
                      </a:lnTo>
                      <a:lnTo>
                        <a:pt x="25" y="1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8" y="37"/>
                      </a:lnTo>
                      <a:lnTo>
                        <a:pt x="19" y="63"/>
                      </a:lnTo>
                      <a:lnTo>
                        <a:pt x="34" y="88"/>
                      </a:lnTo>
                      <a:lnTo>
                        <a:pt x="51" y="112"/>
                      </a:lnTo>
                      <a:lnTo>
                        <a:pt x="68" y="133"/>
                      </a:lnTo>
                      <a:lnTo>
                        <a:pt x="84" y="150"/>
                      </a:lnTo>
                      <a:lnTo>
                        <a:pt x="96" y="161"/>
                      </a:lnTo>
                      <a:lnTo>
                        <a:pt x="103" y="164"/>
                      </a:lnTo>
                      <a:lnTo>
                        <a:pt x="100" y="153"/>
                      </a:lnTo>
                      <a:lnTo>
                        <a:pt x="93" y="139"/>
                      </a:lnTo>
                      <a:lnTo>
                        <a:pt x="84" y="121"/>
                      </a:lnTo>
                      <a:lnTo>
                        <a:pt x="74" y="100"/>
                      </a:lnTo>
                      <a:lnTo>
                        <a:pt x="64" y="78"/>
                      </a:lnTo>
                      <a:lnTo>
                        <a:pt x="54" y="55"/>
                      </a:lnTo>
                      <a:lnTo>
                        <a:pt x="45" y="33"/>
                      </a:lnTo>
                      <a:lnTo>
                        <a:pt x="39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0" name="Freeform 16"/>
                <p:cNvSpPr>
                  <a:spLocks/>
                </p:cNvSpPr>
                <p:nvPr/>
              </p:nvSpPr>
              <p:spPr bwMode="auto">
                <a:xfrm>
                  <a:off x="1388" y="2313"/>
                  <a:ext cx="18" cy="42"/>
                </a:xfrm>
                <a:custGeom>
                  <a:avLst/>
                  <a:gdLst>
                    <a:gd name="T0" fmla="*/ 0 w 54"/>
                    <a:gd name="T1" fmla="*/ 1 h 82"/>
                    <a:gd name="T2" fmla="*/ 0 w 54"/>
                    <a:gd name="T3" fmla="*/ 1 h 82"/>
                    <a:gd name="T4" fmla="*/ 0 w 54"/>
                    <a:gd name="T5" fmla="*/ 1 h 82"/>
                    <a:gd name="T6" fmla="*/ 0 w 54"/>
                    <a:gd name="T7" fmla="*/ 0 h 82"/>
                    <a:gd name="T8" fmla="*/ 0 w 54"/>
                    <a:gd name="T9" fmla="*/ 0 h 82"/>
                    <a:gd name="T10" fmla="*/ 0 w 54"/>
                    <a:gd name="T11" fmla="*/ 1 h 82"/>
                    <a:gd name="T12" fmla="*/ 0 w 54"/>
                    <a:gd name="T13" fmla="*/ 1 h 82"/>
                    <a:gd name="T14" fmla="*/ 0 w 54"/>
                    <a:gd name="T15" fmla="*/ 1 h 82"/>
                    <a:gd name="T16" fmla="*/ 0 w 54"/>
                    <a:gd name="T17" fmla="*/ 1 h 82"/>
                    <a:gd name="T18" fmla="*/ 0 w 54"/>
                    <a:gd name="T19" fmla="*/ 1 h 82"/>
                    <a:gd name="T20" fmla="*/ 0 w 54"/>
                    <a:gd name="T21" fmla="*/ 1 h 82"/>
                    <a:gd name="T22" fmla="*/ 0 w 54"/>
                    <a:gd name="T23" fmla="*/ 1 h 82"/>
                    <a:gd name="T24" fmla="*/ 0 w 54"/>
                    <a:gd name="T25" fmla="*/ 1 h 82"/>
                    <a:gd name="T26" fmla="*/ 0 w 54"/>
                    <a:gd name="T27" fmla="*/ 1 h 82"/>
                    <a:gd name="T28" fmla="*/ 0 w 54"/>
                    <a:gd name="T29" fmla="*/ 1 h 82"/>
                    <a:gd name="T30" fmla="*/ 0 w 54"/>
                    <a:gd name="T31" fmla="*/ 1 h 82"/>
                    <a:gd name="T32" fmla="*/ 0 w 54"/>
                    <a:gd name="T33" fmla="*/ 1 h 82"/>
                    <a:gd name="T34" fmla="*/ 0 w 54"/>
                    <a:gd name="T35" fmla="*/ 1 h 82"/>
                    <a:gd name="T36" fmla="*/ 0 w 54"/>
                    <a:gd name="T37" fmla="*/ 1 h 82"/>
                    <a:gd name="T38" fmla="*/ 0 w 54"/>
                    <a:gd name="T39" fmla="*/ 1 h 82"/>
                    <a:gd name="T40" fmla="*/ 0 w 54"/>
                    <a:gd name="T41" fmla="*/ 1 h 8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4"/>
                    <a:gd name="T64" fmla="*/ 0 h 82"/>
                    <a:gd name="T65" fmla="*/ 54 w 54"/>
                    <a:gd name="T66" fmla="*/ 82 h 8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4" h="82">
                      <a:moveTo>
                        <a:pt x="28" y="9"/>
                      </a:moveTo>
                      <a:lnTo>
                        <a:pt x="26" y="5"/>
                      </a:lnTo>
                      <a:lnTo>
                        <a:pt x="22" y="2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8" y="1"/>
                      </a:lnTo>
                      <a:lnTo>
                        <a:pt x="3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21"/>
                      </a:lnTo>
                      <a:lnTo>
                        <a:pt x="5" y="33"/>
                      </a:lnTo>
                      <a:lnTo>
                        <a:pt x="10" y="45"/>
                      </a:lnTo>
                      <a:lnTo>
                        <a:pt x="18" y="57"/>
                      </a:lnTo>
                      <a:lnTo>
                        <a:pt x="26" y="68"/>
                      </a:lnTo>
                      <a:lnTo>
                        <a:pt x="35" y="76"/>
                      </a:lnTo>
                      <a:lnTo>
                        <a:pt x="45" y="81"/>
                      </a:lnTo>
                      <a:lnTo>
                        <a:pt x="53" y="82"/>
                      </a:lnTo>
                      <a:lnTo>
                        <a:pt x="54" y="66"/>
                      </a:lnTo>
                      <a:lnTo>
                        <a:pt x="47" y="47"/>
                      </a:lnTo>
                      <a:lnTo>
                        <a:pt x="38" y="28"/>
                      </a:lnTo>
                      <a:lnTo>
                        <a:pt x="28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1" name="Freeform 17"/>
                <p:cNvSpPr>
                  <a:spLocks/>
                </p:cNvSpPr>
                <p:nvPr/>
              </p:nvSpPr>
              <p:spPr bwMode="auto">
                <a:xfrm>
                  <a:off x="1373" y="2283"/>
                  <a:ext cx="16" cy="24"/>
                </a:xfrm>
                <a:custGeom>
                  <a:avLst/>
                  <a:gdLst>
                    <a:gd name="T0" fmla="*/ 0 w 46"/>
                    <a:gd name="T1" fmla="*/ 1 h 47"/>
                    <a:gd name="T2" fmla="*/ 0 w 46"/>
                    <a:gd name="T3" fmla="*/ 1 h 47"/>
                    <a:gd name="T4" fmla="*/ 0 w 46"/>
                    <a:gd name="T5" fmla="*/ 1 h 47"/>
                    <a:gd name="T6" fmla="*/ 0 w 46"/>
                    <a:gd name="T7" fmla="*/ 1 h 47"/>
                    <a:gd name="T8" fmla="*/ 0 w 46"/>
                    <a:gd name="T9" fmla="*/ 1 h 47"/>
                    <a:gd name="T10" fmla="*/ 0 w 46"/>
                    <a:gd name="T11" fmla="*/ 1 h 47"/>
                    <a:gd name="T12" fmla="*/ 0 w 46"/>
                    <a:gd name="T13" fmla="*/ 1 h 47"/>
                    <a:gd name="T14" fmla="*/ 0 w 46"/>
                    <a:gd name="T15" fmla="*/ 0 h 47"/>
                    <a:gd name="T16" fmla="*/ 0 w 46"/>
                    <a:gd name="T17" fmla="*/ 0 h 47"/>
                    <a:gd name="T18" fmla="*/ 0 w 46"/>
                    <a:gd name="T19" fmla="*/ 1 h 47"/>
                    <a:gd name="T20" fmla="*/ 0 w 46"/>
                    <a:gd name="T21" fmla="*/ 1 h 47"/>
                    <a:gd name="T22" fmla="*/ 0 w 46"/>
                    <a:gd name="T23" fmla="*/ 1 h 47"/>
                    <a:gd name="T24" fmla="*/ 0 w 46"/>
                    <a:gd name="T25" fmla="*/ 1 h 47"/>
                    <a:gd name="T26" fmla="*/ 0 w 46"/>
                    <a:gd name="T27" fmla="*/ 1 h 47"/>
                    <a:gd name="T28" fmla="*/ 0 w 46"/>
                    <a:gd name="T29" fmla="*/ 1 h 47"/>
                    <a:gd name="T30" fmla="*/ 0 w 46"/>
                    <a:gd name="T31" fmla="*/ 1 h 47"/>
                    <a:gd name="T32" fmla="*/ 0 w 46"/>
                    <a:gd name="T33" fmla="*/ 1 h 47"/>
                    <a:gd name="T34" fmla="*/ 0 w 46"/>
                    <a:gd name="T35" fmla="*/ 1 h 47"/>
                    <a:gd name="T36" fmla="*/ 0 w 46"/>
                    <a:gd name="T37" fmla="*/ 1 h 47"/>
                    <a:gd name="T38" fmla="*/ 0 w 46"/>
                    <a:gd name="T39" fmla="*/ 1 h 47"/>
                    <a:gd name="T40" fmla="*/ 0 w 46"/>
                    <a:gd name="T41" fmla="*/ 1 h 47"/>
                    <a:gd name="T42" fmla="*/ 0 w 46"/>
                    <a:gd name="T43" fmla="*/ 1 h 47"/>
                    <a:gd name="T44" fmla="*/ 0 w 46"/>
                    <a:gd name="T45" fmla="*/ 1 h 47"/>
                    <a:gd name="T46" fmla="*/ 0 w 46"/>
                    <a:gd name="T47" fmla="*/ 1 h 47"/>
                    <a:gd name="T48" fmla="*/ 0 w 46"/>
                    <a:gd name="T49" fmla="*/ 1 h 4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6"/>
                    <a:gd name="T76" fmla="*/ 0 h 47"/>
                    <a:gd name="T77" fmla="*/ 46 w 46"/>
                    <a:gd name="T78" fmla="*/ 47 h 4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6" h="47">
                      <a:moveTo>
                        <a:pt x="24" y="6"/>
                      </a:moveTo>
                      <a:lnTo>
                        <a:pt x="24" y="7"/>
                      </a:lnTo>
                      <a:lnTo>
                        <a:pt x="23" y="4"/>
                      </a:lnTo>
                      <a:lnTo>
                        <a:pt x="19" y="1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7"/>
                      </a:lnTo>
                      <a:lnTo>
                        <a:pt x="0" y="10"/>
                      </a:lnTo>
                      <a:lnTo>
                        <a:pt x="1" y="15"/>
                      </a:lnTo>
                      <a:lnTo>
                        <a:pt x="4" y="21"/>
                      </a:lnTo>
                      <a:lnTo>
                        <a:pt x="10" y="28"/>
                      </a:lnTo>
                      <a:lnTo>
                        <a:pt x="17" y="34"/>
                      </a:lnTo>
                      <a:lnTo>
                        <a:pt x="24" y="40"/>
                      </a:lnTo>
                      <a:lnTo>
                        <a:pt x="33" y="44"/>
                      </a:lnTo>
                      <a:lnTo>
                        <a:pt x="40" y="47"/>
                      </a:lnTo>
                      <a:lnTo>
                        <a:pt x="46" y="47"/>
                      </a:lnTo>
                      <a:lnTo>
                        <a:pt x="45" y="37"/>
                      </a:lnTo>
                      <a:lnTo>
                        <a:pt x="39" y="25"/>
                      </a:lnTo>
                      <a:lnTo>
                        <a:pt x="30" y="1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2" name="Freeform 18"/>
                <p:cNvSpPr>
                  <a:spLocks/>
                </p:cNvSpPr>
                <p:nvPr/>
              </p:nvSpPr>
              <p:spPr bwMode="auto">
                <a:xfrm>
                  <a:off x="1360" y="2263"/>
                  <a:ext cx="21" cy="16"/>
                </a:xfrm>
                <a:custGeom>
                  <a:avLst/>
                  <a:gdLst>
                    <a:gd name="T0" fmla="*/ 0 w 63"/>
                    <a:gd name="T1" fmla="*/ 1 h 31"/>
                    <a:gd name="T2" fmla="*/ 0 w 63"/>
                    <a:gd name="T3" fmla="*/ 1 h 31"/>
                    <a:gd name="T4" fmla="*/ 0 w 63"/>
                    <a:gd name="T5" fmla="*/ 1 h 31"/>
                    <a:gd name="T6" fmla="*/ 0 w 63"/>
                    <a:gd name="T7" fmla="*/ 1 h 31"/>
                    <a:gd name="T8" fmla="*/ 0 w 63"/>
                    <a:gd name="T9" fmla="*/ 1 h 31"/>
                    <a:gd name="T10" fmla="*/ 0 w 63"/>
                    <a:gd name="T11" fmla="*/ 1 h 31"/>
                    <a:gd name="T12" fmla="*/ 0 w 63"/>
                    <a:gd name="T13" fmla="*/ 1 h 31"/>
                    <a:gd name="T14" fmla="*/ 0 w 63"/>
                    <a:gd name="T15" fmla="*/ 0 h 31"/>
                    <a:gd name="T16" fmla="*/ 0 w 63"/>
                    <a:gd name="T17" fmla="*/ 0 h 31"/>
                    <a:gd name="T18" fmla="*/ 0 w 63"/>
                    <a:gd name="T19" fmla="*/ 0 h 31"/>
                    <a:gd name="T20" fmla="*/ 0 w 63"/>
                    <a:gd name="T21" fmla="*/ 1 h 31"/>
                    <a:gd name="T22" fmla="*/ 0 w 63"/>
                    <a:gd name="T23" fmla="*/ 1 h 31"/>
                    <a:gd name="T24" fmla="*/ 0 w 63"/>
                    <a:gd name="T25" fmla="*/ 1 h 31"/>
                    <a:gd name="T26" fmla="*/ 0 w 63"/>
                    <a:gd name="T27" fmla="*/ 1 h 31"/>
                    <a:gd name="T28" fmla="*/ 0 w 63"/>
                    <a:gd name="T29" fmla="*/ 1 h 31"/>
                    <a:gd name="T30" fmla="*/ 0 w 63"/>
                    <a:gd name="T31" fmla="*/ 1 h 31"/>
                    <a:gd name="T32" fmla="*/ 0 w 63"/>
                    <a:gd name="T33" fmla="*/ 1 h 31"/>
                    <a:gd name="T34" fmla="*/ 0 w 63"/>
                    <a:gd name="T35" fmla="*/ 1 h 31"/>
                    <a:gd name="T36" fmla="*/ 0 w 63"/>
                    <a:gd name="T37" fmla="*/ 1 h 31"/>
                    <a:gd name="T38" fmla="*/ 0 w 63"/>
                    <a:gd name="T39" fmla="*/ 1 h 31"/>
                    <a:gd name="T40" fmla="*/ 0 w 63"/>
                    <a:gd name="T41" fmla="*/ 1 h 31"/>
                    <a:gd name="T42" fmla="*/ 0 w 63"/>
                    <a:gd name="T43" fmla="*/ 1 h 31"/>
                    <a:gd name="T44" fmla="*/ 0 w 63"/>
                    <a:gd name="T45" fmla="*/ 1 h 31"/>
                    <a:gd name="T46" fmla="*/ 0 w 63"/>
                    <a:gd name="T47" fmla="*/ 1 h 31"/>
                    <a:gd name="T48" fmla="*/ 0 w 63"/>
                    <a:gd name="T49" fmla="*/ 1 h 3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3"/>
                    <a:gd name="T76" fmla="*/ 0 h 31"/>
                    <a:gd name="T77" fmla="*/ 63 w 63"/>
                    <a:gd name="T78" fmla="*/ 31 h 3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3" h="31">
                      <a:moveTo>
                        <a:pt x="50" y="23"/>
                      </a:moveTo>
                      <a:lnTo>
                        <a:pt x="56" y="21"/>
                      </a:lnTo>
                      <a:lnTo>
                        <a:pt x="62" y="18"/>
                      </a:lnTo>
                      <a:lnTo>
                        <a:pt x="63" y="14"/>
                      </a:lnTo>
                      <a:lnTo>
                        <a:pt x="63" y="10"/>
                      </a:lnTo>
                      <a:lnTo>
                        <a:pt x="61" y="5"/>
                      </a:lnTo>
                      <a:lnTo>
                        <a:pt x="56" y="2"/>
                      </a:lnTo>
                      <a:lnTo>
                        <a:pt x="50" y="0"/>
                      </a:lnTo>
                      <a:lnTo>
                        <a:pt x="43" y="0"/>
                      </a:lnTo>
                      <a:lnTo>
                        <a:pt x="40" y="0"/>
                      </a:lnTo>
                      <a:lnTo>
                        <a:pt x="34" y="1"/>
                      </a:lnTo>
                      <a:lnTo>
                        <a:pt x="26" y="3"/>
                      </a:lnTo>
                      <a:lnTo>
                        <a:pt x="16" y="7"/>
                      </a:lnTo>
                      <a:lnTo>
                        <a:pt x="7" y="13"/>
                      </a:lnTo>
                      <a:lnTo>
                        <a:pt x="3" y="19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4" y="29"/>
                      </a:lnTo>
                      <a:lnTo>
                        <a:pt x="10" y="31"/>
                      </a:lnTo>
                      <a:lnTo>
                        <a:pt x="16" y="31"/>
                      </a:lnTo>
                      <a:lnTo>
                        <a:pt x="21" y="31"/>
                      </a:lnTo>
                      <a:lnTo>
                        <a:pt x="29" y="29"/>
                      </a:lnTo>
                      <a:lnTo>
                        <a:pt x="36" y="28"/>
                      </a:lnTo>
                      <a:lnTo>
                        <a:pt x="43" y="26"/>
                      </a:lnTo>
                      <a:lnTo>
                        <a:pt x="5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3" name="Freeform 19"/>
                <p:cNvSpPr>
                  <a:spLocks/>
                </p:cNvSpPr>
                <p:nvPr/>
              </p:nvSpPr>
              <p:spPr bwMode="auto">
                <a:xfrm>
                  <a:off x="1261" y="2237"/>
                  <a:ext cx="81" cy="103"/>
                </a:xfrm>
                <a:custGeom>
                  <a:avLst/>
                  <a:gdLst>
                    <a:gd name="T0" fmla="*/ 0 w 245"/>
                    <a:gd name="T1" fmla="*/ 1 h 206"/>
                    <a:gd name="T2" fmla="*/ 0 w 245"/>
                    <a:gd name="T3" fmla="*/ 1 h 206"/>
                    <a:gd name="T4" fmla="*/ 0 w 245"/>
                    <a:gd name="T5" fmla="*/ 1 h 206"/>
                    <a:gd name="T6" fmla="*/ 0 w 245"/>
                    <a:gd name="T7" fmla="*/ 1 h 206"/>
                    <a:gd name="T8" fmla="*/ 0 w 245"/>
                    <a:gd name="T9" fmla="*/ 1 h 206"/>
                    <a:gd name="T10" fmla="*/ 0 w 245"/>
                    <a:gd name="T11" fmla="*/ 1 h 206"/>
                    <a:gd name="T12" fmla="*/ 0 w 245"/>
                    <a:gd name="T13" fmla="*/ 1 h 206"/>
                    <a:gd name="T14" fmla="*/ 0 w 245"/>
                    <a:gd name="T15" fmla="*/ 1 h 206"/>
                    <a:gd name="T16" fmla="*/ 0 w 245"/>
                    <a:gd name="T17" fmla="*/ 1 h 206"/>
                    <a:gd name="T18" fmla="*/ 0 w 245"/>
                    <a:gd name="T19" fmla="*/ 1 h 206"/>
                    <a:gd name="T20" fmla="*/ 0 w 245"/>
                    <a:gd name="T21" fmla="*/ 1 h 206"/>
                    <a:gd name="T22" fmla="*/ 0 w 245"/>
                    <a:gd name="T23" fmla="*/ 1 h 206"/>
                    <a:gd name="T24" fmla="*/ 0 w 245"/>
                    <a:gd name="T25" fmla="*/ 1 h 206"/>
                    <a:gd name="T26" fmla="*/ 0 w 245"/>
                    <a:gd name="T27" fmla="*/ 1 h 206"/>
                    <a:gd name="T28" fmla="*/ 0 w 245"/>
                    <a:gd name="T29" fmla="*/ 1 h 206"/>
                    <a:gd name="T30" fmla="*/ 0 w 245"/>
                    <a:gd name="T31" fmla="*/ 1 h 206"/>
                    <a:gd name="T32" fmla="*/ 0 w 245"/>
                    <a:gd name="T33" fmla="*/ 1 h 206"/>
                    <a:gd name="T34" fmla="*/ 0 w 245"/>
                    <a:gd name="T35" fmla="*/ 1 h 206"/>
                    <a:gd name="T36" fmla="*/ 0 w 245"/>
                    <a:gd name="T37" fmla="*/ 1 h 206"/>
                    <a:gd name="T38" fmla="*/ 0 w 245"/>
                    <a:gd name="T39" fmla="*/ 1 h 206"/>
                    <a:gd name="T40" fmla="*/ 0 w 245"/>
                    <a:gd name="T41" fmla="*/ 1 h 206"/>
                    <a:gd name="T42" fmla="*/ 0 w 245"/>
                    <a:gd name="T43" fmla="*/ 1 h 206"/>
                    <a:gd name="T44" fmla="*/ 0 w 245"/>
                    <a:gd name="T45" fmla="*/ 1 h 206"/>
                    <a:gd name="T46" fmla="*/ 0 w 245"/>
                    <a:gd name="T47" fmla="*/ 1 h 206"/>
                    <a:gd name="T48" fmla="*/ 0 w 245"/>
                    <a:gd name="T49" fmla="*/ 1 h 206"/>
                    <a:gd name="T50" fmla="*/ 0 w 245"/>
                    <a:gd name="T51" fmla="*/ 1 h 206"/>
                    <a:gd name="T52" fmla="*/ 0 w 245"/>
                    <a:gd name="T53" fmla="*/ 1 h 206"/>
                    <a:gd name="T54" fmla="*/ 0 w 245"/>
                    <a:gd name="T55" fmla="*/ 1 h 206"/>
                    <a:gd name="T56" fmla="*/ 0 w 245"/>
                    <a:gd name="T57" fmla="*/ 1 h 206"/>
                    <a:gd name="T58" fmla="*/ 0 w 245"/>
                    <a:gd name="T59" fmla="*/ 1 h 206"/>
                    <a:gd name="T60" fmla="*/ 0 w 245"/>
                    <a:gd name="T61" fmla="*/ 1 h 206"/>
                    <a:gd name="T62" fmla="*/ 0 w 245"/>
                    <a:gd name="T63" fmla="*/ 1 h 206"/>
                    <a:gd name="T64" fmla="*/ 0 w 245"/>
                    <a:gd name="T65" fmla="*/ 1 h 206"/>
                    <a:gd name="T66" fmla="*/ 0 w 245"/>
                    <a:gd name="T67" fmla="*/ 1 h 206"/>
                    <a:gd name="T68" fmla="*/ 0 w 245"/>
                    <a:gd name="T69" fmla="*/ 1 h 206"/>
                    <a:gd name="T70" fmla="*/ 0 w 245"/>
                    <a:gd name="T71" fmla="*/ 1 h 206"/>
                    <a:gd name="T72" fmla="*/ 0 w 245"/>
                    <a:gd name="T73" fmla="*/ 1 h 206"/>
                    <a:gd name="T74" fmla="*/ 0 w 245"/>
                    <a:gd name="T75" fmla="*/ 1 h 206"/>
                    <a:gd name="T76" fmla="*/ 0 w 245"/>
                    <a:gd name="T77" fmla="*/ 1 h 206"/>
                    <a:gd name="T78" fmla="*/ 0 w 245"/>
                    <a:gd name="T79" fmla="*/ 1 h 206"/>
                    <a:gd name="T80" fmla="*/ 0 w 245"/>
                    <a:gd name="T81" fmla="*/ 1 h 206"/>
                    <a:gd name="T82" fmla="*/ 0 w 245"/>
                    <a:gd name="T83" fmla="*/ 1 h 206"/>
                    <a:gd name="T84" fmla="*/ 0 w 245"/>
                    <a:gd name="T85" fmla="*/ 1 h 206"/>
                    <a:gd name="T86" fmla="*/ 0 w 245"/>
                    <a:gd name="T87" fmla="*/ 1 h 206"/>
                    <a:gd name="T88" fmla="*/ 0 w 245"/>
                    <a:gd name="T89" fmla="*/ 1 h 206"/>
                    <a:gd name="T90" fmla="*/ 0 w 245"/>
                    <a:gd name="T91" fmla="*/ 1 h 206"/>
                    <a:gd name="T92" fmla="*/ 0 w 245"/>
                    <a:gd name="T93" fmla="*/ 1 h 206"/>
                    <a:gd name="T94" fmla="*/ 0 w 245"/>
                    <a:gd name="T95" fmla="*/ 1 h 206"/>
                    <a:gd name="T96" fmla="*/ 0 w 245"/>
                    <a:gd name="T97" fmla="*/ 1 h 206"/>
                    <a:gd name="T98" fmla="*/ 0 w 245"/>
                    <a:gd name="T99" fmla="*/ 1 h 206"/>
                    <a:gd name="T100" fmla="*/ 0 w 245"/>
                    <a:gd name="T101" fmla="*/ 1 h 206"/>
                    <a:gd name="T102" fmla="*/ 0 w 245"/>
                    <a:gd name="T103" fmla="*/ 1 h 206"/>
                    <a:gd name="T104" fmla="*/ 0 w 245"/>
                    <a:gd name="T105" fmla="*/ 1 h 206"/>
                    <a:gd name="T106" fmla="*/ 0 w 245"/>
                    <a:gd name="T107" fmla="*/ 1 h 206"/>
                    <a:gd name="T108" fmla="*/ 0 w 245"/>
                    <a:gd name="T109" fmla="*/ 0 h 206"/>
                    <a:gd name="T110" fmla="*/ 0 w 245"/>
                    <a:gd name="T111" fmla="*/ 1 h 206"/>
                    <a:gd name="T112" fmla="*/ 0 w 245"/>
                    <a:gd name="T113" fmla="*/ 1 h 206"/>
                    <a:gd name="T114" fmla="*/ 0 w 245"/>
                    <a:gd name="T115" fmla="*/ 1 h 206"/>
                    <a:gd name="T116" fmla="*/ 0 w 245"/>
                    <a:gd name="T117" fmla="*/ 1 h 206"/>
                    <a:gd name="T118" fmla="*/ 0 w 245"/>
                    <a:gd name="T119" fmla="*/ 1 h 206"/>
                    <a:gd name="T120" fmla="*/ 0 w 245"/>
                    <a:gd name="T121" fmla="*/ 1 h 20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45"/>
                    <a:gd name="T184" fmla="*/ 0 h 206"/>
                    <a:gd name="T185" fmla="*/ 245 w 245"/>
                    <a:gd name="T186" fmla="*/ 206 h 20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45" h="206">
                      <a:moveTo>
                        <a:pt x="90" y="31"/>
                      </a:moveTo>
                      <a:lnTo>
                        <a:pt x="72" y="40"/>
                      </a:lnTo>
                      <a:lnTo>
                        <a:pt x="56" y="50"/>
                      </a:lnTo>
                      <a:lnTo>
                        <a:pt x="40" y="62"/>
                      </a:lnTo>
                      <a:lnTo>
                        <a:pt x="27" y="74"/>
                      </a:lnTo>
                      <a:lnTo>
                        <a:pt x="17" y="87"/>
                      </a:lnTo>
                      <a:lnTo>
                        <a:pt x="8" y="100"/>
                      </a:lnTo>
                      <a:lnTo>
                        <a:pt x="3" y="113"/>
                      </a:lnTo>
                      <a:lnTo>
                        <a:pt x="0" y="127"/>
                      </a:lnTo>
                      <a:lnTo>
                        <a:pt x="3" y="149"/>
                      </a:lnTo>
                      <a:lnTo>
                        <a:pt x="14" y="166"/>
                      </a:lnTo>
                      <a:lnTo>
                        <a:pt x="32" y="181"/>
                      </a:lnTo>
                      <a:lnTo>
                        <a:pt x="53" y="192"/>
                      </a:lnTo>
                      <a:lnTo>
                        <a:pt x="80" y="200"/>
                      </a:lnTo>
                      <a:lnTo>
                        <a:pt x="109" y="205"/>
                      </a:lnTo>
                      <a:lnTo>
                        <a:pt x="136" y="206"/>
                      </a:lnTo>
                      <a:lnTo>
                        <a:pt x="164" y="203"/>
                      </a:lnTo>
                      <a:lnTo>
                        <a:pt x="169" y="203"/>
                      </a:lnTo>
                      <a:lnTo>
                        <a:pt x="175" y="201"/>
                      </a:lnTo>
                      <a:lnTo>
                        <a:pt x="180" y="197"/>
                      </a:lnTo>
                      <a:lnTo>
                        <a:pt x="181" y="193"/>
                      </a:lnTo>
                      <a:lnTo>
                        <a:pt x="180" y="191"/>
                      </a:lnTo>
                      <a:lnTo>
                        <a:pt x="175" y="191"/>
                      </a:lnTo>
                      <a:lnTo>
                        <a:pt x="169" y="190"/>
                      </a:lnTo>
                      <a:lnTo>
                        <a:pt x="162" y="190"/>
                      </a:lnTo>
                      <a:lnTo>
                        <a:pt x="154" y="190"/>
                      </a:lnTo>
                      <a:lnTo>
                        <a:pt x="146" y="190"/>
                      </a:lnTo>
                      <a:lnTo>
                        <a:pt x="139" y="190"/>
                      </a:lnTo>
                      <a:lnTo>
                        <a:pt x="135" y="190"/>
                      </a:lnTo>
                      <a:lnTo>
                        <a:pt x="120" y="189"/>
                      </a:lnTo>
                      <a:lnTo>
                        <a:pt x="107" y="188"/>
                      </a:lnTo>
                      <a:lnTo>
                        <a:pt x="93" y="187"/>
                      </a:lnTo>
                      <a:lnTo>
                        <a:pt x="78" y="184"/>
                      </a:lnTo>
                      <a:lnTo>
                        <a:pt x="64" y="181"/>
                      </a:lnTo>
                      <a:lnTo>
                        <a:pt x="49" y="174"/>
                      </a:lnTo>
                      <a:lnTo>
                        <a:pt x="36" y="165"/>
                      </a:lnTo>
                      <a:lnTo>
                        <a:pt x="22" y="152"/>
                      </a:lnTo>
                      <a:lnTo>
                        <a:pt x="19" y="136"/>
                      </a:lnTo>
                      <a:lnTo>
                        <a:pt x="20" y="122"/>
                      </a:lnTo>
                      <a:lnTo>
                        <a:pt x="26" y="108"/>
                      </a:lnTo>
                      <a:lnTo>
                        <a:pt x="35" y="95"/>
                      </a:lnTo>
                      <a:lnTo>
                        <a:pt x="48" y="83"/>
                      </a:lnTo>
                      <a:lnTo>
                        <a:pt x="62" y="71"/>
                      </a:lnTo>
                      <a:lnTo>
                        <a:pt x="78" y="61"/>
                      </a:lnTo>
                      <a:lnTo>
                        <a:pt x="97" y="51"/>
                      </a:lnTo>
                      <a:lnTo>
                        <a:pt x="116" y="42"/>
                      </a:lnTo>
                      <a:lnTo>
                        <a:pt x="136" y="34"/>
                      </a:lnTo>
                      <a:lnTo>
                        <a:pt x="156" y="27"/>
                      </a:lnTo>
                      <a:lnTo>
                        <a:pt x="175" y="21"/>
                      </a:lnTo>
                      <a:lnTo>
                        <a:pt x="196" y="16"/>
                      </a:lnTo>
                      <a:lnTo>
                        <a:pt x="213" y="11"/>
                      </a:lnTo>
                      <a:lnTo>
                        <a:pt x="230" y="8"/>
                      </a:lnTo>
                      <a:lnTo>
                        <a:pt x="245" y="6"/>
                      </a:lnTo>
                      <a:lnTo>
                        <a:pt x="235" y="2"/>
                      </a:lnTo>
                      <a:lnTo>
                        <a:pt x="219" y="0"/>
                      </a:lnTo>
                      <a:lnTo>
                        <a:pt x="200" y="2"/>
                      </a:lnTo>
                      <a:lnTo>
                        <a:pt x="178" y="5"/>
                      </a:lnTo>
                      <a:lnTo>
                        <a:pt x="154" y="10"/>
                      </a:lnTo>
                      <a:lnTo>
                        <a:pt x="130" y="16"/>
                      </a:lnTo>
                      <a:lnTo>
                        <a:pt x="109" y="24"/>
                      </a:lnTo>
                      <a:lnTo>
                        <a:pt x="9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4" name="Freeform 20"/>
                <p:cNvSpPr>
                  <a:spLocks/>
                </p:cNvSpPr>
                <p:nvPr/>
              </p:nvSpPr>
              <p:spPr bwMode="auto">
                <a:xfrm>
                  <a:off x="1401" y="2236"/>
                  <a:ext cx="53" cy="80"/>
                </a:xfrm>
                <a:custGeom>
                  <a:avLst/>
                  <a:gdLst>
                    <a:gd name="T0" fmla="*/ 0 w 159"/>
                    <a:gd name="T1" fmla="*/ 1 h 160"/>
                    <a:gd name="T2" fmla="*/ 0 w 159"/>
                    <a:gd name="T3" fmla="*/ 1 h 160"/>
                    <a:gd name="T4" fmla="*/ 0 w 159"/>
                    <a:gd name="T5" fmla="*/ 1 h 160"/>
                    <a:gd name="T6" fmla="*/ 0 w 159"/>
                    <a:gd name="T7" fmla="*/ 1 h 160"/>
                    <a:gd name="T8" fmla="*/ 0 w 159"/>
                    <a:gd name="T9" fmla="*/ 1 h 160"/>
                    <a:gd name="T10" fmla="*/ 0 w 159"/>
                    <a:gd name="T11" fmla="*/ 1 h 160"/>
                    <a:gd name="T12" fmla="*/ 0 w 159"/>
                    <a:gd name="T13" fmla="*/ 1 h 160"/>
                    <a:gd name="T14" fmla="*/ 0 w 159"/>
                    <a:gd name="T15" fmla="*/ 1 h 160"/>
                    <a:gd name="T16" fmla="*/ 0 w 159"/>
                    <a:gd name="T17" fmla="*/ 1 h 160"/>
                    <a:gd name="T18" fmla="*/ 0 w 159"/>
                    <a:gd name="T19" fmla="*/ 1 h 160"/>
                    <a:gd name="T20" fmla="*/ 0 w 159"/>
                    <a:gd name="T21" fmla="*/ 1 h 160"/>
                    <a:gd name="T22" fmla="*/ 0 w 159"/>
                    <a:gd name="T23" fmla="*/ 1 h 160"/>
                    <a:gd name="T24" fmla="*/ 0 w 159"/>
                    <a:gd name="T25" fmla="*/ 1 h 160"/>
                    <a:gd name="T26" fmla="*/ 0 w 159"/>
                    <a:gd name="T27" fmla="*/ 1 h 160"/>
                    <a:gd name="T28" fmla="*/ 0 w 159"/>
                    <a:gd name="T29" fmla="*/ 1 h 160"/>
                    <a:gd name="T30" fmla="*/ 0 w 159"/>
                    <a:gd name="T31" fmla="*/ 1 h 160"/>
                    <a:gd name="T32" fmla="*/ 0 w 159"/>
                    <a:gd name="T33" fmla="*/ 1 h 160"/>
                    <a:gd name="T34" fmla="*/ 0 w 159"/>
                    <a:gd name="T35" fmla="*/ 1 h 160"/>
                    <a:gd name="T36" fmla="*/ 0 w 159"/>
                    <a:gd name="T37" fmla="*/ 1 h 160"/>
                    <a:gd name="T38" fmla="*/ 0 w 159"/>
                    <a:gd name="T39" fmla="*/ 1 h 160"/>
                    <a:gd name="T40" fmla="*/ 0 w 159"/>
                    <a:gd name="T41" fmla="*/ 1 h 160"/>
                    <a:gd name="T42" fmla="*/ 0 w 159"/>
                    <a:gd name="T43" fmla="*/ 1 h 160"/>
                    <a:gd name="T44" fmla="*/ 0 w 159"/>
                    <a:gd name="T45" fmla="*/ 1 h 160"/>
                    <a:gd name="T46" fmla="*/ 0 w 159"/>
                    <a:gd name="T47" fmla="*/ 1 h 160"/>
                    <a:gd name="T48" fmla="*/ 0 w 159"/>
                    <a:gd name="T49" fmla="*/ 1 h 160"/>
                    <a:gd name="T50" fmla="*/ 0 w 159"/>
                    <a:gd name="T51" fmla="*/ 1 h 160"/>
                    <a:gd name="T52" fmla="*/ 0 w 159"/>
                    <a:gd name="T53" fmla="*/ 1 h 160"/>
                    <a:gd name="T54" fmla="*/ 0 w 159"/>
                    <a:gd name="T55" fmla="*/ 1 h 160"/>
                    <a:gd name="T56" fmla="*/ 0 w 159"/>
                    <a:gd name="T57" fmla="*/ 1 h 160"/>
                    <a:gd name="T58" fmla="*/ 0 w 159"/>
                    <a:gd name="T59" fmla="*/ 1 h 160"/>
                    <a:gd name="T60" fmla="*/ 0 w 159"/>
                    <a:gd name="T61" fmla="*/ 0 h 160"/>
                    <a:gd name="T62" fmla="*/ 0 w 159"/>
                    <a:gd name="T63" fmla="*/ 1 h 160"/>
                    <a:gd name="T64" fmla="*/ 0 w 159"/>
                    <a:gd name="T65" fmla="*/ 1 h 160"/>
                    <a:gd name="T66" fmla="*/ 0 w 159"/>
                    <a:gd name="T67" fmla="*/ 1 h 160"/>
                    <a:gd name="T68" fmla="*/ 0 w 159"/>
                    <a:gd name="T69" fmla="*/ 1 h 160"/>
                    <a:gd name="T70" fmla="*/ 0 w 159"/>
                    <a:gd name="T71" fmla="*/ 1 h 160"/>
                    <a:gd name="T72" fmla="*/ 0 w 159"/>
                    <a:gd name="T73" fmla="*/ 1 h 160"/>
                    <a:gd name="T74" fmla="*/ 0 w 159"/>
                    <a:gd name="T75" fmla="*/ 1 h 160"/>
                    <a:gd name="T76" fmla="*/ 0 w 159"/>
                    <a:gd name="T77" fmla="*/ 1 h 160"/>
                    <a:gd name="T78" fmla="*/ 0 w 159"/>
                    <a:gd name="T79" fmla="*/ 1 h 160"/>
                    <a:gd name="T80" fmla="*/ 0 w 159"/>
                    <a:gd name="T81" fmla="*/ 1 h 1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9"/>
                    <a:gd name="T124" fmla="*/ 0 h 160"/>
                    <a:gd name="T125" fmla="*/ 159 w 159"/>
                    <a:gd name="T126" fmla="*/ 160 h 1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9" h="160">
                      <a:moveTo>
                        <a:pt x="134" y="53"/>
                      </a:moveTo>
                      <a:lnTo>
                        <a:pt x="138" y="70"/>
                      </a:lnTo>
                      <a:lnTo>
                        <a:pt x="135" y="84"/>
                      </a:lnTo>
                      <a:lnTo>
                        <a:pt x="125" y="96"/>
                      </a:lnTo>
                      <a:lnTo>
                        <a:pt x="111" y="107"/>
                      </a:lnTo>
                      <a:lnTo>
                        <a:pt x="93" y="117"/>
                      </a:lnTo>
                      <a:lnTo>
                        <a:pt x="74" y="126"/>
                      </a:lnTo>
                      <a:lnTo>
                        <a:pt x="54" y="136"/>
                      </a:lnTo>
                      <a:lnTo>
                        <a:pt x="37" y="146"/>
                      </a:lnTo>
                      <a:lnTo>
                        <a:pt x="34" y="149"/>
                      </a:lnTo>
                      <a:lnTo>
                        <a:pt x="32" y="151"/>
                      </a:lnTo>
                      <a:lnTo>
                        <a:pt x="32" y="154"/>
                      </a:lnTo>
                      <a:lnTo>
                        <a:pt x="35" y="157"/>
                      </a:lnTo>
                      <a:lnTo>
                        <a:pt x="38" y="159"/>
                      </a:lnTo>
                      <a:lnTo>
                        <a:pt x="43" y="160"/>
                      </a:lnTo>
                      <a:lnTo>
                        <a:pt x="47" y="160"/>
                      </a:lnTo>
                      <a:lnTo>
                        <a:pt x="51" y="159"/>
                      </a:lnTo>
                      <a:lnTo>
                        <a:pt x="73" y="150"/>
                      </a:lnTo>
                      <a:lnTo>
                        <a:pt x="95" y="139"/>
                      </a:lnTo>
                      <a:lnTo>
                        <a:pt x="115" y="128"/>
                      </a:lnTo>
                      <a:lnTo>
                        <a:pt x="134" y="115"/>
                      </a:lnTo>
                      <a:lnTo>
                        <a:pt x="147" y="101"/>
                      </a:lnTo>
                      <a:lnTo>
                        <a:pt x="156" y="85"/>
                      </a:lnTo>
                      <a:lnTo>
                        <a:pt x="159" y="68"/>
                      </a:lnTo>
                      <a:lnTo>
                        <a:pt x="153" y="50"/>
                      </a:lnTo>
                      <a:lnTo>
                        <a:pt x="140" y="36"/>
                      </a:lnTo>
                      <a:lnTo>
                        <a:pt x="122" y="24"/>
                      </a:lnTo>
                      <a:lnTo>
                        <a:pt x="99" y="14"/>
                      </a:lnTo>
                      <a:lnTo>
                        <a:pt x="76" y="7"/>
                      </a:lnTo>
                      <a:lnTo>
                        <a:pt x="51" y="2"/>
                      </a:lnTo>
                      <a:lnTo>
                        <a:pt x="29" y="0"/>
                      </a:lnTo>
                      <a:lnTo>
                        <a:pt x="12" y="1"/>
                      </a:lnTo>
                      <a:lnTo>
                        <a:pt x="0" y="5"/>
                      </a:lnTo>
                      <a:lnTo>
                        <a:pt x="21" y="9"/>
                      </a:lnTo>
                      <a:lnTo>
                        <a:pt x="41" y="12"/>
                      </a:lnTo>
                      <a:lnTo>
                        <a:pt x="60" y="15"/>
                      </a:lnTo>
                      <a:lnTo>
                        <a:pt x="79" y="19"/>
                      </a:lnTo>
                      <a:lnTo>
                        <a:pt x="96" y="24"/>
                      </a:lnTo>
                      <a:lnTo>
                        <a:pt x="112" y="31"/>
                      </a:lnTo>
                      <a:lnTo>
                        <a:pt x="125" y="40"/>
                      </a:lnTo>
                      <a:lnTo>
                        <a:pt x="134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5" name="Freeform 21"/>
                <p:cNvSpPr>
                  <a:spLocks/>
                </p:cNvSpPr>
                <p:nvPr/>
              </p:nvSpPr>
              <p:spPr bwMode="auto">
                <a:xfrm>
                  <a:off x="1208" y="2218"/>
                  <a:ext cx="133" cy="166"/>
                </a:xfrm>
                <a:custGeom>
                  <a:avLst/>
                  <a:gdLst>
                    <a:gd name="T0" fmla="*/ 0 w 399"/>
                    <a:gd name="T1" fmla="*/ 1 h 332"/>
                    <a:gd name="T2" fmla="*/ 0 w 399"/>
                    <a:gd name="T3" fmla="*/ 1 h 332"/>
                    <a:gd name="T4" fmla="*/ 0 w 399"/>
                    <a:gd name="T5" fmla="*/ 1 h 332"/>
                    <a:gd name="T6" fmla="*/ 0 w 399"/>
                    <a:gd name="T7" fmla="*/ 1 h 332"/>
                    <a:gd name="T8" fmla="*/ 0 w 399"/>
                    <a:gd name="T9" fmla="*/ 1 h 332"/>
                    <a:gd name="T10" fmla="*/ 0 w 399"/>
                    <a:gd name="T11" fmla="*/ 1 h 332"/>
                    <a:gd name="T12" fmla="*/ 0 w 399"/>
                    <a:gd name="T13" fmla="*/ 2 h 332"/>
                    <a:gd name="T14" fmla="*/ 0 w 399"/>
                    <a:gd name="T15" fmla="*/ 2 h 332"/>
                    <a:gd name="T16" fmla="*/ 0 w 399"/>
                    <a:gd name="T17" fmla="*/ 2 h 332"/>
                    <a:gd name="T18" fmla="*/ 0 w 399"/>
                    <a:gd name="T19" fmla="*/ 2 h 332"/>
                    <a:gd name="T20" fmla="*/ 0 w 399"/>
                    <a:gd name="T21" fmla="*/ 2 h 332"/>
                    <a:gd name="T22" fmla="*/ 0 w 399"/>
                    <a:gd name="T23" fmla="*/ 2 h 332"/>
                    <a:gd name="T24" fmla="*/ 0 w 399"/>
                    <a:gd name="T25" fmla="*/ 2 h 332"/>
                    <a:gd name="T26" fmla="*/ 0 w 399"/>
                    <a:gd name="T27" fmla="*/ 2 h 332"/>
                    <a:gd name="T28" fmla="*/ 0 w 399"/>
                    <a:gd name="T29" fmla="*/ 2 h 332"/>
                    <a:gd name="T30" fmla="*/ 0 w 399"/>
                    <a:gd name="T31" fmla="*/ 2 h 332"/>
                    <a:gd name="T32" fmla="*/ 0 w 399"/>
                    <a:gd name="T33" fmla="*/ 2 h 332"/>
                    <a:gd name="T34" fmla="*/ 0 w 399"/>
                    <a:gd name="T35" fmla="*/ 2 h 332"/>
                    <a:gd name="T36" fmla="*/ 0 w 399"/>
                    <a:gd name="T37" fmla="*/ 2 h 332"/>
                    <a:gd name="T38" fmla="*/ 0 w 399"/>
                    <a:gd name="T39" fmla="*/ 2 h 332"/>
                    <a:gd name="T40" fmla="*/ 0 w 399"/>
                    <a:gd name="T41" fmla="*/ 2 h 332"/>
                    <a:gd name="T42" fmla="*/ 0 w 399"/>
                    <a:gd name="T43" fmla="*/ 2 h 332"/>
                    <a:gd name="T44" fmla="*/ 0 w 399"/>
                    <a:gd name="T45" fmla="*/ 2 h 332"/>
                    <a:gd name="T46" fmla="*/ 0 w 399"/>
                    <a:gd name="T47" fmla="*/ 2 h 332"/>
                    <a:gd name="T48" fmla="*/ 0 w 399"/>
                    <a:gd name="T49" fmla="*/ 2 h 332"/>
                    <a:gd name="T50" fmla="*/ 0 w 399"/>
                    <a:gd name="T51" fmla="*/ 2 h 332"/>
                    <a:gd name="T52" fmla="*/ 0 w 399"/>
                    <a:gd name="T53" fmla="*/ 2 h 332"/>
                    <a:gd name="T54" fmla="*/ 0 w 399"/>
                    <a:gd name="T55" fmla="*/ 2 h 332"/>
                    <a:gd name="T56" fmla="*/ 0 w 399"/>
                    <a:gd name="T57" fmla="*/ 1 h 332"/>
                    <a:gd name="T58" fmla="*/ 0 w 399"/>
                    <a:gd name="T59" fmla="*/ 1 h 332"/>
                    <a:gd name="T60" fmla="*/ 0 w 399"/>
                    <a:gd name="T61" fmla="*/ 1 h 332"/>
                    <a:gd name="T62" fmla="*/ 0 w 399"/>
                    <a:gd name="T63" fmla="*/ 1 h 332"/>
                    <a:gd name="T64" fmla="*/ 0 w 399"/>
                    <a:gd name="T65" fmla="*/ 1 h 332"/>
                    <a:gd name="T66" fmla="*/ 0 w 399"/>
                    <a:gd name="T67" fmla="*/ 1 h 332"/>
                    <a:gd name="T68" fmla="*/ 0 w 399"/>
                    <a:gd name="T69" fmla="*/ 1 h 332"/>
                    <a:gd name="T70" fmla="*/ 0 w 399"/>
                    <a:gd name="T71" fmla="*/ 1 h 332"/>
                    <a:gd name="T72" fmla="*/ 0 w 399"/>
                    <a:gd name="T73" fmla="*/ 1 h 332"/>
                    <a:gd name="T74" fmla="*/ 0 w 399"/>
                    <a:gd name="T75" fmla="*/ 1 h 332"/>
                    <a:gd name="T76" fmla="*/ 0 w 399"/>
                    <a:gd name="T77" fmla="*/ 1 h 332"/>
                    <a:gd name="T78" fmla="*/ 0 w 399"/>
                    <a:gd name="T79" fmla="*/ 1 h 332"/>
                    <a:gd name="T80" fmla="*/ 0 w 399"/>
                    <a:gd name="T81" fmla="*/ 0 h 332"/>
                    <a:gd name="T82" fmla="*/ 0 w 399"/>
                    <a:gd name="T83" fmla="*/ 1 h 332"/>
                    <a:gd name="T84" fmla="*/ 0 w 399"/>
                    <a:gd name="T85" fmla="*/ 1 h 332"/>
                    <a:gd name="T86" fmla="*/ 0 w 399"/>
                    <a:gd name="T87" fmla="*/ 1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99"/>
                    <a:gd name="T133" fmla="*/ 0 h 332"/>
                    <a:gd name="T134" fmla="*/ 399 w 399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99" h="332">
                      <a:moveTo>
                        <a:pt x="155" y="45"/>
                      </a:moveTo>
                      <a:lnTo>
                        <a:pt x="125" y="62"/>
                      </a:lnTo>
                      <a:lnTo>
                        <a:pt x="94" y="81"/>
                      </a:lnTo>
                      <a:lnTo>
                        <a:pt x="67" y="101"/>
                      </a:lnTo>
                      <a:lnTo>
                        <a:pt x="42" y="123"/>
                      </a:lnTo>
                      <a:lnTo>
                        <a:pt x="22" y="147"/>
                      </a:lnTo>
                      <a:lnTo>
                        <a:pt x="7" y="172"/>
                      </a:lnTo>
                      <a:lnTo>
                        <a:pt x="0" y="200"/>
                      </a:lnTo>
                      <a:lnTo>
                        <a:pt x="2" y="228"/>
                      </a:lnTo>
                      <a:lnTo>
                        <a:pt x="4" y="235"/>
                      </a:lnTo>
                      <a:lnTo>
                        <a:pt x="9" y="243"/>
                      </a:lnTo>
                      <a:lnTo>
                        <a:pt x="13" y="249"/>
                      </a:lnTo>
                      <a:lnTo>
                        <a:pt x="19" y="256"/>
                      </a:lnTo>
                      <a:lnTo>
                        <a:pt x="26" y="262"/>
                      </a:lnTo>
                      <a:lnTo>
                        <a:pt x="33" y="268"/>
                      </a:lnTo>
                      <a:lnTo>
                        <a:pt x="42" y="273"/>
                      </a:lnTo>
                      <a:lnTo>
                        <a:pt x="51" y="277"/>
                      </a:lnTo>
                      <a:lnTo>
                        <a:pt x="70" y="285"/>
                      </a:lnTo>
                      <a:lnTo>
                        <a:pt x="89" y="292"/>
                      </a:lnTo>
                      <a:lnTo>
                        <a:pt x="107" y="298"/>
                      </a:lnTo>
                      <a:lnTo>
                        <a:pt x="128" y="303"/>
                      </a:lnTo>
                      <a:lnTo>
                        <a:pt x="148" y="308"/>
                      </a:lnTo>
                      <a:lnTo>
                        <a:pt x="168" y="312"/>
                      </a:lnTo>
                      <a:lnTo>
                        <a:pt x="189" y="316"/>
                      </a:lnTo>
                      <a:lnTo>
                        <a:pt x="209" y="319"/>
                      </a:lnTo>
                      <a:lnTo>
                        <a:pt x="231" y="322"/>
                      </a:lnTo>
                      <a:lnTo>
                        <a:pt x="253" y="324"/>
                      </a:lnTo>
                      <a:lnTo>
                        <a:pt x="273" y="326"/>
                      </a:lnTo>
                      <a:lnTo>
                        <a:pt x="295" y="328"/>
                      </a:lnTo>
                      <a:lnTo>
                        <a:pt x="316" y="329"/>
                      </a:lnTo>
                      <a:lnTo>
                        <a:pt x="338" y="330"/>
                      </a:lnTo>
                      <a:lnTo>
                        <a:pt x="358" y="331"/>
                      </a:lnTo>
                      <a:lnTo>
                        <a:pt x="380" y="332"/>
                      </a:lnTo>
                      <a:lnTo>
                        <a:pt x="386" y="332"/>
                      </a:lnTo>
                      <a:lnTo>
                        <a:pt x="392" y="329"/>
                      </a:lnTo>
                      <a:lnTo>
                        <a:pt x="396" y="326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5" y="308"/>
                      </a:lnTo>
                      <a:lnTo>
                        <a:pt x="364" y="308"/>
                      </a:lnTo>
                      <a:lnTo>
                        <a:pt x="345" y="308"/>
                      </a:lnTo>
                      <a:lnTo>
                        <a:pt x="325" y="307"/>
                      </a:lnTo>
                      <a:lnTo>
                        <a:pt x="306" y="306"/>
                      </a:lnTo>
                      <a:lnTo>
                        <a:pt x="286" y="305"/>
                      </a:lnTo>
                      <a:lnTo>
                        <a:pt x="266" y="303"/>
                      </a:lnTo>
                      <a:lnTo>
                        <a:pt x="247" y="301"/>
                      </a:lnTo>
                      <a:lnTo>
                        <a:pt x="226" y="299"/>
                      </a:lnTo>
                      <a:lnTo>
                        <a:pt x="208" y="296"/>
                      </a:lnTo>
                      <a:lnTo>
                        <a:pt x="187" y="293"/>
                      </a:lnTo>
                      <a:lnTo>
                        <a:pt x="168" y="289"/>
                      </a:lnTo>
                      <a:lnTo>
                        <a:pt x="150" y="285"/>
                      </a:lnTo>
                      <a:lnTo>
                        <a:pt x="131" y="281"/>
                      </a:lnTo>
                      <a:lnTo>
                        <a:pt x="113" y="275"/>
                      </a:lnTo>
                      <a:lnTo>
                        <a:pt x="94" y="269"/>
                      </a:lnTo>
                      <a:lnTo>
                        <a:pt x="77" y="263"/>
                      </a:lnTo>
                      <a:lnTo>
                        <a:pt x="62" y="256"/>
                      </a:lnTo>
                      <a:lnTo>
                        <a:pt x="51" y="246"/>
                      </a:lnTo>
                      <a:lnTo>
                        <a:pt x="44" y="236"/>
                      </a:lnTo>
                      <a:lnTo>
                        <a:pt x="38" y="224"/>
                      </a:lnTo>
                      <a:lnTo>
                        <a:pt x="38" y="210"/>
                      </a:lnTo>
                      <a:lnTo>
                        <a:pt x="41" y="192"/>
                      </a:lnTo>
                      <a:lnTo>
                        <a:pt x="46" y="173"/>
                      </a:lnTo>
                      <a:lnTo>
                        <a:pt x="52" y="160"/>
                      </a:lnTo>
                      <a:lnTo>
                        <a:pt x="62" y="145"/>
                      </a:lnTo>
                      <a:lnTo>
                        <a:pt x="74" y="132"/>
                      </a:lnTo>
                      <a:lnTo>
                        <a:pt x="84" y="120"/>
                      </a:lnTo>
                      <a:lnTo>
                        <a:pt x="97" y="109"/>
                      </a:lnTo>
                      <a:lnTo>
                        <a:pt x="110" y="98"/>
                      </a:lnTo>
                      <a:lnTo>
                        <a:pt x="125" y="88"/>
                      </a:lnTo>
                      <a:lnTo>
                        <a:pt x="141" y="78"/>
                      </a:lnTo>
                      <a:lnTo>
                        <a:pt x="160" y="67"/>
                      </a:lnTo>
                      <a:lnTo>
                        <a:pt x="179" y="57"/>
                      </a:lnTo>
                      <a:lnTo>
                        <a:pt x="200" y="47"/>
                      </a:lnTo>
                      <a:lnTo>
                        <a:pt x="223" y="37"/>
                      </a:lnTo>
                      <a:lnTo>
                        <a:pt x="248" y="28"/>
                      </a:lnTo>
                      <a:lnTo>
                        <a:pt x="271" y="19"/>
                      </a:lnTo>
                      <a:lnTo>
                        <a:pt x="293" y="12"/>
                      </a:lnTo>
                      <a:lnTo>
                        <a:pt x="313" y="6"/>
                      </a:lnTo>
                      <a:lnTo>
                        <a:pt x="331" y="1"/>
                      </a:lnTo>
                      <a:lnTo>
                        <a:pt x="315" y="0"/>
                      </a:lnTo>
                      <a:lnTo>
                        <a:pt x="295" y="1"/>
                      </a:lnTo>
                      <a:lnTo>
                        <a:pt x="273" y="5"/>
                      </a:lnTo>
                      <a:lnTo>
                        <a:pt x="248" y="10"/>
                      </a:lnTo>
                      <a:lnTo>
                        <a:pt x="223" y="17"/>
                      </a:lnTo>
                      <a:lnTo>
                        <a:pt x="199" y="25"/>
                      </a:lnTo>
                      <a:lnTo>
                        <a:pt x="176" y="35"/>
                      </a:lnTo>
                      <a:lnTo>
                        <a:pt x="155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6" name="Freeform 22"/>
                <p:cNvSpPr>
                  <a:spLocks/>
                </p:cNvSpPr>
                <p:nvPr/>
              </p:nvSpPr>
              <p:spPr bwMode="auto">
                <a:xfrm>
                  <a:off x="1396" y="2213"/>
                  <a:ext cx="116" cy="110"/>
                </a:xfrm>
                <a:custGeom>
                  <a:avLst/>
                  <a:gdLst>
                    <a:gd name="T0" fmla="*/ 0 w 348"/>
                    <a:gd name="T1" fmla="*/ 0 h 222"/>
                    <a:gd name="T2" fmla="*/ 0 w 348"/>
                    <a:gd name="T3" fmla="*/ 0 h 222"/>
                    <a:gd name="T4" fmla="*/ 0 w 348"/>
                    <a:gd name="T5" fmla="*/ 0 h 222"/>
                    <a:gd name="T6" fmla="*/ 0 w 348"/>
                    <a:gd name="T7" fmla="*/ 0 h 222"/>
                    <a:gd name="T8" fmla="*/ 0 w 348"/>
                    <a:gd name="T9" fmla="*/ 0 h 222"/>
                    <a:gd name="T10" fmla="*/ 0 w 348"/>
                    <a:gd name="T11" fmla="*/ 0 h 222"/>
                    <a:gd name="T12" fmla="*/ 0 w 348"/>
                    <a:gd name="T13" fmla="*/ 0 h 222"/>
                    <a:gd name="T14" fmla="*/ 0 w 348"/>
                    <a:gd name="T15" fmla="*/ 0 h 222"/>
                    <a:gd name="T16" fmla="*/ 0 w 348"/>
                    <a:gd name="T17" fmla="*/ 0 h 222"/>
                    <a:gd name="T18" fmla="*/ 0 w 348"/>
                    <a:gd name="T19" fmla="*/ 0 h 222"/>
                    <a:gd name="T20" fmla="*/ 0 w 348"/>
                    <a:gd name="T21" fmla="*/ 0 h 222"/>
                    <a:gd name="T22" fmla="*/ 0 w 348"/>
                    <a:gd name="T23" fmla="*/ 0 h 222"/>
                    <a:gd name="T24" fmla="*/ 0 w 348"/>
                    <a:gd name="T25" fmla="*/ 0 h 222"/>
                    <a:gd name="T26" fmla="*/ 0 w 348"/>
                    <a:gd name="T27" fmla="*/ 0 h 222"/>
                    <a:gd name="T28" fmla="*/ 0 w 348"/>
                    <a:gd name="T29" fmla="*/ 0 h 222"/>
                    <a:gd name="T30" fmla="*/ 0 w 348"/>
                    <a:gd name="T31" fmla="*/ 0 h 222"/>
                    <a:gd name="T32" fmla="*/ 0 w 348"/>
                    <a:gd name="T33" fmla="*/ 0 h 222"/>
                    <a:gd name="T34" fmla="*/ 0 w 348"/>
                    <a:gd name="T35" fmla="*/ 0 h 222"/>
                    <a:gd name="T36" fmla="*/ 0 w 348"/>
                    <a:gd name="T37" fmla="*/ 0 h 222"/>
                    <a:gd name="T38" fmla="*/ 0 w 348"/>
                    <a:gd name="T39" fmla="*/ 0 h 222"/>
                    <a:gd name="T40" fmla="*/ 0 w 348"/>
                    <a:gd name="T41" fmla="*/ 0 h 222"/>
                    <a:gd name="T42" fmla="*/ 0 w 348"/>
                    <a:gd name="T43" fmla="*/ 0 h 222"/>
                    <a:gd name="T44" fmla="*/ 0 w 348"/>
                    <a:gd name="T45" fmla="*/ 0 h 222"/>
                    <a:gd name="T46" fmla="*/ 0 w 348"/>
                    <a:gd name="T47" fmla="*/ 0 h 222"/>
                    <a:gd name="T48" fmla="*/ 0 w 348"/>
                    <a:gd name="T49" fmla="*/ 0 h 222"/>
                    <a:gd name="T50" fmla="*/ 0 w 348"/>
                    <a:gd name="T51" fmla="*/ 0 h 222"/>
                    <a:gd name="T52" fmla="*/ 0 w 348"/>
                    <a:gd name="T53" fmla="*/ 0 h 222"/>
                    <a:gd name="T54" fmla="*/ 0 w 348"/>
                    <a:gd name="T55" fmla="*/ 0 h 222"/>
                    <a:gd name="T56" fmla="*/ 0 w 348"/>
                    <a:gd name="T57" fmla="*/ 0 h 222"/>
                    <a:gd name="T58" fmla="*/ 0 w 348"/>
                    <a:gd name="T59" fmla="*/ 0 h 222"/>
                    <a:gd name="T60" fmla="*/ 0 w 348"/>
                    <a:gd name="T61" fmla="*/ 0 h 222"/>
                    <a:gd name="T62" fmla="*/ 0 w 348"/>
                    <a:gd name="T63" fmla="*/ 0 h 222"/>
                    <a:gd name="T64" fmla="*/ 0 w 348"/>
                    <a:gd name="T65" fmla="*/ 0 h 222"/>
                    <a:gd name="T66" fmla="*/ 0 w 348"/>
                    <a:gd name="T67" fmla="*/ 0 h 222"/>
                    <a:gd name="T68" fmla="*/ 0 w 348"/>
                    <a:gd name="T69" fmla="*/ 0 h 222"/>
                    <a:gd name="T70" fmla="*/ 0 w 348"/>
                    <a:gd name="T71" fmla="*/ 0 h 222"/>
                    <a:gd name="T72" fmla="*/ 0 w 348"/>
                    <a:gd name="T73" fmla="*/ 0 h 222"/>
                    <a:gd name="T74" fmla="*/ 0 w 348"/>
                    <a:gd name="T75" fmla="*/ 0 h 222"/>
                    <a:gd name="T76" fmla="*/ 0 w 348"/>
                    <a:gd name="T77" fmla="*/ 0 h 222"/>
                    <a:gd name="T78" fmla="*/ 0 w 348"/>
                    <a:gd name="T79" fmla="*/ 0 h 222"/>
                    <a:gd name="T80" fmla="*/ 0 w 348"/>
                    <a:gd name="T81" fmla="*/ 0 h 222"/>
                    <a:gd name="T82" fmla="*/ 0 w 348"/>
                    <a:gd name="T83" fmla="*/ 0 h 222"/>
                    <a:gd name="T84" fmla="*/ 0 w 348"/>
                    <a:gd name="T85" fmla="*/ 0 h 222"/>
                    <a:gd name="T86" fmla="*/ 0 w 348"/>
                    <a:gd name="T87" fmla="*/ 0 h 222"/>
                    <a:gd name="T88" fmla="*/ 0 w 348"/>
                    <a:gd name="T89" fmla="*/ 0 h 222"/>
                    <a:gd name="T90" fmla="*/ 0 w 348"/>
                    <a:gd name="T91" fmla="*/ 0 h 222"/>
                    <a:gd name="T92" fmla="*/ 0 w 348"/>
                    <a:gd name="T93" fmla="*/ 0 h 222"/>
                    <a:gd name="T94" fmla="*/ 0 w 348"/>
                    <a:gd name="T95" fmla="*/ 0 h 222"/>
                    <a:gd name="T96" fmla="*/ 0 w 348"/>
                    <a:gd name="T97" fmla="*/ 0 h 222"/>
                    <a:gd name="T98" fmla="*/ 0 w 348"/>
                    <a:gd name="T99" fmla="*/ 0 h 222"/>
                    <a:gd name="T100" fmla="*/ 0 w 348"/>
                    <a:gd name="T101" fmla="*/ 0 h 222"/>
                    <a:gd name="T102" fmla="*/ 0 w 348"/>
                    <a:gd name="T103" fmla="*/ 0 h 222"/>
                    <a:gd name="T104" fmla="*/ 0 w 348"/>
                    <a:gd name="T105" fmla="*/ 0 h 222"/>
                    <a:gd name="T106" fmla="*/ 0 w 348"/>
                    <a:gd name="T107" fmla="*/ 0 h 222"/>
                    <a:gd name="T108" fmla="*/ 0 w 348"/>
                    <a:gd name="T109" fmla="*/ 0 h 222"/>
                    <a:gd name="T110" fmla="*/ 0 w 348"/>
                    <a:gd name="T111" fmla="*/ 0 h 222"/>
                    <a:gd name="T112" fmla="*/ 0 w 348"/>
                    <a:gd name="T113" fmla="*/ 0 h 222"/>
                    <a:gd name="T114" fmla="*/ 0 w 348"/>
                    <a:gd name="T115" fmla="*/ 0 h 222"/>
                    <a:gd name="T116" fmla="*/ 0 w 348"/>
                    <a:gd name="T117" fmla="*/ 0 h 222"/>
                    <a:gd name="T118" fmla="*/ 0 w 348"/>
                    <a:gd name="T119" fmla="*/ 0 h 222"/>
                    <a:gd name="T120" fmla="*/ 0 w 348"/>
                    <a:gd name="T121" fmla="*/ 0 h 22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48"/>
                    <a:gd name="T184" fmla="*/ 0 h 222"/>
                    <a:gd name="T185" fmla="*/ 348 w 348"/>
                    <a:gd name="T186" fmla="*/ 222 h 22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48" h="222">
                      <a:moveTo>
                        <a:pt x="290" y="69"/>
                      </a:moveTo>
                      <a:lnTo>
                        <a:pt x="306" y="81"/>
                      </a:lnTo>
                      <a:lnTo>
                        <a:pt x="315" y="95"/>
                      </a:lnTo>
                      <a:lnTo>
                        <a:pt x="321" y="110"/>
                      </a:lnTo>
                      <a:lnTo>
                        <a:pt x="321" y="126"/>
                      </a:lnTo>
                      <a:lnTo>
                        <a:pt x="318" y="139"/>
                      </a:lnTo>
                      <a:lnTo>
                        <a:pt x="312" y="150"/>
                      </a:lnTo>
                      <a:lnTo>
                        <a:pt x="302" y="161"/>
                      </a:lnTo>
                      <a:lnTo>
                        <a:pt x="292" y="170"/>
                      </a:lnTo>
                      <a:lnTo>
                        <a:pt x="279" y="180"/>
                      </a:lnTo>
                      <a:lnTo>
                        <a:pt x="265" y="188"/>
                      </a:lnTo>
                      <a:lnTo>
                        <a:pt x="252" y="198"/>
                      </a:lnTo>
                      <a:lnTo>
                        <a:pt x="239" y="207"/>
                      </a:lnTo>
                      <a:lnTo>
                        <a:pt x="236" y="210"/>
                      </a:lnTo>
                      <a:lnTo>
                        <a:pt x="235" y="213"/>
                      </a:lnTo>
                      <a:lnTo>
                        <a:pt x="236" y="216"/>
                      </a:lnTo>
                      <a:lnTo>
                        <a:pt x="239" y="219"/>
                      </a:lnTo>
                      <a:lnTo>
                        <a:pt x="244" y="221"/>
                      </a:lnTo>
                      <a:lnTo>
                        <a:pt x="248" y="222"/>
                      </a:lnTo>
                      <a:lnTo>
                        <a:pt x="254" y="221"/>
                      </a:lnTo>
                      <a:lnTo>
                        <a:pt x="258" y="219"/>
                      </a:lnTo>
                      <a:lnTo>
                        <a:pt x="287" y="206"/>
                      </a:lnTo>
                      <a:lnTo>
                        <a:pt x="310" y="188"/>
                      </a:lnTo>
                      <a:lnTo>
                        <a:pt x="331" y="168"/>
                      </a:lnTo>
                      <a:lnTo>
                        <a:pt x="344" y="147"/>
                      </a:lnTo>
                      <a:lnTo>
                        <a:pt x="348" y="124"/>
                      </a:lnTo>
                      <a:lnTo>
                        <a:pt x="345" y="102"/>
                      </a:lnTo>
                      <a:lnTo>
                        <a:pt x="334" y="81"/>
                      </a:lnTo>
                      <a:lnTo>
                        <a:pt x="310" y="62"/>
                      </a:lnTo>
                      <a:lnTo>
                        <a:pt x="293" y="52"/>
                      </a:lnTo>
                      <a:lnTo>
                        <a:pt x="273" y="43"/>
                      </a:lnTo>
                      <a:lnTo>
                        <a:pt x="249" y="34"/>
                      </a:lnTo>
                      <a:lnTo>
                        <a:pt x="226" y="27"/>
                      </a:lnTo>
                      <a:lnTo>
                        <a:pt x="202" y="21"/>
                      </a:lnTo>
                      <a:lnTo>
                        <a:pt x="176" y="16"/>
                      </a:lnTo>
                      <a:lnTo>
                        <a:pt x="151" y="11"/>
                      </a:lnTo>
                      <a:lnTo>
                        <a:pt x="125" y="7"/>
                      </a:lnTo>
                      <a:lnTo>
                        <a:pt x="102" y="4"/>
                      </a:lnTo>
                      <a:lnTo>
                        <a:pt x="78" y="2"/>
                      </a:lnTo>
                      <a:lnTo>
                        <a:pt x="58" y="0"/>
                      </a:lnTo>
                      <a:lnTo>
                        <a:pt x="39" y="0"/>
                      </a:lnTo>
                      <a:lnTo>
                        <a:pt x="23" y="0"/>
                      </a:lnTo>
                      <a:lnTo>
                        <a:pt x="12" y="1"/>
                      </a:lnTo>
                      <a:lnTo>
                        <a:pt x="4" y="3"/>
                      </a:lnTo>
                      <a:lnTo>
                        <a:pt x="0" y="5"/>
                      </a:lnTo>
                      <a:lnTo>
                        <a:pt x="14" y="7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4" y="12"/>
                      </a:lnTo>
                      <a:lnTo>
                        <a:pt x="83" y="14"/>
                      </a:lnTo>
                      <a:lnTo>
                        <a:pt x="102" y="16"/>
                      </a:lnTo>
                      <a:lnTo>
                        <a:pt x="120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5"/>
                      </a:lnTo>
                      <a:lnTo>
                        <a:pt x="219" y="41"/>
                      </a:lnTo>
                      <a:lnTo>
                        <a:pt x="238" y="47"/>
                      </a:lnTo>
                      <a:lnTo>
                        <a:pt x="257" y="53"/>
                      </a:lnTo>
                      <a:lnTo>
                        <a:pt x="274" y="61"/>
                      </a:lnTo>
                      <a:lnTo>
                        <a:pt x="29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7" name="Freeform 23"/>
                <p:cNvSpPr>
                  <a:spLocks/>
                </p:cNvSpPr>
                <p:nvPr/>
              </p:nvSpPr>
              <p:spPr bwMode="auto">
                <a:xfrm>
                  <a:off x="1162" y="2273"/>
                  <a:ext cx="48" cy="103"/>
                </a:xfrm>
                <a:custGeom>
                  <a:avLst/>
                  <a:gdLst>
                    <a:gd name="T0" fmla="*/ 0 w 142"/>
                    <a:gd name="T1" fmla="*/ 0 h 207"/>
                    <a:gd name="T2" fmla="*/ 0 w 142"/>
                    <a:gd name="T3" fmla="*/ 0 h 207"/>
                    <a:gd name="T4" fmla="*/ 0 w 142"/>
                    <a:gd name="T5" fmla="*/ 0 h 207"/>
                    <a:gd name="T6" fmla="*/ 0 w 142"/>
                    <a:gd name="T7" fmla="*/ 0 h 207"/>
                    <a:gd name="T8" fmla="*/ 0 w 142"/>
                    <a:gd name="T9" fmla="*/ 0 h 207"/>
                    <a:gd name="T10" fmla="*/ 0 w 142"/>
                    <a:gd name="T11" fmla="*/ 0 h 207"/>
                    <a:gd name="T12" fmla="*/ 0 w 142"/>
                    <a:gd name="T13" fmla="*/ 0 h 207"/>
                    <a:gd name="T14" fmla="*/ 0 w 142"/>
                    <a:gd name="T15" fmla="*/ 0 h 207"/>
                    <a:gd name="T16" fmla="*/ 0 w 142"/>
                    <a:gd name="T17" fmla="*/ 0 h 207"/>
                    <a:gd name="T18" fmla="*/ 0 w 142"/>
                    <a:gd name="T19" fmla="*/ 0 h 207"/>
                    <a:gd name="T20" fmla="*/ 0 w 142"/>
                    <a:gd name="T21" fmla="*/ 0 h 207"/>
                    <a:gd name="T22" fmla="*/ 0 w 142"/>
                    <a:gd name="T23" fmla="*/ 0 h 207"/>
                    <a:gd name="T24" fmla="*/ 0 w 142"/>
                    <a:gd name="T25" fmla="*/ 0 h 207"/>
                    <a:gd name="T26" fmla="*/ 0 w 142"/>
                    <a:gd name="T27" fmla="*/ 0 h 207"/>
                    <a:gd name="T28" fmla="*/ 0 w 142"/>
                    <a:gd name="T29" fmla="*/ 0 h 207"/>
                    <a:gd name="T30" fmla="*/ 0 w 142"/>
                    <a:gd name="T31" fmla="*/ 0 h 207"/>
                    <a:gd name="T32" fmla="*/ 0 w 142"/>
                    <a:gd name="T33" fmla="*/ 0 h 207"/>
                    <a:gd name="T34" fmla="*/ 0 w 142"/>
                    <a:gd name="T35" fmla="*/ 0 h 207"/>
                    <a:gd name="T36" fmla="*/ 0 w 142"/>
                    <a:gd name="T37" fmla="*/ 0 h 207"/>
                    <a:gd name="T38" fmla="*/ 0 w 142"/>
                    <a:gd name="T39" fmla="*/ 0 h 207"/>
                    <a:gd name="T40" fmla="*/ 0 w 142"/>
                    <a:gd name="T41" fmla="*/ 0 h 207"/>
                    <a:gd name="T42" fmla="*/ 0 w 142"/>
                    <a:gd name="T43" fmla="*/ 0 h 207"/>
                    <a:gd name="T44" fmla="*/ 0 w 142"/>
                    <a:gd name="T45" fmla="*/ 0 h 207"/>
                    <a:gd name="T46" fmla="*/ 0 w 142"/>
                    <a:gd name="T47" fmla="*/ 0 h 207"/>
                    <a:gd name="T48" fmla="*/ 0 w 142"/>
                    <a:gd name="T49" fmla="*/ 0 h 207"/>
                    <a:gd name="T50" fmla="*/ 0 w 142"/>
                    <a:gd name="T51" fmla="*/ 0 h 207"/>
                    <a:gd name="T52" fmla="*/ 0 w 142"/>
                    <a:gd name="T53" fmla="*/ 0 h 207"/>
                    <a:gd name="T54" fmla="*/ 0 w 142"/>
                    <a:gd name="T55" fmla="*/ 0 h 207"/>
                    <a:gd name="T56" fmla="*/ 0 w 142"/>
                    <a:gd name="T57" fmla="*/ 0 h 207"/>
                    <a:gd name="T58" fmla="*/ 0 w 142"/>
                    <a:gd name="T59" fmla="*/ 0 h 207"/>
                    <a:gd name="T60" fmla="*/ 0 w 142"/>
                    <a:gd name="T61" fmla="*/ 0 h 207"/>
                    <a:gd name="T62" fmla="*/ 0 w 142"/>
                    <a:gd name="T63" fmla="*/ 0 h 207"/>
                    <a:gd name="T64" fmla="*/ 0 w 142"/>
                    <a:gd name="T65" fmla="*/ 0 h 207"/>
                    <a:gd name="T66" fmla="*/ 0 w 142"/>
                    <a:gd name="T67" fmla="*/ 0 h 207"/>
                    <a:gd name="T68" fmla="*/ 0 w 142"/>
                    <a:gd name="T69" fmla="*/ 0 h 207"/>
                    <a:gd name="T70" fmla="*/ 0 w 142"/>
                    <a:gd name="T71" fmla="*/ 0 h 207"/>
                    <a:gd name="T72" fmla="*/ 0 w 142"/>
                    <a:gd name="T73" fmla="*/ 0 h 207"/>
                    <a:gd name="T74" fmla="*/ 0 w 142"/>
                    <a:gd name="T75" fmla="*/ 0 h 207"/>
                    <a:gd name="T76" fmla="*/ 0 w 142"/>
                    <a:gd name="T77" fmla="*/ 0 h 207"/>
                    <a:gd name="T78" fmla="*/ 0 w 142"/>
                    <a:gd name="T79" fmla="*/ 0 h 207"/>
                    <a:gd name="T80" fmla="*/ 0 w 142"/>
                    <a:gd name="T81" fmla="*/ 0 h 20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2"/>
                    <a:gd name="T124" fmla="*/ 0 h 207"/>
                    <a:gd name="T125" fmla="*/ 142 w 142"/>
                    <a:gd name="T126" fmla="*/ 207 h 207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2" h="207">
                      <a:moveTo>
                        <a:pt x="0" y="113"/>
                      </a:moveTo>
                      <a:lnTo>
                        <a:pt x="0" y="130"/>
                      </a:lnTo>
                      <a:lnTo>
                        <a:pt x="6" y="146"/>
                      </a:lnTo>
                      <a:lnTo>
                        <a:pt x="16" y="161"/>
                      </a:lnTo>
                      <a:lnTo>
                        <a:pt x="31" y="174"/>
                      </a:lnTo>
                      <a:lnTo>
                        <a:pt x="48" y="185"/>
                      </a:lnTo>
                      <a:lnTo>
                        <a:pt x="68" y="195"/>
                      </a:lnTo>
                      <a:lnTo>
                        <a:pt x="92" y="202"/>
                      </a:lnTo>
                      <a:lnTo>
                        <a:pt x="115" y="206"/>
                      </a:lnTo>
                      <a:lnTo>
                        <a:pt x="122" y="207"/>
                      </a:lnTo>
                      <a:lnTo>
                        <a:pt x="129" y="205"/>
                      </a:lnTo>
                      <a:lnTo>
                        <a:pt x="135" y="202"/>
                      </a:lnTo>
                      <a:lnTo>
                        <a:pt x="138" y="198"/>
                      </a:lnTo>
                      <a:lnTo>
                        <a:pt x="138" y="193"/>
                      </a:lnTo>
                      <a:lnTo>
                        <a:pt x="137" y="188"/>
                      </a:lnTo>
                      <a:lnTo>
                        <a:pt x="132" y="184"/>
                      </a:lnTo>
                      <a:lnTo>
                        <a:pt x="125" y="182"/>
                      </a:lnTo>
                      <a:lnTo>
                        <a:pt x="102" y="176"/>
                      </a:lnTo>
                      <a:lnTo>
                        <a:pt x="80" y="168"/>
                      </a:lnTo>
                      <a:lnTo>
                        <a:pt x="63" y="157"/>
                      </a:lnTo>
                      <a:lnTo>
                        <a:pt x="50" y="145"/>
                      </a:lnTo>
                      <a:lnTo>
                        <a:pt x="41" y="130"/>
                      </a:lnTo>
                      <a:lnTo>
                        <a:pt x="37" y="114"/>
                      </a:lnTo>
                      <a:lnTo>
                        <a:pt x="37" y="97"/>
                      </a:lnTo>
                      <a:lnTo>
                        <a:pt x="44" y="79"/>
                      </a:lnTo>
                      <a:lnTo>
                        <a:pt x="54" y="65"/>
                      </a:lnTo>
                      <a:lnTo>
                        <a:pt x="70" y="52"/>
                      </a:lnTo>
                      <a:lnTo>
                        <a:pt x="87" y="40"/>
                      </a:lnTo>
                      <a:lnTo>
                        <a:pt x="106" y="29"/>
                      </a:lnTo>
                      <a:lnTo>
                        <a:pt x="122" y="20"/>
                      </a:lnTo>
                      <a:lnTo>
                        <a:pt x="135" y="11"/>
                      </a:lnTo>
                      <a:lnTo>
                        <a:pt x="142" y="5"/>
                      </a:lnTo>
                      <a:lnTo>
                        <a:pt x="142" y="0"/>
                      </a:lnTo>
                      <a:lnTo>
                        <a:pt x="126" y="4"/>
                      </a:lnTo>
                      <a:lnTo>
                        <a:pt x="106" y="11"/>
                      </a:lnTo>
                      <a:lnTo>
                        <a:pt x="84" y="23"/>
                      </a:lnTo>
                      <a:lnTo>
                        <a:pt x="61" y="37"/>
                      </a:lnTo>
                      <a:lnTo>
                        <a:pt x="39" y="53"/>
                      </a:lnTo>
                      <a:lnTo>
                        <a:pt x="22" y="72"/>
                      </a:lnTo>
                      <a:lnTo>
                        <a:pt x="8" y="93"/>
                      </a:lnTo>
                      <a:lnTo>
                        <a:pt x="0" y="1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8" name="Freeform 24"/>
                <p:cNvSpPr>
                  <a:spLocks/>
                </p:cNvSpPr>
                <p:nvPr/>
              </p:nvSpPr>
              <p:spPr bwMode="auto">
                <a:xfrm>
                  <a:off x="1492" y="2206"/>
                  <a:ext cx="101" cy="135"/>
                </a:xfrm>
                <a:custGeom>
                  <a:avLst/>
                  <a:gdLst>
                    <a:gd name="T0" fmla="*/ 0 w 303"/>
                    <a:gd name="T1" fmla="*/ 0 h 272"/>
                    <a:gd name="T2" fmla="*/ 0 w 303"/>
                    <a:gd name="T3" fmla="*/ 0 h 272"/>
                    <a:gd name="T4" fmla="*/ 0 w 303"/>
                    <a:gd name="T5" fmla="*/ 0 h 272"/>
                    <a:gd name="T6" fmla="*/ 0 w 303"/>
                    <a:gd name="T7" fmla="*/ 0 h 272"/>
                    <a:gd name="T8" fmla="*/ 0 w 303"/>
                    <a:gd name="T9" fmla="*/ 0 h 272"/>
                    <a:gd name="T10" fmla="*/ 0 w 303"/>
                    <a:gd name="T11" fmla="*/ 0 h 272"/>
                    <a:gd name="T12" fmla="*/ 0 w 303"/>
                    <a:gd name="T13" fmla="*/ 0 h 272"/>
                    <a:gd name="T14" fmla="*/ 0 w 303"/>
                    <a:gd name="T15" fmla="*/ 0 h 272"/>
                    <a:gd name="T16" fmla="*/ 0 w 303"/>
                    <a:gd name="T17" fmla="*/ 0 h 272"/>
                    <a:gd name="T18" fmla="*/ 0 w 303"/>
                    <a:gd name="T19" fmla="*/ 0 h 272"/>
                    <a:gd name="T20" fmla="*/ 0 w 303"/>
                    <a:gd name="T21" fmla="*/ 1 h 272"/>
                    <a:gd name="T22" fmla="*/ 0 w 303"/>
                    <a:gd name="T23" fmla="*/ 1 h 272"/>
                    <a:gd name="T24" fmla="*/ 0 w 303"/>
                    <a:gd name="T25" fmla="*/ 1 h 272"/>
                    <a:gd name="T26" fmla="*/ 0 w 303"/>
                    <a:gd name="T27" fmla="*/ 1 h 272"/>
                    <a:gd name="T28" fmla="*/ 0 w 303"/>
                    <a:gd name="T29" fmla="*/ 0 h 272"/>
                    <a:gd name="T30" fmla="*/ 0 w 303"/>
                    <a:gd name="T31" fmla="*/ 0 h 272"/>
                    <a:gd name="T32" fmla="*/ 0 w 303"/>
                    <a:gd name="T33" fmla="*/ 0 h 272"/>
                    <a:gd name="T34" fmla="*/ 0 w 303"/>
                    <a:gd name="T35" fmla="*/ 0 h 272"/>
                    <a:gd name="T36" fmla="*/ 0 w 303"/>
                    <a:gd name="T37" fmla="*/ 0 h 272"/>
                    <a:gd name="T38" fmla="*/ 0 w 303"/>
                    <a:gd name="T39" fmla="*/ 0 h 272"/>
                    <a:gd name="T40" fmla="*/ 0 w 303"/>
                    <a:gd name="T41" fmla="*/ 0 h 272"/>
                    <a:gd name="T42" fmla="*/ 0 w 303"/>
                    <a:gd name="T43" fmla="*/ 0 h 272"/>
                    <a:gd name="T44" fmla="*/ 0 w 303"/>
                    <a:gd name="T45" fmla="*/ 0 h 272"/>
                    <a:gd name="T46" fmla="*/ 0 w 303"/>
                    <a:gd name="T47" fmla="*/ 0 h 272"/>
                    <a:gd name="T48" fmla="*/ 0 w 303"/>
                    <a:gd name="T49" fmla="*/ 0 h 272"/>
                    <a:gd name="T50" fmla="*/ 0 w 303"/>
                    <a:gd name="T51" fmla="*/ 0 h 272"/>
                    <a:gd name="T52" fmla="*/ 0 w 303"/>
                    <a:gd name="T53" fmla="*/ 0 h 272"/>
                    <a:gd name="T54" fmla="*/ 0 w 303"/>
                    <a:gd name="T55" fmla="*/ 0 h 272"/>
                    <a:gd name="T56" fmla="*/ 0 w 303"/>
                    <a:gd name="T57" fmla="*/ 0 h 272"/>
                    <a:gd name="T58" fmla="*/ 0 w 303"/>
                    <a:gd name="T59" fmla="*/ 0 h 272"/>
                    <a:gd name="T60" fmla="*/ 0 w 303"/>
                    <a:gd name="T61" fmla="*/ 0 h 272"/>
                    <a:gd name="T62" fmla="*/ 0 w 303"/>
                    <a:gd name="T63" fmla="*/ 0 h 272"/>
                    <a:gd name="T64" fmla="*/ 0 w 303"/>
                    <a:gd name="T65" fmla="*/ 0 h 272"/>
                    <a:gd name="T66" fmla="*/ 0 w 303"/>
                    <a:gd name="T67" fmla="*/ 0 h 272"/>
                    <a:gd name="T68" fmla="*/ 0 w 303"/>
                    <a:gd name="T69" fmla="*/ 0 h 272"/>
                    <a:gd name="T70" fmla="*/ 0 w 303"/>
                    <a:gd name="T71" fmla="*/ 0 h 272"/>
                    <a:gd name="T72" fmla="*/ 0 w 303"/>
                    <a:gd name="T73" fmla="*/ 0 h 272"/>
                    <a:gd name="T74" fmla="*/ 0 w 303"/>
                    <a:gd name="T75" fmla="*/ 0 h 27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3"/>
                    <a:gd name="T115" fmla="*/ 0 h 272"/>
                    <a:gd name="T116" fmla="*/ 303 w 303"/>
                    <a:gd name="T117" fmla="*/ 272 h 27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3" h="272">
                      <a:moveTo>
                        <a:pt x="246" y="102"/>
                      </a:moveTo>
                      <a:lnTo>
                        <a:pt x="256" y="109"/>
                      </a:lnTo>
                      <a:lnTo>
                        <a:pt x="264" y="117"/>
                      </a:lnTo>
                      <a:lnTo>
                        <a:pt x="271" y="126"/>
                      </a:lnTo>
                      <a:lnTo>
                        <a:pt x="275" y="135"/>
                      </a:lnTo>
                      <a:lnTo>
                        <a:pt x="278" y="144"/>
                      </a:lnTo>
                      <a:lnTo>
                        <a:pt x="277" y="154"/>
                      </a:lnTo>
                      <a:lnTo>
                        <a:pt x="274" y="164"/>
                      </a:lnTo>
                      <a:lnTo>
                        <a:pt x="267" y="173"/>
                      </a:lnTo>
                      <a:lnTo>
                        <a:pt x="256" y="183"/>
                      </a:lnTo>
                      <a:lnTo>
                        <a:pt x="245" y="192"/>
                      </a:lnTo>
                      <a:lnTo>
                        <a:pt x="232" y="200"/>
                      </a:lnTo>
                      <a:lnTo>
                        <a:pt x="219" y="209"/>
                      </a:lnTo>
                      <a:lnTo>
                        <a:pt x="204" y="216"/>
                      </a:lnTo>
                      <a:lnTo>
                        <a:pt x="190" y="224"/>
                      </a:lnTo>
                      <a:lnTo>
                        <a:pt x="175" y="232"/>
                      </a:lnTo>
                      <a:lnTo>
                        <a:pt x="162" y="241"/>
                      </a:lnTo>
                      <a:lnTo>
                        <a:pt x="158" y="244"/>
                      </a:lnTo>
                      <a:lnTo>
                        <a:pt x="155" y="248"/>
                      </a:lnTo>
                      <a:lnTo>
                        <a:pt x="152" y="252"/>
                      </a:lnTo>
                      <a:lnTo>
                        <a:pt x="149" y="256"/>
                      </a:lnTo>
                      <a:lnTo>
                        <a:pt x="148" y="260"/>
                      </a:lnTo>
                      <a:lnTo>
                        <a:pt x="148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6" y="272"/>
                      </a:lnTo>
                      <a:lnTo>
                        <a:pt x="171" y="271"/>
                      </a:lnTo>
                      <a:lnTo>
                        <a:pt x="175" y="268"/>
                      </a:lnTo>
                      <a:lnTo>
                        <a:pt x="190" y="256"/>
                      </a:lnTo>
                      <a:lnTo>
                        <a:pt x="206" y="246"/>
                      </a:lnTo>
                      <a:lnTo>
                        <a:pt x="222" y="236"/>
                      </a:lnTo>
                      <a:lnTo>
                        <a:pt x="239" y="226"/>
                      </a:lnTo>
                      <a:lnTo>
                        <a:pt x="255" y="216"/>
                      </a:lnTo>
                      <a:lnTo>
                        <a:pt x="271" y="204"/>
                      </a:lnTo>
                      <a:lnTo>
                        <a:pt x="284" y="192"/>
                      </a:lnTo>
                      <a:lnTo>
                        <a:pt x="294" y="179"/>
                      </a:lnTo>
                      <a:lnTo>
                        <a:pt x="301" y="163"/>
                      </a:lnTo>
                      <a:lnTo>
                        <a:pt x="303" y="148"/>
                      </a:lnTo>
                      <a:lnTo>
                        <a:pt x="300" y="133"/>
                      </a:lnTo>
                      <a:lnTo>
                        <a:pt x="293" y="118"/>
                      </a:lnTo>
                      <a:lnTo>
                        <a:pt x="281" y="105"/>
                      </a:lnTo>
                      <a:lnTo>
                        <a:pt x="268" y="92"/>
                      </a:lnTo>
                      <a:lnTo>
                        <a:pt x="251" y="82"/>
                      </a:lnTo>
                      <a:lnTo>
                        <a:pt x="232" y="73"/>
                      </a:lnTo>
                      <a:lnTo>
                        <a:pt x="217" y="67"/>
                      </a:lnTo>
                      <a:lnTo>
                        <a:pt x="201" y="61"/>
                      </a:lnTo>
                      <a:lnTo>
                        <a:pt x="185" y="54"/>
                      </a:lnTo>
                      <a:lnTo>
                        <a:pt x="168" y="47"/>
                      </a:lnTo>
                      <a:lnTo>
                        <a:pt x="151" y="40"/>
                      </a:lnTo>
                      <a:lnTo>
                        <a:pt x="132" y="34"/>
                      </a:lnTo>
                      <a:lnTo>
                        <a:pt x="114" y="27"/>
                      </a:lnTo>
                      <a:lnTo>
                        <a:pt x="97" y="21"/>
                      </a:lnTo>
                      <a:lnTo>
                        <a:pt x="81" y="16"/>
                      </a:lnTo>
                      <a:lnTo>
                        <a:pt x="65" y="11"/>
                      </a:lnTo>
                      <a:lnTo>
                        <a:pt x="49" y="7"/>
                      </a:lnTo>
                      <a:lnTo>
                        <a:pt x="36" y="4"/>
                      </a:lnTo>
                      <a:lnTo>
                        <a:pt x="24" y="1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3" y="7"/>
                      </a:lnTo>
                      <a:lnTo>
                        <a:pt x="27" y="12"/>
                      </a:lnTo>
                      <a:lnTo>
                        <a:pt x="43" y="17"/>
                      </a:lnTo>
                      <a:lnTo>
                        <a:pt x="58" y="22"/>
                      </a:lnTo>
                      <a:lnTo>
                        <a:pt x="74" y="27"/>
                      </a:lnTo>
                      <a:lnTo>
                        <a:pt x="90" y="32"/>
                      </a:lnTo>
                      <a:lnTo>
                        <a:pt x="106" y="38"/>
                      </a:lnTo>
                      <a:lnTo>
                        <a:pt x="122" y="44"/>
                      </a:lnTo>
                      <a:lnTo>
                        <a:pt x="139" y="50"/>
                      </a:lnTo>
                      <a:lnTo>
                        <a:pt x="155" y="57"/>
                      </a:lnTo>
                      <a:lnTo>
                        <a:pt x="171" y="63"/>
                      </a:lnTo>
                      <a:lnTo>
                        <a:pt x="187" y="70"/>
                      </a:lnTo>
                      <a:lnTo>
                        <a:pt x="203" y="78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728" name="Group 25"/>
            <p:cNvGrpSpPr>
              <a:grpSpLocks/>
            </p:cNvGrpSpPr>
            <p:nvPr/>
          </p:nvGrpSpPr>
          <p:grpSpPr bwMode="auto">
            <a:xfrm>
              <a:off x="718" y="1381"/>
              <a:ext cx="312" cy="392"/>
              <a:chOff x="2870" y="1518"/>
              <a:chExt cx="292" cy="320"/>
            </a:xfrm>
          </p:grpSpPr>
          <p:graphicFrame>
            <p:nvGraphicFramePr>
              <p:cNvPr id="30737" name="Object 2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4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8" name="Object 2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5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29" name="Line 28"/>
            <p:cNvSpPr>
              <a:spLocks noChangeShapeType="1"/>
            </p:cNvSpPr>
            <p:nvPr/>
          </p:nvSpPr>
          <p:spPr bwMode="auto">
            <a:xfrm>
              <a:off x="887" y="198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Text Box 29"/>
            <p:cNvSpPr txBox="1">
              <a:spLocks noChangeArrowheads="1"/>
            </p:cNvSpPr>
            <p:nvPr/>
          </p:nvSpPr>
          <p:spPr bwMode="auto">
            <a:xfrm>
              <a:off x="1849" y="1811"/>
              <a:ext cx="13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authentication request</a:t>
              </a:r>
            </a:p>
          </p:txBody>
        </p:sp>
        <p:sp>
          <p:nvSpPr>
            <p:cNvPr id="30731" name="Line 31"/>
            <p:cNvSpPr>
              <a:spLocks noChangeShapeType="1"/>
            </p:cNvSpPr>
            <p:nvPr/>
          </p:nvSpPr>
          <p:spPr bwMode="auto">
            <a:xfrm>
              <a:off x="874" y="308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32"/>
            <p:cNvSpPr>
              <a:spLocks noChangeShapeType="1"/>
            </p:cNvSpPr>
            <p:nvPr/>
          </p:nvSpPr>
          <p:spPr bwMode="auto">
            <a:xfrm>
              <a:off x="881" y="252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33"/>
            <p:cNvSpPr>
              <a:spLocks noChangeShapeType="1"/>
            </p:cNvSpPr>
            <p:nvPr/>
          </p:nvSpPr>
          <p:spPr bwMode="auto">
            <a:xfrm>
              <a:off x="884" y="3703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Text Box 34"/>
            <p:cNvSpPr txBox="1">
              <a:spLocks noChangeArrowheads="1"/>
            </p:cNvSpPr>
            <p:nvPr/>
          </p:nvSpPr>
          <p:spPr bwMode="auto">
            <a:xfrm>
              <a:off x="1849" y="2323"/>
              <a:ext cx="1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nonce (128 bytes)</a:t>
              </a:r>
            </a:p>
          </p:txBody>
        </p:sp>
        <p:sp>
          <p:nvSpPr>
            <p:cNvPr id="30735" name="Text Box 36"/>
            <p:cNvSpPr txBox="1">
              <a:spLocks noChangeArrowheads="1"/>
            </p:cNvSpPr>
            <p:nvPr/>
          </p:nvSpPr>
          <p:spPr bwMode="auto">
            <a:xfrm>
              <a:off x="1574" y="2880"/>
              <a:ext cx="21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IV + nonce encrypted w/ shared key</a:t>
              </a:r>
            </a:p>
          </p:txBody>
        </p:sp>
        <p:sp>
          <p:nvSpPr>
            <p:cNvPr id="30736" name="Text Box 37"/>
            <p:cNvSpPr txBox="1">
              <a:spLocks noChangeArrowheads="1"/>
            </p:cNvSpPr>
            <p:nvPr/>
          </p:nvSpPr>
          <p:spPr bwMode="auto">
            <a:xfrm>
              <a:off x="1180" y="3391"/>
              <a:ext cx="2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success if decrypted value equals nonce</a:t>
              </a:r>
            </a:p>
          </p:txBody>
        </p:sp>
      </p:grpSp>
      <p:sp>
        <p:nvSpPr>
          <p:cNvPr id="30725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endParaRPr lang="en-US" altLang="en-US" b="0"/>
          </a:p>
        </p:txBody>
      </p:sp>
      <p:sp>
        <p:nvSpPr>
          <p:cNvPr id="30726" name="Text Box 39"/>
          <p:cNvSpPr txBox="1">
            <a:spLocks noChangeArrowheads="1"/>
          </p:cNvSpPr>
          <p:nvPr/>
        </p:nvSpPr>
        <p:spPr bwMode="auto">
          <a:xfrm>
            <a:off x="6235700" y="1047750"/>
            <a:ext cx="27114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400">
                <a:latin typeface="Arial" pitchFamily="34" charset="0"/>
                <a:cs typeface="Arial" pitchFamily="34" charset="0"/>
              </a:rPr>
              <a:t>Not all APs do it, even if WEP</a:t>
            </a:r>
          </a:p>
          <a:p>
            <a:r>
              <a:rPr lang="en-US" altLang="en-US" sz="1400">
                <a:latin typeface="Arial" pitchFamily="34" charset="0"/>
                <a:cs typeface="Arial" pitchFamily="34" charset="0"/>
              </a:rPr>
              <a:t>is being used. AP indicates </a:t>
            </a:r>
          </a:p>
          <a:p>
            <a:r>
              <a:rPr lang="en-US" altLang="en-US" sz="1400">
                <a:latin typeface="Arial" pitchFamily="34" charset="0"/>
                <a:cs typeface="Arial" pitchFamily="34" charset="0"/>
              </a:rPr>
              <a:t>if authentication is necessary </a:t>
            </a:r>
          </a:p>
          <a:p>
            <a:r>
              <a:rPr lang="en-US" altLang="en-US" sz="1400">
                <a:latin typeface="Arial" pitchFamily="34" charset="0"/>
                <a:cs typeface="Arial" pitchFamily="34" charset="0"/>
              </a:rPr>
              <a:t>in beacon frame. Done before </a:t>
            </a:r>
            <a:br>
              <a:rPr lang="en-US" altLang="en-US" sz="1400">
                <a:latin typeface="Arial" pitchFamily="34" charset="0"/>
                <a:cs typeface="Arial" pitchFamily="34" charset="0"/>
              </a:rPr>
            </a:br>
            <a:r>
              <a:rPr lang="en-US" altLang="en-US" sz="1400">
                <a:latin typeface="Arial" pitchFamily="34" charset="0"/>
                <a:cs typeface="Arial" pitchFamily="34" charset="0"/>
              </a:rPr>
              <a:t>association.</a:t>
            </a:r>
          </a:p>
        </p:txBody>
      </p:sp>
    </p:spTree>
  </p:cSld>
  <p:clrMapOvr>
    <a:masterClrMapping/>
  </p:clrMapOvr>
  <p:transition spd="med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4" y="922339"/>
            <a:ext cx="5843588" cy="768348"/>
          </a:xfrm>
        </p:spPr>
        <p:txBody>
          <a:bodyPr/>
          <a:lstStyle/>
          <a:p>
            <a:pPr eaLnBrk="1" hangingPunct="1"/>
            <a:r>
              <a:rPr lang="en-US" altLang="en-US" sz="2000" b="1" dirty="0">
                <a:cs typeface="Arial" pitchFamily="34" charset="0"/>
              </a:rPr>
              <a:t>Exercise: Suppose Trudy is wirelessly sniffing this exchange. What information can Trudy figure out? Hint: Go back a few slides.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4506DA8C-BE02-4F44-A403-20187A2281DA}" type="slidenum">
              <a:rPr lang="en-US" altLang="en-US" sz="800"/>
              <a:pPr/>
              <a:t>26</a:t>
            </a:fld>
            <a:endParaRPr lang="en-US" altLang="en-US" sz="800"/>
          </a:p>
        </p:txBody>
      </p:sp>
      <p:grpSp>
        <p:nvGrpSpPr>
          <p:cNvPr id="30724" name="Group 40"/>
          <p:cNvGrpSpPr>
            <a:grpSpLocks/>
          </p:cNvGrpSpPr>
          <p:nvPr/>
        </p:nvGrpSpPr>
        <p:grpSpPr bwMode="auto">
          <a:xfrm>
            <a:off x="1408113" y="2217738"/>
            <a:ext cx="6019800" cy="3954462"/>
            <a:chOff x="718" y="1212"/>
            <a:chExt cx="3792" cy="2491"/>
          </a:xfrm>
        </p:grpSpPr>
        <p:grpSp>
          <p:nvGrpSpPr>
            <p:cNvPr id="30727" name="Group 4"/>
            <p:cNvGrpSpPr>
              <a:grpSpLocks/>
            </p:cNvGrpSpPr>
            <p:nvPr/>
          </p:nvGrpSpPr>
          <p:grpSpPr bwMode="auto">
            <a:xfrm>
              <a:off x="3921" y="1212"/>
              <a:ext cx="589" cy="657"/>
              <a:chOff x="1952" y="1032"/>
              <a:chExt cx="589" cy="657"/>
            </a:xfrm>
          </p:grpSpPr>
          <p:sp>
            <p:nvSpPr>
              <p:cNvPr id="30739" name="Text Box 5"/>
              <p:cNvSpPr txBox="1">
                <a:spLocks noChangeArrowheads="1"/>
              </p:cNvSpPr>
              <p:nvPr/>
            </p:nvSpPr>
            <p:spPr bwMode="auto">
              <a:xfrm>
                <a:off x="2080" y="1456"/>
                <a:ext cx="31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  <a:cs typeface="Arial" pitchFamily="34" charset="0"/>
                  </a:rPr>
                  <a:t>AP</a:t>
                </a:r>
              </a:p>
            </p:txBody>
          </p:sp>
          <p:grpSp>
            <p:nvGrpSpPr>
              <p:cNvPr id="30740" name="Group 6"/>
              <p:cNvGrpSpPr>
                <a:grpSpLocks/>
              </p:cNvGrpSpPr>
              <p:nvPr/>
            </p:nvGrpSpPr>
            <p:grpSpPr bwMode="auto">
              <a:xfrm>
                <a:off x="1952" y="1032"/>
                <a:ext cx="589" cy="440"/>
                <a:chOff x="1160" y="2192"/>
                <a:chExt cx="589" cy="440"/>
              </a:xfrm>
            </p:grpSpPr>
            <p:pic>
              <p:nvPicPr>
                <p:cNvPr id="30741" name="Picture 7" descr="31u_bnrz[1]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5400000">
                  <a:off x="1349" y="2458"/>
                  <a:ext cx="21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742" name="AutoShape 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160" y="2192"/>
                  <a:ext cx="589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3" name="Freeform 9"/>
                <p:cNvSpPr>
                  <a:spLocks/>
                </p:cNvSpPr>
                <p:nvPr/>
              </p:nvSpPr>
              <p:spPr bwMode="auto">
                <a:xfrm>
                  <a:off x="1283" y="2231"/>
                  <a:ext cx="83" cy="102"/>
                </a:xfrm>
                <a:custGeom>
                  <a:avLst/>
                  <a:gdLst>
                    <a:gd name="T0" fmla="*/ 0 w 247"/>
                    <a:gd name="T1" fmla="*/ 1 h 203"/>
                    <a:gd name="T2" fmla="*/ 0 w 247"/>
                    <a:gd name="T3" fmla="*/ 1 h 203"/>
                    <a:gd name="T4" fmla="*/ 0 w 247"/>
                    <a:gd name="T5" fmla="*/ 1 h 203"/>
                    <a:gd name="T6" fmla="*/ 0 w 247"/>
                    <a:gd name="T7" fmla="*/ 1 h 203"/>
                    <a:gd name="T8" fmla="*/ 0 w 247"/>
                    <a:gd name="T9" fmla="*/ 1 h 203"/>
                    <a:gd name="T10" fmla="*/ 0 w 247"/>
                    <a:gd name="T11" fmla="*/ 1 h 203"/>
                    <a:gd name="T12" fmla="*/ 0 w 247"/>
                    <a:gd name="T13" fmla="*/ 1 h 203"/>
                    <a:gd name="T14" fmla="*/ 0 w 247"/>
                    <a:gd name="T15" fmla="*/ 1 h 203"/>
                    <a:gd name="T16" fmla="*/ 0 w 247"/>
                    <a:gd name="T17" fmla="*/ 1 h 203"/>
                    <a:gd name="T18" fmla="*/ 0 w 247"/>
                    <a:gd name="T19" fmla="*/ 1 h 203"/>
                    <a:gd name="T20" fmla="*/ 0 w 247"/>
                    <a:gd name="T21" fmla="*/ 1 h 203"/>
                    <a:gd name="T22" fmla="*/ 0 w 247"/>
                    <a:gd name="T23" fmla="*/ 1 h 203"/>
                    <a:gd name="T24" fmla="*/ 0 w 247"/>
                    <a:gd name="T25" fmla="*/ 1 h 203"/>
                    <a:gd name="T26" fmla="*/ 0 w 247"/>
                    <a:gd name="T27" fmla="*/ 1 h 203"/>
                    <a:gd name="T28" fmla="*/ 0 w 247"/>
                    <a:gd name="T29" fmla="*/ 1 h 203"/>
                    <a:gd name="T30" fmla="*/ 0 w 247"/>
                    <a:gd name="T31" fmla="*/ 1 h 203"/>
                    <a:gd name="T32" fmla="*/ 0 w 247"/>
                    <a:gd name="T33" fmla="*/ 1 h 203"/>
                    <a:gd name="T34" fmla="*/ 0 w 247"/>
                    <a:gd name="T35" fmla="*/ 1 h 203"/>
                    <a:gd name="T36" fmla="*/ 0 w 247"/>
                    <a:gd name="T37" fmla="*/ 1 h 203"/>
                    <a:gd name="T38" fmla="*/ 0 w 247"/>
                    <a:gd name="T39" fmla="*/ 1 h 203"/>
                    <a:gd name="T40" fmla="*/ 0 w 247"/>
                    <a:gd name="T41" fmla="*/ 1 h 203"/>
                    <a:gd name="T42" fmla="*/ 0 w 247"/>
                    <a:gd name="T43" fmla="*/ 1 h 203"/>
                    <a:gd name="T44" fmla="*/ 0 w 247"/>
                    <a:gd name="T45" fmla="*/ 1 h 203"/>
                    <a:gd name="T46" fmla="*/ 0 w 247"/>
                    <a:gd name="T47" fmla="*/ 1 h 203"/>
                    <a:gd name="T48" fmla="*/ 0 w 247"/>
                    <a:gd name="T49" fmla="*/ 1 h 203"/>
                    <a:gd name="T50" fmla="*/ 0 w 247"/>
                    <a:gd name="T51" fmla="*/ 1 h 203"/>
                    <a:gd name="T52" fmla="*/ 0 w 247"/>
                    <a:gd name="T53" fmla="*/ 1 h 203"/>
                    <a:gd name="T54" fmla="*/ 0 w 247"/>
                    <a:gd name="T55" fmla="*/ 1 h 203"/>
                    <a:gd name="T56" fmla="*/ 0 w 247"/>
                    <a:gd name="T57" fmla="*/ 1 h 203"/>
                    <a:gd name="T58" fmla="*/ 0 w 247"/>
                    <a:gd name="T59" fmla="*/ 1 h 203"/>
                    <a:gd name="T60" fmla="*/ 0 w 247"/>
                    <a:gd name="T61" fmla="*/ 1 h 203"/>
                    <a:gd name="T62" fmla="*/ 0 w 247"/>
                    <a:gd name="T63" fmla="*/ 1 h 203"/>
                    <a:gd name="T64" fmla="*/ 0 w 247"/>
                    <a:gd name="T65" fmla="*/ 1 h 203"/>
                    <a:gd name="T66" fmla="*/ 0 w 247"/>
                    <a:gd name="T67" fmla="*/ 1 h 203"/>
                    <a:gd name="T68" fmla="*/ 0 w 247"/>
                    <a:gd name="T69" fmla="*/ 1 h 203"/>
                    <a:gd name="T70" fmla="*/ 0 w 247"/>
                    <a:gd name="T71" fmla="*/ 1 h 203"/>
                    <a:gd name="T72" fmla="*/ 0 w 247"/>
                    <a:gd name="T73" fmla="*/ 1 h 203"/>
                    <a:gd name="T74" fmla="*/ 0 w 247"/>
                    <a:gd name="T75" fmla="*/ 1 h 203"/>
                    <a:gd name="T76" fmla="*/ 0 w 247"/>
                    <a:gd name="T77" fmla="*/ 1 h 203"/>
                    <a:gd name="T78" fmla="*/ 0 w 247"/>
                    <a:gd name="T79" fmla="*/ 1 h 203"/>
                    <a:gd name="T80" fmla="*/ 0 w 247"/>
                    <a:gd name="T81" fmla="*/ 1 h 203"/>
                    <a:gd name="T82" fmla="*/ 0 w 247"/>
                    <a:gd name="T83" fmla="*/ 1 h 203"/>
                    <a:gd name="T84" fmla="*/ 0 w 247"/>
                    <a:gd name="T85" fmla="*/ 0 h 203"/>
                    <a:gd name="T86" fmla="*/ 0 w 247"/>
                    <a:gd name="T87" fmla="*/ 1 h 203"/>
                    <a:gd name="T88" fmla="*/ 0 w 247"/>
                    <a:gd name="T89" fmla="*/ 1 h 203"/>
                    <a:gd name="T90" fmla="*/ 0 w 247"/>
                    <a:gd name="T91" fmla="*/ 1 h 203"/>
                    <a:gd name="T92" fmla="*/ 0 w 247"/>
                    <a:gd name="T93" fmla="*/ 1 h 203"/>
                    <a:gd name="T94" fmla="*/ 0 w 247"/>
                    <a:gd name="T95" fmla="*/ 1 h 203"/>
                    <a:gd name="T96" fmla="*/ 0 w 247"/>
                    <a:gd name="T97" fmla="*/ 1 h 20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47"/>
                    <a:gd name="T148" fmla="*/ 0 h 203"/>
                    <a:gd name="T149" fmla="*/ 247 w 247"/>
                    <a:gd name="T150" fmla="*/ 203 h 20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47" h="203">
                      <a:moveTo>
                        <a:pt x="87" y="26"/>
                      </a:moveTo>
                      <a:lnTo>
                        <a:pt x="68" y="34"/>
                      </a:lnTo>
                      <a:lnTo>
                        <a:pt x="52" y="44"/>
                      </a:lnTo>
                      <a:lnTo>
                        <a:pt x="38" y="55"/>
                      </a:lnTo>
                      <a:lnTo>
                        <a:pt x="25" y="67"/>
                      </a:lnTo>
                      <a:lnTo>
                        <a:pt x="14" y="80"/>
                      </a:lnTo>
                      <a:lnTo>
                        <a:pt x="7" y="94"/>
                      </a:lnTo>
                      <a:lnTo>
                        <a:pt x="3" y="109"/>
                      </a:lnTo>
                      <a:lnTo>
                        <a:pt x="0" y="124"/>
                      </a:lnTo>
                      <a:lnTo>
                        <a:pt x="3" y="145"/>
                      </a:lnTo>
                      <a:lnTo>
                        <a:pt x="14" y="163"/>
                      </a:lnTo>
                      <a:lnTo>
                        <a:pt x="32" y="178"/>
                      </a:lnTo>
                      <a:lnTo>
                        <a:pt x="55" y="189"/>
                      </a:lnTo>
                      <a:lnTo>
                        <a:pt x="81" y="198"/>
                      </a:lnTo>
                      <a:lnTo>
                        <a:pt x="109" y="202"/>
                      </a:lnTo>
                      <a:lnTo>
                        <a:pt x="138" y="203"/>
                      </a:lnTo>
                      <a:lnTo>
                        <a:pt x="165" y="200"/>
                      </a:lnTo>
                      <a:lnTo>
                        <a:pt x="171" y="200"/>
                      </a:lnTo>
                      <a:lnTo>
                        <a:pt x="177" y="198"/>
                      </a:lnTo>
                      <a:lnTo>
                        <a:pt x="181" y="195"/>
                      </a:lnTo>
                      <a:lnTo>
                        <a:pt x="183" y="191"/>
                      </a:lnTo>
                      <a:lnTo>
                        <a:pt x="180" y="186"/>
                      </a:lnTo>
                      <a:lnTo>
                        <a:pt x="174" y="182"/>
                      </a:lnTo>
                      <a:lnTo>
                        <a:pt x="167" y="178"/>
                      </a:lnTo>
                      <a:lnTo>
                        <a:pt x="160" y="176"/>
                      </a:lnTo>
                      <a:lnTo>
                        <a:pt x="145" y="173"/>
                      </a:lnTo>
                      <a:lnTo>
                        <a:pt x="131" y="171"/>
                      </a:lnTo>
                      <a:lnTo>
                        <a:pt x="116" y="169"/>
                      </a:lnTo>
                      <a:lnTo>
                        <a:pt x="103" y="167"/>
                      </a:lnTo>
                      <a:lnTo>
                        <a:pt x="90" y="164"/>
                      </a:lnTo>
                      <a:lnTo>
                        <a:pt x="77" y="160"/>
                      </a:lnTo>
                      <a:lnTo>
                        <a:pt x="65" y="154"/>
                      </a:lnTo>
                      <a:lnTo>
                        <a:pt x="54" y="146"/>
                      </a:lnTo>
                      <a:lnTo>
                        <a:pt x="49" y="112"/>
                      </a:lnTo>
                      <a:lnTo>
                        <a:pt x="61" y="84"/>
                      </a:lnTo>
                      <a:lnTo>
                        <a:pt x="84" y="62"/>
                      </a:lnTo>
                      <a:lnTo>
                        <a:pt x="116" y="44"/>
                      </a:lnTo>
                      <a:lnTo>
                        <a:pt x="151" y="30"/>
                      </a:lnTo>
                      <a:lnTo>
                        <a:pt x="187" y="19"/>
                      </a:lnTo>
                      <a:lnTo>
                        <a:pt x="220" y="11"/>
                      </a:lnTo>
                      <a:lnTo>
                        <a:pt x="247" y="4"/>
                      </a:lnTo>
                      <a:lnTo>
                        <a:pt x="231" y="1"/>
                      </a:lnTo>
                      <a:lnTo>
                        <a:pt x="213" y="0"/>
                      </a:lnTo>
                      <a:lnTo>
                        <a:pt x="193" y="2"/>
                      </a:lnTo>
                      <a:lnTo>
                        <a:pt x="171" y="4"/>
                      </a:lnTo>
                      <a:lnTo>
                        <a:pt x="149" y="9"/>
                      </a:lnTo>
                      <a:lnTo>
                        <a:pt x="128" y="14"/>
                      </a:lnTo>
                      <a:lnTo>
                        <a:pt x="106" y="20"/>
                      </a:lnTo>
                      <a:lnTo>
                        <a:pt x="87" y="2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4" name="Freeform 10"/>
                <p:cNvSpPr>
                  <a:spLocks/>
                </p:cNvSpPr>
                <p:nvPr/>
              </p:nvSpPr>
              <p:spPr bwMode="auto">
                <a:xfrm>
                  <a:off x="1424" y="2230"/>
                  <a:ext cx="52" cy="79"/>
                </a:xfrm>
                <a:custGeom>
                  <a:avLst/>
                  <a:gdLst>
                    <a:gd name="T0" fmla="*/ 0 w 158"/>
                    <a:gd name="T1" fmla="*/ 1 h 158"/>
                    <a:gd name="T2" fmla="*/ 0 w 158"/>
                    <a:gd name="T3" fmla="*/ 1 h 158"/>
                    <a:gd name="T4" fmla="*/ 0 w 158"/>
                    <a:gd name="T5" fmla="*/ 1 h 158"/>
                    <a:gd name="T6" fmla="*/ 0 w 158"/>
                    <a:gd name="T7" fmla="*/ 1 h 158"/>
                    <a:gd name="T8" fmla="*/ 0 w 158"/>
                    <a:gd name="T9" fmla="*/ 1 h 158"/>
                    <a:gd name="T10" fmla="*/ 0 w 158"/>
                    <a:gd name="T11" fmla="*/ 1 h 158"/>
                    <a:gd name="T12" fmla="*/ 0 w 158"/>
                    <a:gd name="T13" fmla="*/ 1 h 158"/>
                    <a:gd name="T14" fmla="*/ 0 w 158"/>
                    <a:gd name="T15" fmla="*/ 1 h 158"/>
                    <a:gd name="T16" fmla="*/ 0 w 158"/>
                    <a:gd name="T17" fmla="*/ 1 h 158"/>
                    <a:gd name="T18" fmla="*/ 0 w 158"/>
                    <a:gd name="T19" fmla="*/ 1 h 158"/>
                    <a:gd name="T20" fmla="*/ 0 w 158"/>
                    <a:gd name="T21" fmla="*/ 1 h 158"/>
                    <a:gd name="T22" fmla="*/ 0 w 158"/>
                    <a:gd name="T23" fmla="*/ 1 h 158"/>
                    <a:gd name="T24" fmla="*/ 0 w 158"/>
                    <a:gd name="T25" fmla="*/ 1 h 158"/>
                    <a:gd name="T26" fmla="*/ 0 w 158"/>
                    <a:gd name="T27" fmla="*/ 1 h 158"/>
                    <a:gd name="T28" fmla="*/ 0 w 158"/>
                    <a:gd name="T29" fmla="*/ 1 h 158"/>
                    <a:gd name="T30" fmla="*/ 0 w 158"/>
                    <a:gd name="T31" fmla="*/ 1 h 158"/>
                    <a:gd name="T32" fmla="*/ 0 w 158"/>
                    <a:gd name="T33" fmla="*/ 1 h 158"/>
                    <a:gd name="T34" fmla="*/ 0 w 158"/>
                    <a:gd name="T35" fmla="*/ 1 h 158"/>
                    <a:gd name="T36" fmla="*/ 0 w 158"/>
                    <a:gd name="T37" fmla="*/ 1 h 158"/>
                    <a:gd name="T38" fmla="*/ 0 w 158"/>
                    <a:gd name="T39" fmla="*/ 1 h 158"/>
                    <a:gd name="T40" fmla="*/ 0 w 158"/>
                    <a:gd name="T41" fmla="*/ 1 h 158"/>
                    <a:gd name="T42" fmla="*/ 0 w 158"/>
                    <a:gd name="T43" fmla="*/ 1 h 158"/>
                    <a:gd name="T44" fmla="*/ 0 w 158"/>
                    <a:gd name="T45" fmla="*/ 1 h 158"/>
                    <a:gd name="T46" fmla="*/ 0 w 158"/>
                    <a:gd name="T47" fmla="*/ 1 h 158"/>
                    <a:gd name="T48" fmla="*/ 0 w 158"/>
                    <a:gd name="T49" fmla="*/ 1 h 158"/>
                    <a:gd name="T50" fmla="*/ 0 w 158"/>
                    <a:gd name="T51" fmla="*/ 1 h 158"/>
                    <a:gd name="T52" fmla="*/ 0 w 158"/>
                    <a:gd name="T53" fmla="*/ 1 h 158"/>
                    <a:gd name="T54" fmla="*/ 0 w 158"/>
                    <a:gd name="T55" fmla="*/ 1 h 158"/>
                    <a:gd name="T56" fmla="*/ 0 w 158"/>
                    <a:gd name="T57" fmla="*/ 1 h 158"/>
                    <a:gd name="T58" fmla="*/ 0 w 158"/>
                    <a:gd name="T59" fmla="*/ 1 h 158"/>
                    <a:gd name="T60" fmla="*/ 0 w 158"/>
                    <a:gd name="T61" fmla="*/ 0 h 158"/>
                    <a:gd name="T62" fmla="*/ 0 w 158"/>
                    <a:gd name="T63" fmla="*/ 0 h 158"/>
                    <a:gd name="T64" fmla="*/ 0 w 158"/>
                    <a:gd name="T65" fmla="*/ 1 h 158"/>
                    <a:gd name="T66" fmla="*/ 0 w 158"/>
                    <a:gd name="T67" fmla="*/ 1 h 158"/>
                    <a:gd name="T68" fmla="*/ 0 w 158"/>
                    <a:gd name="T69" fmla="*/ 1 h 158"/>
                    <a:gd name="T70" fmla="*/ 0 w 158"/>
                    <a:gd name="T71" fmla="*/ 1 h 158"/>
                    <a:gd name="T72" fmla="*/ 0 w 158"/>
                    <a:gd name="T73" fmla="*/ 1 h 158"/>
                    <a:gd name="T74" fmla="*/ 0 w 158"/>
                    <a:gd name="T75" fmla="*/ 1 h 158"/>
                    <a:gd name="T76" fmla="*/ 0 w 158"/>
                    <a:gd name="T77" fmla="*/ 1 h 158"/>
                    <a:gd name="T78" fmla="*/ 0 w 158"/>
                    <a:gd name="T79" fmla="*/ 1 h 158"/>
                    <a:gd name="T80" fmla="*/ 0 w 158"/>
                    <a:gd name="T81" fmla="*/ 1 h 15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8"/>
                    <a:gd name="T124" fmla="*/ 0 h 158"/>
                    <a:gd name="T125" fmla="*/ 158 w 158"/>
                    <a:gd name="T126" fmla="*/ 158 h 15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8" h="158">
                      <a:moveTo>
                        <a:pt x="133" y="52"/>
                      </a:moveTo>
                      <a:lnTo>
                        <a:pt x="139" y="68"/>
                      </a:lnTo>
                      <a:lnTo>
                        <a:pt x="137" y="83"/>
                      </a:lnTo>
                      <a:lnTo>
                        <a:pt x="127" y="95"/>
                      </a:lnTo>
                      <a:lnTo>
                        <a:pt x="113" y="106"/>
                      </a:lnTo>
                      <a:lnTo>
                        <a:pt x="95" y="116"/>
                      </a:lnTo>
                      <a:lnTo>
                        <a:pt x="75" y="126"/>
                      </a:lnTo>
                      <a:lnTo>
                        <a:pt x="55" y="135"/>
                      </a:lnTo>
                      <a:lnTo>
                        <a:pt x="37" y="144"/>
                      </a:lnTo>
                      <a:lnTo>
                        <a:pt x="34" y="147"/>
                      </a:lnTo>
                      <a:lnTo>
                        <a:pt x="33" y="149"/>
                      </a:lnTo>
                      <a:lnTo>
                        <a:pt x="33" y="152"/>
                      </a:lnTo>
                      <a:lnTo>
                        <a:pt x="34" y="155"/>
                      </a:lnTo>
                      <a:lnTo>
                        <a:pt x="39" y="157"/>
                      </a:lnTo>
                      <a:lnTo>
                        <a:pt x="43" y="158"/>
                      </a:lnTo>
                      <a:lnTo>
                        <a:pt x="46" y="158"/>
                      </a:lnTo>
                      <a:lnTo>
                        <a:pt x="50" y="157"/>
                      </a:lnTo>
                      <a:lnTo>
                        <a:pt x="74" y="148"/>
                      </a:lnTo>
                      <a:lnTo>
                        <a:pt x="95" y="138"/>
                      </a:lnTo>
                      <a:lnTo>
                        <a:pt x="116" y="127"/>
                      </a:lnTo>
                      <a:lnTo>
                        <a:pt x="135" y="114"/>
                      </a:lnTo>
                      <a:lnTo>
                        <a:pt x="148" y="100"/>
                      </a:lnTo>
                      <a:lnTo>
                        <a:pt x="156" y="84"/>
                      </a:lnTo>
                      <a:lnTo>
                        <a:pt x="158" y="67"/>
                      </a:lnTo>
                      <a:lnTo>
                        <a:pt x="152" y="49"/>
                      </a:lnTo>
                      <a:lnTo>
                        <a:pt x="139" y="35"/>
                      </a:lnTo>
                      <a:lnTo>
                        <a:pt x="120" y="23"/>
                      </a:lnTo>
                      <a:lnTo>
                        <a:pt x="97" y="14"/>
                      </a:lnTo>
                      <a:lnTo>
                        <a:pt x="71" y="7"/>
                      </a:lnTo>
                      <a:lnTo>
                        <a:pt x="45" y="2"/>
                      </a:lnTo>
                      <a:lnTo>
                        <a:pt x="23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7" y="9"/>
                      </a:lnTo>
                      <a:lnTo>
                        <a:pt x="36" y="13"/>
                      </a:lnTo>
                      <a:lnTo>
                        <a:pt x="56" y="17"/>
                      </a:lnTo>
                      <a:lnTo>
                        <a:pt x="75" y="21"/>
                      </a:lnTo>
                      <a:lnTo>
                        <a:pt x="94" y="26"/>
                      </a:lnTo>
                      <a:lnTo>
                        <a:pt x="110" y="33"/>
                      </a:lnTo>
                      <a:lnTo>
                        <a:pt x="123" y="41"/>
                      </a:lnTo>
                      <a:lnTo>
                        <a:pt x="133" y="5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5" name="Freeform 11"/>
                <p:cNvSpPr>
                  <a:spLocks/>
                </p:cNvSpPr>
                <p:nvPr/>
              </p:nvSpPr>
              <p:spPr bwMode="auto">
                <a:xfrm>
                  <a:off x="1232" y="2211"/>
                  <a:ext cx="133" cy="166"/>
                </a:xfrm>
                <a:custGeom>
                  <a:avLst/>
                  <a:gdLst>
                    <a:gd name="T0" fmla="*/ 0 w 399"/>
                    <a:gd name="T1" fmla="*/ 1 h 331"/>
                    <a:gd name="T2" fmla="*/ 0 w 399"/>
                    <a:gd name="T3" fmla="*/ 1 h 331"/>
                    <a:gd name="T4" fmla="*/ 0 w 399"/>
                    <a:gd name="T5" fmla="*/ 1 h 331"/>
                    <a:gd name="T6" fmla="*/ 0 w 399"/>
                    <a:gd name="T7" fmla="*/ 1 h 331"/>
                    <a:gd name="T8" fmla="*/ 0 w 399"/>
                    <a:gd name="T9" fmla="*/ 1 h 331"/>
                    <a:gd name="T10" fmla="*/ 0 w 399"/>
                    <a:gd name="T11" fmla="*/ 1 h 331"/>
                    <a:gd name="T12" fmla="*/ 0 w 399"/>
                    <a:gd name="T13" fmla="*/ 2 h 331"/>
                    <a:gd name="T14" fmla="*/ 0 w 399"/>
                    <a:gd name="T15" fmla="*/ 2 h 331"/>
                    <a:gd name="T16" fmla="*/ 0 w 399"/>
                    <a:gd name="T17" fmla="*/ 2 h 331"/>
                    <a:gd name="T18" fmla="*/ 0 w 399"/>
                    <a:gd name="T19" fmla="*/ 2 h 331"/>
                    <a:gd name="T20" fmla="*/ 0 w 399"/>
                    <a:gd name="T21" fmla="*/ 2 h 331"/>
                    <a:gd name="T22" fmla="*/ 0 w 399"/>
                    <a:gd name="T23" fmla="*/ 2 h 331"/>
                    <a:gd name="T24" fmla="*/ 0 w 399"/>
                    <a:gd name="T25" fmla="*/ 2 h 331"/>
                    <a:gd name="T26" fmla="*/ 0 w 399"/>
                    <a:gd name="T27" fmla="*/ 2 h 331"/>
                    <a:gd name="T28" fmla="*/ 0 w 399"/>
                    <a:gd name="T29" fmla="*/ 2 h 331"/>
                    <a:gd name="T30" fmla="*/ 0 w 399"/>
                    <a:gd name="T31" fmla="*/ 2 h 331"/>
                    <a:gd name="T32" fmla="*/ 0 w 399"/>
                    <a:gd name="T33" fmla="*/ 2 h 331"/>
                    <a:gd name="T34" fmla="*/ 0 w 399"/>
                    <a:gd name="T35" fmla="*/ 2 h 331"/>
                    <a:gd name="T36" fmla="*/ 0 w 399"/>
                    <a:gd name="T37" fmla="*/ 2 h 331"/>
                    <a:gd name="T38" fmla="*/ 0 w 399"/>
                    <a:gd name="T39" fmla="*/ 2 h 331"/>
                    <a:gd name="T40" fmla="*/ 0 w 399"/>
                    <a:gd name="T41" fmla="*/ 2 h 331"/>
                    <a:gd name="T42" fmla="*/ 0 w 399"/>
                    <a:gd name="T43" fmla="*/ 2 h 331"/>
                    <a:gd name="T44" fmla="*/ 0 w 399"/>
                    <a:gd name="T45" fmla="*/ 2 h 331"/>
                    <a:gd name="T46" fmla="*/ 0 w 399"/>
                    <a:gd name="T47" fmla="*/ 2 h 331"/>
                    <a:gd name="T48" fmla="*/ 0 w 399"/>
                    <a:gd name="T49" fmla="*/ 2 h 331"/>
                    <a:gd name="T50" fmla="*/ 0 w 399"/>
                    <a:gd name="T51" fmla="*/ 2 h 331"/>
                    <a:gd name="T52" fmla="*/ 0 w 399"/>
                    <a:gd name="T53" fmla="*/ 2 h 331"/>
                    <a:gd name="T54" fmla="*/ 0 w 399"/>
                    <a:gd name="T55" fmla="*/ 2 h 331"/>
                    <a:gd name="T56" fmla="*/ 0 w 399"/>
                    <a:gd name="T57" fmla="*/ 1 h 331"/>
                    <a:gd name="T58" fmla="*/ 0 w 399"/>
                    <a:gd name="T59" fmla="*/ 1 h 331"/>
                    <a:gd name="T60" fmla="*/ 0 w 399"/>
                    <a:gd name="T61" fmla="*/ 1 h 331"/>
                    <a:gd name="T62" fmla="*/ 0 w 399"/>
                    <a:gd name="T63" fmla="*/ 1 h 331"/>
                    <a:gd name="T64" fmla="*/ 0 w 399"/>
                    <a:gd name="T65" fmla="*/ 1 h 331"/>
                    <a:gd name="T66" fmla="*/ 0 w 399"/>
                    <a:gd name="T67" fmla="*/ 1 h 331"/>
                    <a:gd name="T68" fmla="*/ 0 w 399"/>
                    <a:gd name="T69" fmla="*/ 1 h 331"/>
                    <a:gd name="T70" fmla="*/ 0 w 399"/>
                    <a:gd name="T71" fmla="*/ 1 h 331"/>
                    <a:gd name="T72" fmla="*/ 0 w 399"/>
                    <a:gd name="T73" fmla="*/ 1 h 331"/>
                    <a:gd name="T74" fmla="*/ 0 w 399"/>
                    <a:gd name="T75" fmla="*/ 1 h 331"/>
                    <a:gd name="T76" fmla="*/ 0 w 399"/>
                    <a:gd name="T77" fmla="*/ 1 h 331"/>
                    <a:gd name="T78" fmla="*/ 0 w 399"/>
                    <a:gd name="T79" fmla="*/ 1 h 331"/>
                    <a:gd name="T80" fmla="*/ 0 w 399"/>
                    <a:gd name="T81" fmla="*/ 0 h 331"/>
                    <a:gd name="T82" fmla="*/ 0 w 399"/>
                    <a:gd name="T83" fmla="*/ 1 h 331"/>
                    <a:gd name="T84" fmla="*/ 0 w 399"/>
                    <a:gd name="T85" fmla="*/ 1 h 331"/>
                    <a:gd name="T86" fmla="*/ 0 w 399"/>
                    <a:gd name="T87" fmla="*/ 1 h 331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99"/>
                    <a:gd name="T133" fmla="*/ 0 h 331"/>
                    <a:gd name="T134" fmla="*/ 399 w 399"/>
                    <a:gd name="T135" fmla="*/ 331 h 331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99" h="331">
                      <a:moveTo>
                        <a:pt x="155" y="44"/>
                      </a:moveTo>
                      <a:lnTo>
                        <a:pt x="124" y="62"/>
                      </a:lnTo>
                      <a:lnTo>
                        <a:pt x="94" y="80"/>
                      </a:lnTo>
                      <a:lnTo>
                        <a:pt x="66" y="101"/>
                      </a:lnTo>
                      <a:lnTo>
                        <a:pt x="42" y="123"/>
                      </a:lnTo>
                      <a:lnTo>
                        <a:pt x="21" y="146"/>
                      </a:lnTo>
                      <a:lnTo>
                        <a:pt x="7" y="171"/>
                      </a:lnTo>
                      <a:lnTo>
                        <a:pt x="0" y="199"/>
                      </a:lnTo>
                      <a:lnTo>
                        <a:pt x="1" y="227"/>
                      </a:lnTo>
                      <a:lnTo>
                        <a:pt x="4" y="234"/>
                      </a:lnTo>
                      <a:lnTo>
                        <a:pt x="7" y="242"/>
                      </a:lnTo>
                      <a:lnTo>
                        <a:pt x="11" y="248"/>
                      </a:lnTo>
                      <a:lnTo>
                        <a:pt x="17" y="255"/>
                      </a:lnTo>
                      <a:lnTo>
                        <a:pt x="24" y="261"/>
                      </a:lnTo>
                      <a:lnTo>
                        <a:pt x="33" y="267"/>
                      </a:lnTo>
                      <a:lnTo>
                        <a:pt x="40" y="272"/>
                      </a:lnTo>
                      <a:lnTo>
                        <a:pt x="50" y="276"/>
                      </a:lnTo>
                      <a:lnTo>
                        <a:pt x="69" y="284"/>
                      </a:lnTo>
                      <a:lnTo>
                        <a:pt x="88" y="291"/>
                      </a:lnTo>
                      <a:lnTo>
                        <a:pt x="107" y="297"/>
                      </a:lnTo>
                      <a:lnTo>
                        <a:pt x="127" y="302"/>
                      </a:lnTo>
                      <a:lnTo>
                        <a:pt x="148" y="307"/>
                      </a:lnTo>
                      <a:lnTo>
                        <a:pt x="168" y="311"/>
                      </a:lnTo>
                      <a:lnTo>
                        <a:pt x="188" y="315"/>
                      </a:lnTo>
                      <a:lnTo>
                        <a:pt x="209" y="318"/>
                      </a:lnTo>
                      <a:lnTo>
                        <a:pt x="230" y="321"/>
                      </a:lnTo>
                      <a:lnTo>
                        <a:pt x="251" y="323"/>
                      </a:lnTo>
                      <a:lnTo>
                        <a:pt x="272" y="325"/>
                      </a:lnTo>
                      <a:lnTo>
                        <a:pt x="294" y="327"/>
                      </a:lnTo>
                      <a:lnTo>
                        <a:pt x="315" y="328"/>
                      </a:lnTo>
                      <a:lnTo>
                        <a:pt x="336" y="329"/>
                      </a:lnTo>
                      <a:lnTo>
                        <a:pt x="358" y="330"/>
                      </a:lnTo>
                      <a:lnTo>
                        <a:pt x="378" y="331"/>
                      </a:lnTo>
                      <a:lnTo>
                        <a:pt x="386" y="331"/>
                      </a:lnTo>
                      <a:lnTo>
                        <a:pt x="391" y="329"/>
                      </a:lnTo>
                      <a:lnTo>
                        <a:pt x="396" y="325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3" y="307"/>
                      </a:lnTo>
                      <a:lnTo>
                        <a:pt x="364" y="304"/>
                      </a:lnTo>
                      <a:lnTo>
                        <a:pt x="345" y="302"/>
                      </a:lnTo>
                      <a:lnTo>
                        <a:pt x="326" y="299"/>
                      </a:lnTo>
                      <a:lnTo>
                        <a:pt x="306" y="297"/>
                      </a:lnTo>
                      <a:lnTo>
                        <a:pt x="287" y="295"/>
                      </a:lnTo>
                      <a:lnTo>
                        <a:pt x="268" y="293"/>
                      </a:lnTo>
                      <a:lnTo>
                        <a:pt x="248" y="291"/>
                      </a:lnTo>
                      <a:lnTo>
                        <a:pt x="229" y="288"/>
                      </a:lnTo>
                      <a:lnTo>
                        <a:pt x="210" y="286"/>
                      </a:lnTo>
                      <a:lnTo>
                        <a:pt x="191" y="283"/>
                      </a:lnTo>
                      <a:lnTo>
                        <a:pt x="172" y="279"/>
                      </a:lnTo>
                      <a:lnTo>
                        <a:pt x="153" y="276"/>
                      </a:lnTo>
                      <a:lnTo>
                        <a:pt x="136" y="271"/>
                      </a:lnTo>
                      <a:lnTo>
                        <a:pt x="117" y="266"/>
                      </a:lnTo>
                      <a:lnTo>
                        <a:pt x="100" y="261"/>
                      </a:lnTo>
                      <a:lnTo>
                        <a:pt x="82" y="254"/>
                      </a:lnTo>
                      <a:lnTo>
                        <a:pt x="68" y="247"/>
                      </a:lnTo>
                      <a:lnTo>
                        <a:pt x="56" y="238"/>
                      </a:lnTo>
                      <a:lnTo>
                        <a:pt x="48" y="228"/>
                      </a:lnTo>
                      <a:lnTo>
                        <a:pt x="43" y="216"/>
                      </a:lnTo>
                      <a:lnTo>
                        <a:pt x="42" y="204"/>
                      </a:lnTo>
                      <a:lnTo>
                        <a:pt x="43" y="189"/>
                      </a:lnTo>
                      <a:lnTo>
                        <a:pt x="48" y="175"/>
                      </a:lnTo>
                      <a:lnTo>
                        <a:pt x="53" y="164"/>
                      </a:lnTo>
                      <a:lnTo>
                        <a:pt x="64" y="149"/>
                      </a:lnTo>
                      <a:lnTo>
                        <a:pt x="75" y="134"/>
                      </a:lnTo>
                      <a:lnTo>
                        <a:pt x="88" y="121"/>
                      </a:lnTo>
                      <a:lnTo>
                        <a:pt x="103" y="109"/>
                      </a:lnTo>
                      <a:lnTo>
                        <a:pt x="117" y="97"/>
                      </a:lnTo>
                      <a:lnTo>
                        <a:pt x="133" y="85"/>
                      </a:lnTo>
                      <a:lnTo>
                        <a:pt x="152" y="73"/>
                      </a:lnTo>
                      <a:lnTo>
                        <a:pt x="171" y="61"/>
                      </a:lnTo>
                      <a:lnTo>
                        <a:pt x="190" y="51"/>
                      </a:lnTo>
                      <a:lnTo>
                        <a:pt x="214" y="42"/>
                      </a:lnTo>
                      <a:lnTo>
                        <a:pt x="242" y="33"/>
                      </a:lnTo>
                      <a:lnTo>
                        <a:pt x="270" y="25"/>
                      </a:lnTo>
                      <a:lnTo>
                        <a:pt x="294" y="18"/>
                      </a:lnTo>
                      <a:lnTo>
                        <a:pt x="315" y="12"/>
                      </a:lnTo>
                      <a:lnTo>
                        <a:pt x="328" y="6"/>
                      </a:lnTo>
                      <a:lnTo>
                        <a:pt x="332" y="2"/>
                      </a:lnTo>
                      <a:lnTo>
                        <a:pt x="317" y="0"/>
                      </a:lnTo>
                      <a:lnTo>
                        <a:pt x="297" y="1"/>
                      </a:lnTo>
                      <a:lnTo>
                        <a:pt x="274" y="4"/>
                      </a:lnTo>
                      <a:lnTo>
                        <a:pt x="249" y="9"/>
                      </a:lnTo>
                      <a:lnTo>
                        <a:pt x="223" y="16"/>
                      </a:lnTo>
                      <a:lnTo>
                        <a:pt x="198" y="24"/>
                      </a:lnTo>
                      <a:lnTo>
                        <a:pt x="175" y="33"/>
                      </a:lnTo>
                      <a:lnTo>
                        <a:pt x="155" y="4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6" name="Freeform 12"/>
                <p:cNvSpPr>
                  <a:spLocks/>
                </p:cNvSpPr>
                <p:nvPr/>
              </p:nvSpPr>
              <p:spPr bwMode="auto">
                <a:xfrm>
                  <a:off x="1419" y="2206"/>
                  <a:ext cx="116" cy="110"/>
                </a:xfrm>
                <a:custGeom>
                  <a:avLst/>
                  <a:gdLst>
                    <a:gd name="T0" fmla="*/ 0 w 350"/>
                    <a:gd name="T1" fmla="*/ 0 h 221"/>
                    <a:gd name="T2" fmla="*/ 0 w 350"/>
                    <a:gd name="T3" fmla="*/ 0 h 221"/>
                    <a:gd name="T4" fmla="*/ 0 w 350"/>
                    <a:gd name="T5" fmla="*/ 0 h 221"/>
                    <a:gd name="T6" fmla="*/ 0 w 350"/>
                    <a:gd name="T7" fmla="*/ 0 h 221"/>
                    <a:gd name="T8" fmla="*/ 0 w 350"/>
                    <a:gd name="T9" fmla="*/ 0 h 221"/>
                    <a:gd name="T10" fmla="*/ 0 w 350"/>
                    <a:gd name="T11" fmla="*/ 0 h 221"/>
                    <a:gd name="T12" fmla="*/ 0 w 350"/>
                    <a:gd name="T13" fmla="*/ 0 h 221"/>
                    <a:gd name="T14" fmla="*/ 0 w 350"/>
                    <a:gd name="T15" fmla="*/ 0 h 221"/>
                    <a:gd name="T16" fmla="*/ 0 w 350"/>
                    <a:gd name="T17" fmla="*/ 0 h 221"/>
                    <a:gd name="T18" fmla="*/ 0 w 350"/>
                    <a:gd name="T19" fmla="*/ 0 h 221"/>
                    <a:gd name="T20" fmla="*/ 0 w 350"/>
                    <a:gd name="T21" fmla="*/ 0 h 221"/>
                    <a:gd name="T22" fmla="*/ 0 w 350"/>
                    <a:gd name="T23" fmla="*/ 0 h 221"/>
                    <a:gd name="T24" fmla="*/ 0 w 350"/>
                    <a:gd name="T25" fmla="*/ 0 h 221"/>
                    <a:gd name="T26" fmla="*/ 0 w 350"/>
                    <a:gd name="T27" fmla="*/ 0 h 221"/>
                    <a:gd name="T28" fmla="*/ 0 w 350"/>
                    <a:gd name="T29" fmla="*/ 0 h 221"/>
                    <a:gd name="T30" fmla="*/ 0 w 350"/>
                    <a:gd name="T31" fmla="*/ 0 h 221"/>
                    <a:gd name="T32" fmla="*/ 0 w 350"/>
                    <a:gd name="T33" fmla="*/ 0 h 221"/>
                    <a:gd name="T34" fmla="*/ 0 w 350"/>
                    <a:gd name="T35" fmla="*/ 0 h 221"/>
                    <a:gd name="T36" fmla="*/ 0 w 350"/>
                    <a:gd name="T37" fmla="*/ 0 h 221"/>
                    <a:gd name="T38" fmla="*/ 0 w 350"/>
                    <a:gd name="T39" fmla="*/ 0 h 221"/>
                    <a:gd name="T40" fmla="*/ 0 w 350"/>
                    <a:gd name="T41" fmla="*/ 0 h 221"/>
                    <a:gd name="T42" fmla="*/ 0 w 350"/>
                    <a:gd name="T43" fmla="*/ 0 h 221"/>
                    <a:gd name="T44" fmla="*/ 0 w 350"/>
                    <a:gd name="T45" fmla="*/ 0 h 221"/>
                    <a:gd name="T46" fmla="*/ 0 w 350"/>
                    <a:gd name="T47" fmla="*/ 0 h 221"/>
                    <a:gd name="T48" fmla="*/ 0 w 350"/>
                    <a:gd name="T49" fmla="*/ 0 h 221"/>
                    <a:gd name="T50" fmla="*/ 0 w 350"/>
                    <a:gd name="T51" fmla="*/ 0 h 221"/>
                    <a:gd name="T52" fmla="*/ 0 w 350"/>
                    <a:gd name="T53" fmla="*/ 0 h 221"/>
                    <a:gd name="T54" fmla="*/ 0 w 350"/>
                    <a:gd name="T55" fmla="*/ 0 h 221"/>
                    <a:gd name="T56" fmla="*/ 0 w 350"/>
                    <a:gd name="T57" fmla="*/ 0 h 221"/>
                    <a:gd name="T58" fmla="*/ 0 w 350"/>
                    <a:gd name="T59" fmla="*/ 0 h 221"/>
                    <a:gd name="T60" fmla="*/ 0 w 350"/>
                    <a:gd name="T61" fmla="*/ 0 h 221"/>
                    <a:gd name="T62" fmla="*/ 0 w 350"/>
                    <a:gd name="T63" fmla="*/ 0 h 221"/>
                    <a:gd name="T64" fmla="*/ 0 w 350"/>
                    <a:gd name="T65" fmla="*/ 0 h 221"/>
                    <a:gd name="T66" fmla="*/ 0 w 350"/>
                    <a:gd name="T67" fmla="*/ 0 h 221"/>
                    <a:gd name="T68" fmla="*/ 0 w 350"/>
                    <a:gd name="T69" fmla="*/ 0 h 221"/>
                    <a:gd name="T70" fmla="*/ 0 w 350"/>
                    <a:gd name="T71" fmla="*/ 0 h 221"/>
                    <a:gd name="T72" fmla="*/ 0 w 350"/>
                    <a:gd name="T73" fmla="*/ 0 h 221"/>
                    <a:gd name="T74" fmla="*/ 0 w 350"/>
                    <a:gd name="T75" fmla="*/ 0 h 221"/>
                    <a:gd name="T76" fmla="*/ 0 w 350"/>
                    <a:gd name="T77" fmla="*/ 0 h 221"/>
                    <a:gd name="T78" fmla="*/ 0 w 350"/>
                    <a:gd name="T79" fmla="*/ 0 h 221"/>
                    <a:gd name="T80" fmla="*/ 0 w 350"/>
                    <a:gd name="T81" fmla="*/ 0 h 221"/>
                    <a:gd name="T82" fmla="*/ 0 w 350"/>
                    <a:gd name="T83" fmla="*/ 0 h 221"/>
                    <a:gd name="T84" fmla="*/ 0 w 350"/>
                    <a:gd name="T85" fmla="*/ 0 h 221"/>
                    <a:gd name="T86" fmla="*/ 0 w 350"/>
                    <a:gd name="T87" fmla="*/ 0 h 221"/>
                    <a:gd name="T88" fmla="*/ 0 w 350"/>
                    <a:gd name="T89" fmla="*/ 0 h 221"/>
                    <a:gd name="T90" fmla="*/ 0 w 350"/>
                    <a:gd name="T91" fmla="*/ 0 h 221"/>
                    <a:gd name="T92" fmla="*/ 0 w 350"/>
                    <a:gd name="T93" fmla="*/ 0 h 221"/>
                    <a:gd name="T94" fmla="*/ 0 w 350"/>
                    <a:gd name="T95" fmla="*/ 0 h 221"/>
                    <a:gd name="T96" fmla="*/ 0 w 350"/>
                    <a:gd name="T97" fmla="*/ 0 h 221"/>
                    <a:gd name="T98" fmla="*/ 0 w 350"/>
                    <a:gd name="T99" fmla="*/ 0 h 221"/>
                    <a:gd name="T100" fmla="*/ 0 w 350"/>
                    <a:gd name="T101" fmla="*/ 0 h 221"/>
                    <a:gd name="T102" fmla="*/ 0 w 350"/>
                    <a:gd name="T103" fmla="*/ 0 h 221"/>
                    <a:gd name="T104" fmla="*/ 0 w 350"/>
                    <a:gd name="T105" fmla="*/ 0 h 221"/>
                    <a:gd name="T106" fmla="*/ 0 w 350"/>
                    <a:gd name="T107" fmla="*/ 0 h 221"/>
                    <a:gd name="T108" fmla="*/ 0 w 350"/>
                    <a:gd name="T109" fmla="*/ 0 h 221"/>
                    <a:gd name="T110" fmla="*/ 0 w 350"/>
                    <a:gd name="T111" fmla="*/ 0 h 221"/>
                    <a:gd name="T112" fmla="*/ 0 w 350"/>
                    <a:gd name="T113" fmla="*/ 0 h 221"/>
                    <a:gd name="T114" fmla="*/ 0 w 350"/>
                    <a:gd name="T115" fmla="*/ 0 h 221"/>
                    <a:gd name="T116" fmla="*/ 0 w 350"/>
                    <a:gd name="T117" fmla="*/ 0 h 221"/>
                    <a:gd name="T118" fmla="*/ 0 w 350"/>
                    <a:gd name="T119" fmla="*/ 0 h 221"/>
                    <a:gd name="T120" fmla="*/ 0 w 350"/>
                    <a:gd name="T121" fmla="*/ 0 h 221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50"/>
                    <a:gd name="T184" fmla="*/ 0 h 221"/>
                    <a:gd name="T185" fmla="*/ 350 w 350"/>
                    <a:gd name="T186" fmla="*/ 221 h 221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50" h="221">
                      <a:moveTo>
                        <a:pt x="290" y="68"/>
                      </a:moveTo>
                      <a:lnTo>
                        <a:pt x="306" y="80"/>
                      </a:lnTo>
                      <a:lnTo>
                        <a:pt x="316" y="94"/>
                      </a:lnTo>
                      <a:lnTo>
                        <a:pt x="321" y="109"/>
                      </a:lnTo>
                      <a:lnTo>
                        <a:pt x="321" y="125"/>
                      </a:lnTo>
                      <a:lnTo>
                        <a:pt x="318" y="138"/>
                      </a:lnTo>
                      <a:lnTo>
                        <a:pt x="312" y="149"/>
                      </a:lnTo>
                      <a:lnTo>
                        <a:pt x="302" y="160"/>
                      </a:lnTo>
                      <a:lnTo>
                        <a:pt x="292" y="169"/>
                      </a:lnTo>
                      <a:lnTo>
                        <a:pt x="279" y="179"/>
                      </a:lnTo>
                      <a:lnTo>
                        <a:pt x="266" y="187"/>
                      </a:lnTo>
                      <a:lnTo>
                        <a:pt x="253" y="196"/>
                      </a:lnTo>
                      <a:lnTo>
                        <a:pt x="240" y="205"/>
                      </a:lnTo>
                      <a:lnTo>
                        <a:pt x="237" y="209"/>
                      </a:lnTo>
                      <a:lnTo>
                        <a:pt x="237" y="212"/>
                      </a:lnTo>
                      <a:lnTo>
                        <a:pt x="237" y="215"/>
                      </a:lnTo>
                      <a:lnTo>
                        <a:pt x="240" y="218"/>
                      </a:lnTo>
                      <a:lnTo>
                        <a:pt x="244" y="220"/>
                      </a:lnTo>
                      <a:lnTo>
                        <a:pt x="250" y="221"/>
                      </a:lnTo>
                      <a:lnTo>
                        <a:pt x="254" y="220"/>
                      </a:lnTo>
                      <a:lnTo>
                        <a:pt x="258" y="218"/>
                      </a:lnTo>
                      <a:lnTo>
                        <a:pt x="287" y="204"/>
                      </a:lnTo>
                      <a:lnTo>
                        <a:pt x="312" y="187"/>
                      </a:lnTo>
                      <a:lnTo>
                        <a:pt x="331" y="168"/>
                      </a:lnTo>
                      <a:lnTo>
                        <a:pt x="344" y="146"/>
                      </a:lnTo>
                      <a:lnTo>
                        <a:pt x="350" y="124"/>
                      </a:lnTo>
                      <a:lnTo>
                        <a:pt x="347" y="101"/>
                      </a:lnTo>
                      <a:lnTo>
                        <a:pt x="335" y="80"/>
                      </a:lnTo>
                      <a:lnTo>
                        <a:pt x="312" y="61"/>
                      </a:lnTo>
                      <a:lnTo>
                        <a:pt x="295" y="50"/>
                      </a:lnTo>
                      <a:lnTo>
                        <a:pt x="274" y="42"/>
                      </a:lnTo>
                      <a:lnTo>
                        <a:pt x="253" y="34"/>
                      </a:lnTo>
                      <a:lnTo>
                        <a:pt x="228" y="27"/>
                      </a:lnTo>
                      <a:lnTo>
                        <a:pt x="203" y="20"/>
                      </a:lnTo>
                      <a:lnTo>
                        <a:pt x="179" y="15"/>
                      </a:lnTo>
                      <a:lnTo>
                        <a:pt x="152" y="11"/>
                      </a:lnTo>
                      <a:lnTo>
                        <a:pt x="128" y="7"/>
                      </a:lnTo>
                      <a:lnTo>
                        <a:pt x="103" y="4"/>
                      </a:lnTo>
                      <a:lnTo>
                        <a:pt x="81" y="2"/>
                      </a:lnTo>
                      <a:lnTo>
                        <a:pt x="60" y="0"/>
                      </a:lnTo>
                      <a:lnTo>
                        <a:pt x="42" y="0"/>
                      </a:lnTo>
                      <a:lnTo>
                        <a:pt x="26" y="0"/>
                      </a:lnTo>
                      <a:lnTo>
                        <a:pt x="13" y="0"/>
                      </a:lnTo>
                      <a:lnTo>
                        <a:pt x="4" y="2"/>
                      </a:lnTo>
                      <a:lnTo>
                        <a:pt x="0" y="4"/>
                      </a:lnTo>
                      <a:lnTo>
                        <a:pt x="15" y="6"/>
                      </a:lnTo>
                      <a:lnTo>
                        <a:pt x="29" y="7"/>
                      </a:lnTo>
                      <a:lnTo>
                        <a:pt x="47" y="9"/>
                      </a:lnTo>
                      <a:lnTo>
                        <a:pt x="64" y="11"/>
                      </a:lnTo>
                      <a:lnTo>
                        <a:pt x="81" y="14"/>
                      </a:lnTo>
                      <a:lnTo>
                        <a:pt x="102" y="16"/>
                      </a:lnTo>
                      <a:lnTo>
                        <a:pt x="121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4"/>
                      </a:lnTo>
                      <a:lnTo>
                        <a:pt x="219" y="39"/>
                      </a:lnTo>
                      <a:lnTo>
                        <a:pt x="238" y="45"/>
                      </a:lnTo>
                      <a:lnTo>
                        <a:pt x="257" y="53"/>
                      </a:lnTo>
                      <a:lnTo>
                        <a:pt x="274" y="60"/>
                      </a:lnTo>
                      <a:lnTo>
                        <a:pt x="290" y="68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7" name="Freeform 13"/>
                <p:cNvSpPr>
                  <a:spLocks/>
                </p:cNvSpPr>
                <p:nvPr/>
              </p:nvSpPr>
              <p:spPr bwMode="auto">
                <a:xfrm>
                  <a:off x="1181" y="2256"/>
                  <a:ext cx="48" cy="105"/>
                </a:xfrm>
                <a:custGeom>
                  <a:avLst/>
                  <a:gdLst>
                    <a:gd name="T0" fmla="*/ 0 w 142"/>
                    <a:gd name="T1" fmla="*/ 1 h 208"/>
                    <a:gd name="T2" fmla="*/ 0 w 142"/>
                    <a:gd name="T3" fmla="*/ 1 h 208"/>
                    <a:gd name="T4" fmla="*/ 0 w 142"/>
                    <a:gd name="T5" fmla="*/ 1 h 208"/>
                    <a:gd name="T6" fmla="*/ 0 w 142"/>
                    <a:gd name="T7" fmla="*/ 1 h 208"/>
                    <a:gd name="T8" fmla="*/ 0 w 142"/>
                    <a:gd name="T9" fmla="*/ 1 h 208"/>
                    <a:gd name="T10" fmla="*/ 0 w 142"/>
                    <a:gd name="T11" fmla="*/ 1 h 208"/>
                    <a:gd name="T12" fmla="*/ 0 w 142"/>
                    <a:gd name="T13" fmla="*/ 1 h 208"/>
                    <a:gd name="T14" fmla="*/ 0 w 142"/>
                    <a:gd name="T15" fmla="*/ 1 h 208"/>
                    <a:gd name="T16" fmla="*/ 0 w 142"/>
                    <a:gd name="T17" fmla="*/ 1 h 208"/>
                    <a:gd name="T18" fmla="*/ 0 w 142"/>
                    <a:gd name="T19" fmla="*/ 1 h 208"/>
                    <a:gd name="T20" fmla="*/ 0 w 142"/>
                    <a:gd name="T21" fmla="*/ 1 h 208"/>
                    <a:gd name="T22" fmla="*/ 0 w 142"/>
                    <a:gd name="T23" fmla="*/ 1 h 208"/>
                    <a:gd name="T24" fmla="*/ 0 w 142"/>
                    <a:gd name="T25" fmla="*/ 1 h 208"/>
                    <a:gd name="T26" fmla="*/ 0 w 142"/>
                    <a:gd name="T27" fmla="*/ 1 h 208"/>
                    <a:gd name="T28" fmla="*/ 0 w 142"/>
                    <a:gd name="T29" fmla="*/ 1 h 208"/>
                    <a:gd name="T30" fmla="*/ 0 w 142"/>
                    <a:gd name="T31" fmla="*/ 1 h 208"/>
                    <a:gd name="T32" fmla="*/ 0 w 142"/>
                    <a:gd name="T33" fmla="*/ 1 h 208"/>
                    <a:gd name="T34" fmla="*/ 0 w 142"/>
                    <a:gd name="T35" fmla="*/ 1 h 208"/>
                    <a:gd name="T36" fmla="*/ 0 w 142"/>
                    <a:gd name="T37" fmla="*/ 1 h 208"/>
                    <a:gd name="T38" fmla="*/ 0 w 142"/>
                    <a:gd name="T39" fmla="*/ 1 h 208"/>
                    <a:gd name="T40" fmla="*/ 0 w 142"/>
                    <a:gd name="T41" fmla="*/ 1 h 208"/>
                    <a:gd name="T42" fmla="*/ 0 w 142"/>
                    <a:gd name="T43" fmla="*/ 1 h 208"/>
                    <a:gd name="T44" fmla="*/ 0 w 142"/>
                    <a:gd name="T45" fmla="*/ 1 h 208"/>
                    <a:gd name="T46" fmla="*/ 0 w 142"/>
                    <a:gd name="T47" fmla="*/ 1 h 208"/>
                    <a:gd name="T48" fmla="*/ 0 w 142"/>
                    <a:gd name="T49" fmla="*/ 1 h 208"/>
                    <a:gd name="T50" fmla="*/ 0 w 142"/>
                    <a:gd name="T51" fmla="*/ 1 h 208"/>
                    <a:gd name="T52" fmla="*/ 0 w 142"/>
                    <a:gd name="T53" fmla="*/ 1 h 208"/>
                    <a:gd name="T54" fmla="*/ 0 w 142"/>
                    <a:gd name="T55" fmla="*/ 1 h 208"/>
                    <a:gd name="T56" fmla="*/ 0 w 142"/>
                    <a:gd name="T57" fmla="*/ 1 h 208"/>
                    <a:gd name="T58" fmla="*/ 0 w 142"/>
                    <a:gd name="T59" fmla="*/ 1 h 208"/>
                    <a:gd name="T60" fmla="*/ 0 w 142"/>
                    <a:gd name="T61" fmla="*/ 1 h 208"/>
                    <a:gd name="T62" fmla="*/ 0 w 142"/>
                    <a:gd name="T63" fmla="*/ 1 h 208"/>
                    <a:gd name="T64" fmla="*/ 0 w 142"/>
                    <a:gd name="T65" fmla="*/ 1 h 208"/>
                    <a:gd name="T66" fmla="*/ 0 w 142"/>
                    <a:gd name="T67" fmla="*/ 0 h 208"/>
                    <a:gd name="T68" fmla="*/ 0 w 142"/>
                    <a:gd name="T69" fmla="*/ 1 h 208"/>
                    <a:gd name="T70" fmla="*/ 0 w 142"/>
                    <a:gd name="T71" fmla="*/ 1 h 208"/>
                    <a:gd name="T72" fmla="*/ 0 w 142"/>
                    <a:gd name="T73" fmla="*/ 1 h 208"/>
                    <a:gd name="T74" fmla="*/ 0 w 142"/>
                    <a:gd name="T75" fmla="*/ 1 h 208"/>
                    <a:gd name="T76" fmla="*/ 0 w 142"/>
                    <a:gd name="T77" fmla="*/ 1 h 208"/>
                    <a:gd name="T78" fmla="*/ 0 w 142"/>
                    <a:gd name="T79" fmla="*/ 1 h 208"/>
                    <a:gd name="T80" fmla="*/ 0 w 142"/>
                    <a:gd name="T81" fmla="*/ 1 h 20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2"/>
                    <a:gd name="T124" fmla="*/ 0 h 208"/>
                    <a:gd name="T125" fmla="*/ 142 w 142"/>
                    <a:gd name="T126" fmla="*/ 208 h 20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2" h="208">
                      <a:moveTo>
                        <a:pt x="0" y="114"/>
                      </a:moveTo>
                      <a:lnTo>
                        <a:pt x="0" y="131"/>
                      </a:lnTo>
                      <a:lnTo>
                        <a:pt x="6" y="147"/>
                      </a:lnTo>
                      <a:lnTo>
                        <a:pt x="16" y="162"/>
                      </a:lnTo>
                      <a:lnTo>
                        <a:pt x="30" y="175"/>
                      </a:lnTo>
                      <a:lnTo>
                        <a:pt x="48" y="186"/>
                      </a:lnTo>
                      <a:lnTo>
                        <a:pt x="68" y="196"/>
                      </a:lnTo>
                      <a:lnTo>
                        <a:pt x="91" y="203"/>
                      </a:lnTo>
                      <a:lnTo>
                        <a:pt x="114" y="207"/>
                      </a:lnTo>
                      <a:lnTo>
                        <a:pt x="122" y="208"/>
                      </a:lnTo>
                      <a:lnTo>
                        <a:pt x="129" y="206"/>
                      </a:lnTo>
                      <a:lnTo>
                        <a:pt x="135" y="203"/>
                      </a:lnTo>
                      <a:lnTo>
                        <a:pt x="138" y="199"/>
                      </a:lnTo>
                      <a:lnTo>
                        <a:pt x="138" y="194"/>
                      </a:lnTo>
                      <a:lnTo>
                        <a:pt x="136" y="189"/>
                      </a:lnTo>
                      <a:lnTo>
                        <a:pt x="132" y="185"/>
                      </a:lnTo>
                      <a:lnTo>
                        <a:pt x="125" y="183"/>
                      </a:lnTo>
                      <a:lnTo>
                        <a:pt x="101" y="177"/>
                      </a:lnTo>
                      <a:lnTo>
                        <a:pt x="80" y="169"/>
                      </a:lnTo>
                      <a:lnTo>
                        <a:pt x="62" y="158"/>
                      </a:lnTo>
                      <a:lnTo>
                        <a:pt x="49" y="146"/>
                      </a:lnTo>
                      <a:lnTo>
                        <a:pt x="40" y="131"/>
                      </a:lnTo>
                      <a:lnTo>
                        <a:pt x="36" y="115"/>
                      </a:lnTo>
                      <a:lnTo>
                        <a:pt x="36" y="97"/>
                      </a:lnTo>
                      <a:lnTo>
                        <a:pt x="43" y="79"/>
                      </a:lnTo>
                      <a:lnTo>
                        <a:pt x="52" y="66"/>
                      </a:lnTo>
                      <a:lnTo>
                        <a:pt x="64" y="54"/>
                      </a:lnTo>
                      <a:lnTo>
                        <a:pt x="77" y="43"/>
                      </a:lnTo>
                      <a:lnTo>
                        <a:pt x="91" y="33"/>
                      </a:lnTo>
                      <a:lnTo>
                        <a:pt x="104" y="24"/>
                      </a:lnTo>
                      <a:lnTo>
                        <a:pt x="119" y="16"/>
                      </a:lnTo>
                      <a:lnTo>
                        <a:pt x="132" y="8"/>
                      </a:lnTo>
                      <a:lnTo>
                        <a:pt x="142" y="1"/>
                      </a:lnTo>
                      <a:lnTo>
                        <a:pt x="132" y="0"/>
                      </a:lnTo>
                      <a:lnTo>
                        <a:pt x="116" y="5"/>
                      </a:lnTo>
                      <a:lnTo>
                        <a:pt x="94" y="16"/>
                      </a:lnTo>
                      <a:lnTo>
                        <a:pt x="69" y="31"/>
                      </a:lnTo>
                      <a:lnTo>
                        <a:pt x="46" y="50"/>
                      </a:lnTo>
                      <a:lnTo>
                        <a:pt x="24" y="70"/>
                      </a:lnTo>
                      <a:lnTo>
                        <a:pt x="9" y="92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8" name="Freeform 14"/>
                <p:cNvSpPr>
                  <a:spLocks/>
                </p:cNvSpPr>
                <p:nvPr/>
              </p:nvSpPr>
              <p:spPr bwMode="auto">
                <a:xfrm>
                  <a:off x="1515" y="2198"/>
                  <a:ext cx="101" cy="136"/>
                </a:xfrm>
                <a:custGeom>
                  <a:avLst/>
                  <a:gdLst>
                    <a:gd name="T0" fmla="*/ 0 w 304"/>
                    <a:gd name="T1" fmla="*/ 1 h 272"/>
                    <a:gd name="T2" fmla="*/ 0 w 304"/>
                    <a:gd name="T3" fmla="*/ 1 h 272"/>
                    <a:gd name="T4" fmla="*/ 0 w 304"/>
                    <a:gd name="T5" fmla="*/ 1 h 272"/>
                    <a:gd name="T6" fmla="*/ 0 w 304"/>
                    <a:gd name="T7" fmla="*/ 1 h 272"/>
                    <a:gd name="T8" fmla="*/ 0 w 304"/>
                    <a:gd name="T9" fmla="*/ 1 h 272"/>
                    <a:gd name="T10" fmla="*/ 0 w 304"/>
                    <a:gd name="T11" fmla="*/ 1 h 272"/>
                    <a:gd name="T12" fmla="*/ 0 w 304"/>
                    <a:gd name="T13" fmla="*/ 1 h 272"/>
                    <a:gd name="T14" fmla="*/ 0 w 304"/>
                    <a:gd name="T15" fmla="*/ 1 h 272"/>
                    <a:gd name="T16" fmla="*/ 0 w 304"/>
                    <a:gd name="T17" fmla="*/ 1 h 272"/>
                    <a:gd name="T18" fmla="*/ 0 w 304"/>
                    <a:gd name="T19" fmla="*/ 1 h 272"/>
                    <a:gd name="T20" fmla="*/ 0 w 304"/>
                    <a:gd name="T21" fmla="*/ 1 h 272"/>
                    <a:gd name="T22" fmla="*/ 0 w 304"/>
                    <a:gd name="T23" fmla="*/ 1 h 272"/>
                    <a:gd name="T24" fmla="*/ 0 w 304"/>
                    <a:gd name="T25" fmla="*/ 1 h 272"/>
                    <a:gd name="T26" fmla="*/ 0 w 304"/>
                    <a:gd name="T27" fmla="*/ 1 h 272"/>
                    <a:gd name="T28" fmla="*/ 0 w 304"/>
                    <a:gd name="T29" fmla="*/ 1 h 272"/>
                    <a:gd name="T30" fmla="*/ 0 w 304"/>
                    <a:gd name="T31" fmla="*/ 1 h 272"/>
                    <a:gd name="T32" fmla="*/ 0 w 304"/>
                    <a:gd name="T33" fmla="*/ 1 h 272"/>
                    <a:gd name="T34" fmla="*/ 0 w 304"/>
                    <a:gd name="T35" fmla="*/ 1 h 272"/>
                    <a:gd name="T36" fmla="*/ 0 w 304"/>
                    <a:gd name="T37" fmla="*/ 1 h 272"/>
                    <a:gd name="T38" fmla="*/ 0 w 304"/>
                    <a:gd name="T39" fmla="*/ 1 h 272"/>
                    <a:gd name="T40" fmla="*/ 0 w 304"/>
                    <a:gd name="T41" fmla="*/ 1 h 272"/>
                    <a:gd name="T42" fmla="*/ 0 w 304"/>
                    <a:gd name="T43" fmla="*/ 1 h 272"/>
                    <a:gd name="T44" fmla="*/ 0 w 304"/>
                    <a:gd name="T45" fmla="*/ 1 h 272"/>
                    <a:gd name="T46" fmla="*/ 0 w 304"/>
                    <a:gd name="T47" fmla="*/ 1 h 272"/>
                    <a:gd name="T48" fmla="*/ 0 w 304"/>
                    <a:gd name="T49" fmla="*/ 1 h 272"/>
                    <a:gd name="T50" fmla="*/ 0 w 304"/>
                    <a:gd name="T51" fmla="*/ 1 h 272"/>
                    <a:gd name="T52" fmla="*/ 0 w 304"/>
                    <a:gd name="T53" fmla="*/ 1 h 272"/>
                    <a:gd name="T54" fmla="*/ 0 w 304"/>
                    <a:gd name="T55" fmla="*/ 1 h 272"/>
                    <a:gd name="T56" fmla="*/ 0 w 304"/>
                    <a:gd name="T57" fmla="*/ 1 h 272"/>
                    <a:gd name="T58" fmla="*/ 0 w 304"/>
                    <a:gd name="T59" fmla="*/ 1 h 272"/>
                    <a:gd name="T60" fmla="*/ 0 w 304"/>
                    <a:gd name="T61" fmla="*/ 1 h 272"/>
                    <a:gd name="T62" fmla="*/ 0 w 304"/>
                    <a:gd name="T63" fmla="*/ 1 h 272"/>
                    <a:gd name="T64" fmla="*/ 0 w 304"/>
                    <a:gd name="T65" fmla="*/ 1 h 272"/>
                    <a:gd name="T66" fmla="*/ 0 w 304"/>
                    <a:gd name="T67" fmla="*/ 1 h 272"/>
                    <a:gd name="T68" fmla="*/ 0 w 304"/>
                    <a:gd name="T69" fmla="*/ 1 h 272"/>
                    <a:gd name="T70" fmla="*/ 0 w 304"/>
                    <a:gd name="T71" fmla="*/ 1 h 272"/>
                    <a:gd name="T72" fmla="*/ 0 w 304"/>
                    <a:gd name="T73" fmla="*/ 1 h 272"/>
                    <a:gd name="T74" fmla="*/ 0 w 304"/>
                    <a:gd name="T75" fmla="*/ 1 h 27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4"/>
                    <a:gd name="T115" fmla="*/ 0 h 272"/>
                    <a:gd name="T116" fmla="*/ 304 w 304"/>
                    <a:gd name="T117" fmla="*/ 272 h 27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4" h="272">
                      <a:moveTo>
                        <a:pt x="246" y="102"/>
                      </a:moveTo>
                      <a:lnTo>
                        <a:pt x="257" y="109"/>
                      </a:lnTo>
                      <a:lnTo>
                        <a:pt x="265" y="117"/>
                      </a:lnTo>
                      <a:lnTo>
                        <a:pt x="271" y="126"/>
                      </a:lnTo>
                      <a:lnTo>
                        <a:pt x="277" y="135"/>
                      </a:lnTo>
                      <a:lnTo>
                        <a:pt x="278" y="144"/>
                      </a:lnTo>
                      <a:lnTo>
                        <a:pt x="278" y="154"/>
                      </a:lnTo>
                      <a:lnTo>
                        <a:pt x="274" y="164"/>
                      </a:lnTo>
                      <a:lnTo>
                        <a:pt x="268" y="173"/>
                      </a:lnTo>
                      <a:lnTo>
                        <a:pt x="258" y="183"/>
                      </a:lnTo>
                      <a:lnTo>
                        <a:pt x="246" y="192"/>
                      </a:lnTo>
                      <a:lnTo>
                        <a:pt x="233" y="200"/>
                      </a:lnTo>
                      <a:lnTo>
                        <a:pt x="219" y="208"/>
                      </a:lnTo>
                      <a:lnTo>
                        <a:pt x="206" y="215"/>
                      </a:lnTo>
                      <a:lnTo>
                        <a:pt x="191" y="224"/>
                      </a:lnTo>
                      <a:lnTo>
                        <a:pt x="177" y="232"/>
                      </a:lnTo>
                      <a:lnTo>
                        <a:pt x="164" y="241"/>
                      </a:lnTo>
                      <a:lnTo>
                        <a:pt x="159" y="244"/>
                      </a:lnTo>
                      <a:lnTo>
                        <a:pt x="157" y="248"/>
                      </a:lnTo>
                      <a:lnTo>
                        <a:pt x="154" y="252"/>
                      </a:lnTo>
                      <a:lnTo>
                        <a:pt x="151" y="256"/>
                      </a:lnTo>
                      <a:lnTo>
                        <a:pt x="149" y="260"/>
                      </a:lnTo>
                      <a:lnTo>
                        <a:pt x="149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7" y="272"/>
                      </a:lnTo>
                      <a:lnTo>
                        <a:pt x="172" y="271"/>
                      </a:lnTo>
                      <a:lnTo>
                        <a:pt x="177" y="268"/>
                      </a:lnTo>
                      <a:lnTo>
                        <a:pt x="191" y="257"/>
                      </a:lnTo>
                      <a:lnTo>
                        <a:pt x="207" y="246"/>
                      </a:lnTo>
                      <a:lnTo>
                        <a:pt x="223" y="236"/>
                      </a:lnTo>
                      <a:lnTo>
                        <a:pt x="241" y="226"/>
                      </a:lnTo>
                      <a:lnTo>
                        <a:pt x="257" y="215"/>
                      </a:lnTo>
                      <a:lnTo>
                        <a:pt x="271" y="204"/>
                      </a:lnTo>
                      <a:lnTo>
                        <a:pt x="286" y="192"/>
                      </a:lnTo>
                      <a:lnTo>
                        <a:pt x="296" y="179"/>
                      </a:lnTo>
                      <a:lnTo>
                        <a:pt x="303" y="164"/>
                      </a:lnTo>
                      <a:lnTo>
                        <a:pt x="304" y="149"/>
                      </a:lnTo>
                      <a:lnTo>
                        <a:pt x="300" y="134"/>
                      </a:lnTo>
                      <a:lnTo>
                        <a:pt x="293" y="120"/>
                      </a:lnTo>
                      <a:lnTo>
                        <a:pt x="281" y="106"/>
                      </a:lnTo>
                      <a:lnTo>
                        <a:pt x="267" y="94"/>
                      </a:lnTo>
                      <a:lnTo>
                        <a:pt x="249" y="83"/>
                      </a:lnTo>
                      <a:lnTo>
                        <a:pt x="232" y="73"/>
                      </a:lnTo>
                      <a:lnTo>
                        <a:pt x="219" y="65"/>
                      </a:lnTo>
                      <a:lnTo>
                        <a:pt x="204" y="59"/>
                      </a:lnTo>
                      <a:lnTo>
                        <a:pt x="188" y="52"/>
                      </a:lnTo>
                      <a:lnTo>
                        <a:pt x="172" y="45"/>
                      </a:lnTo>
                      <a:lnTo>
                        <a:pt x="157" y="38"/>
                      </a:lnTo>
                      <a:lnTo>
                        <a:pt x="139" y="31"/>
                      </a:lnTo>
                      <a:lnTo>
                        <a:pt x="122" y="25"/>
                      </a:lnTo>
                      <a:lnTo>
                        <a:pt x="106" y="19"/>
                      </a:lnTo>
                      <a:lnTo>
                        <a:pt x="90" y="14"/>
                      </a:lnTo>
                      <a:lnTo>
                        <a:pt x="74" y="9"/>
                      </a:lnTo>
                      <a:lnTo>
                        <a:pt x="58" y="6"/>
                      </a:lnTo>
                      <a:lnTo>
                        <a:pt x="43" y="3"/>
                      </a:lnTo>
                      <a:lnTo>
                        <a:pt x="30" y="1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0" y="3"/>
                      </a:lnTo>
                      <a:lnTo>
                        <a:pt x="10" y="5"/>
                      </a:lnTo>
                      <a:lnTo>
                        <a:pt x="22" y="8"/>
                      </a:lnTo>
                      <a:lnTo>
                        <a:pt x="35" y="12"/>
                      </a:lnTo>
                      <a:lnTo>
                        <a:pt x="48" y="16"/>
                      </a:lnTo>
                      <a:lnTo>
                        <a:pt x="64" y="21"/>
                      </a:lnTo>
                      <a:lnTo>
                        <a:pt x="80" y="26"/>
                      </a:lnTo>
                      <a:lnTo>
                        <a:pt x="97" y="32"/>
                      </a:lnTo>
                      <a:lnTo>
                        <a:pt x="114" y="38"/>
                      </a:lnTo>
                      <a:lnTo>
                        <a:pt x="132" y="45"/>
                      </a:lnTo>
                      <a:lnTo>
                        <a:pt x="149" y="52"/>
                      </a:lnTo>
                      <a:lnTo>
                        <a:pt x="167" y="60"/>
                      </a:lnTo>
                      <a:lnTo>
                        <a:pt x="184" y="69"/>
                      </a:lnTo>
                      <a:lnTo>
                        <a:pt x="201" y="77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9" name="Freeform 15"/>
                <p:cNvSpPr>
                  <a:spLocks/>
                </p:cNvSpPr>
                <p:nvPr/>
              </p:nvSpPr>
              <p:spPr bwMode="auto">
                <a:xfrm>
                  <a:off x="1403" y="2357"/>
                  <a:ext cx="34" cy="82"/>
                </a:xfrm>
                <a:custGeom>
                  <a:avLst/>
                  <a:gdLst>
                    <a:gd name="T0" fmla="*/ 0 w 103"/>
                    <a:gd name="T1" fmla="*/ 1 h 164"/>
                    <a:gd name="T2" fmla="*/ 0 w 103"/>
                    <a:gd name="T3" fmla="*/ 1 h 164"/>
                    <a:gd name="T4" fmla="*/ 0 w 103"/>
                    <a:gd name="T5" fmla="*/ 1 h 164"/>
                    <a:gd name="T6" fmla="*/ 0 w 103"/>
                    <a:gd name="T7" fmla="*/ 1 h 164"/>
                    <a:gd name="T8" fmla="*/ 0 w 103"/>
                    <a:gd name="T9" fmla="*/ 0 h 164"/>
                    <a:gd name="T10" fmla="*/ 0 w 103"/>
                    <a:gd name="T11" fmla="*/ 1 h 164"/>
                    <a:gd name="T12" fmla="*/ 0 w 103"/>
                    <a:gd name="T13" fmla="*/ 1 h 164"/>
                    <a:gd name="T14" fmla="*/ 0 w 103"/>
                    <a:gd name="T15" fmla="*/ 1 h 164"/>
                    <a:gd name="T16" fmla="*/ 0 w 103"/>
                    <a:gd name="T17" fmla="*/ 1 h 164"/>
                    <a:gd name="T18" fmla="*/ 0 w 103"/>
                    <a:gd name="T19" fmla="*/ 1 h 164"/>
                    <a:gd name="T20" fmla="*/ 0 w 103"/>
                    <a:gd name="T21" fmla="*/ 1 h 164"/>
                    <a:gd name="T22" fmla="*/ 0 w 103"/>
                    <a:gd name="T23" fmla="*/ 1 h 164"/>
                    <a:gd name="T24" fmla="*/ 0 w 103"/>
                    <a:gd name="T25" fmla="*/ 1 h 164"/>
                    <a:gd name="T26" fmla="*/ 0 w 103"/>
                    <a:gd name="T27" fmla="*/ 1 h 164"/>
                    <a:gd name="T28" fmla="*/ 0 w 103"/>
                    <a:gd name="T29" fmla="*/ 1 h 164"/>
                    <a:gd name="T30" fmla="*/ 0 w 103"/>
                    <a:gd name="T31" fmla="*/ 1 h 164"/>
                    <a:gd name="T32" fmla="*/ 0 w 103"/>
                    <a:gd name="T33" fmla="*/ 1 h 164"/>
                    <a:gd name="T34" fmla="*/ 0 w 103"/>
                    <a:gd name="T35" fmla="*/ 1 h 164"/>
                    <a:gd name="T36" fmla="*/ 0 w 103"/>
                    <a:gd name="T37" fmla="*/ 1 h 164"/>
                    <a:gd name="T38" fmla="*/ 0 w 103"/>
                    <a:gd name="T39" fmla="*/ 1 h 164"/>
                    <a:gd name="T40" fmla="*/ 0 w 103"/>
                    <a:gd name="T41" fmla="*/ 1 h 164"/>
                    <a:gd name="T42" fmla="*/ 0 w 103"/>
                    <a:gd name="T43" fmla="*/ 1 h 164"/>
                    <a:gd name="T44" fmla="*/ 0 w 103"/>
                    <a:gd name="T45" fmla="*/ 1 h 164"/>
                    <a:gd name="T46" fmla="*/ 0 w 103"/>
                    <a:gd name="T47" fmla="*/ 1 h 164"/>
                    <a:gd name="T48" fmla="*/ 0 w 103"/>
                    <a:gd name="T49" fmla="*/ 1 h 16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03"/>
                    <a:gd name="T76" fmla="*/ 0 h 164"/>
                    <a:gd name="T77" fmla="*/ 103 w 103"/>
                    <a:gd name="T78" fmla="*/ 164 h 16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03" h="164">
                      <a:moveTo>
                        <a:pt x="39" y="12"/>
                      </a:moveTo>
                      <a:lnTo>
                        <a:pt x="37" y="7"/>
                      </a:lnTo>
                      <a:lnTo>
                        <a:pt x="32" y="3"/>
                      </a:lnTo>
                      <a:lnTo>
                        <a:pt x="25" y="1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8" y="37"/>
                      </a:lnTo>
                      <a:lnTo>
                        <a:pt x="19" y="63"/>
                      </a:lnTo>
                      <a:lnTo>
                        <a:pt x="34" y="88"/>
                      </a:lnTo>
                      <a:lnTo>
                        <a:pt x="51" y="112"/>
                      </a:lnTo>
                      <a:lnTo>
                        <a:pt x="68" y="133"/>
                      </a:lnTo>
                      <a:lnTo>
                        <a:pt x="84" y="150"/>
                      </a:lnTo>
                      <a:lnTo>
                        <a:pt x="96" y="161"/>
                      </a:lnTo>
                      <a:lnTo>
                        <a:pt x="103" y="164"/>
                      </a:lnTo>
                      <a:lnTo>
                        <a:pt x="100" y="153"/>
                      </a:lnTo>
                      <a:lnTo>
                        <a:pt x="93" y="139"/>
                      </a:lnTo>
                      <a:lnTo>
                        <a:pt x="84" y="121"/>
                      </a:lnTo>
                      <a:lnTo>
                        <a:pt x="74" y="100"/>
                      </a:lnTo>
                      <a:lnTo>
                        <a:pt x="64" y="78"/>
                      </a:lnTo>
                      <a:lnTo>
                        <a:pt x="54" y="55"/>
                      </a:lnTo>
                      <a:lnTo>
                        <a:pt x="45" y="33"/>
                      </a:lnTo>
                      <a:lnTo>
                        <a:pt x="39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0" name="Freeform 16"/>
                <p:cNvSpPr>
                  <a:spLocks/>
                </p:cNvSpPr>
                <p:nvPr/>
              </p:nvSpPr>
              <p:spPr bwMode="auto">
                <a:xfrm>
                  <a:off x="1388" y="2313"/>
                  <a:ext cx="18" cy="42"/>
                </a:xfrm>
                <a:custGeom>
                  <a:avLst/>
                  <a:gdLst>
                    <a:gd name="T0" fmla="*/ 0 w 54"/>
                    <a:gd name="T1" fmla="*/ 1 h 82"/>
                    <a:gd name="T2" fmla="*/ 0 w 54"/>
                    <a:gd name="T3" fmla="*/ 1 h 82"/>
                    <a:gd name="T4" fmla="*/ 0 w 54"/>
                    <a:gd name="T5" fmla="*/ 1 h 82"/>
                    <a:gd name="T6" fmla="*/ 0 w 54"/>
                    <a:gd name="T7" fmla="*/ 0 h 82"/>
                    <a:gd name="T8" fmla="*/ 0 w 54"/>
                    <a:gd name="T9" fmla="*/ 0 h 82"/>
                    <a:gd name="T10" fmla="*/ 0 w 54"/>
                    <a:gd name="T11" fmla="*/ 1 h 82"/>
                    <a:gd name="T12" fmla="*/ 0 w 54"/>
                    <a:gd name="T13" fmla="*/ 1 h 82"/>
                    <a:gd name="T14" fmla="*/ 0 w 54"/>
                    <a:gd name="T15" fmla="*/ 1 h 82"/>
                    <a:gd name="T16" fmla="*/ 0 w 54"/>
                    <a:gd name="T17" fmla="*/ 1 h 82"/>
                    <a:gd name="T18" fmla="*/ 0 w 54"/>
                    <a:gd name="T19" fmla="*/ 1 h 82"/>
                    <a:gd name="T20" fmla="*/ 0 w 54"/>
                    <a:gd name="T21" fmla="*/ 1 h 82"/>
                    <a:gd name="T22" fmla="*/ 0 w 54"/>
                    <a:gd name="T23" fmla="*/ 1 h 82"/>
                    <a:gd name="T24" fmla="*/ 0 w 54"/>
                    <a:gd name="T25" fmla="*/ 1 h 82"/>
                    <a:gd name="T26" fmla="*/ 0 w 54"/>
                    <a:gd name="T27" fmla="*/ 1 h 82"/>
                    <a:gd name="T28" fmla="*/ 0 w 54"/>
                    <a:gd name="T29" fmla="*/ 1 h 82"/>
                    <a:gd name="T30" fmla="*/ 0 w 54"/>
                    <a:gd name="T31" fmla="*/ 1 h 82"/>
                    <a:gd name="T32" fmla="*/ 0 w 54"/>
                    <a:gd name="T33" fmla="*/ 1 h 82"/>
                    <a:gd name="T34" fmla="*/ 0 w 54"/>
                    <a:gd name="T35" fmla="*/ 1 h 82"/>
                    <a:gd name="T36" fmla="*/ 0 w 54"/>
                    <a:gd name="T37" fmla="*/ 1 h 82"/>
                    <a:gd name="T38" fmla="*/ 0 w 54"/>
                    <a:gd name="T39" fmla="*/ 1 h 82"/>
                    <a:gd name="T40" fmla="*/ 0 w 54"/>
                    <a:gd name="T41" fmla="*/ 1 h 8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4"/>
                    <a:gd name="T64" fmla="*/ 0 h 82"/>
                    <a:gd name="T65" fmla="*/ 54 w 54"/>
                    <a:gd name="T66" fmla="*/ 82 h 8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4" h="82">
                      <a:moveTo>
                        <a:pt x="28" y="9"/>
                      </a:moveTo>
                      <a:lnTo>
                        <a:pt x="26" y="5"/>
                      </a:lnTo>
                      <a:lnTo>
                        <a:pt x="22" y="2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8" y="1"/>
                      </a:lnTo>
                      <a:lnTo>
                        <a:pt x="3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21"/>
                      </a:lnTo>
                      <a:lnTo>
                        <a:pt x="5" y="33"/>
                      </a:lnTo>
                      <a:lnTo>
                        <a:pt x="10" y="45"/>
                      </a:lnTo>
                      <a:lnTo>
                        <a:pt x="18" y="57"/>
                      </a:lnTo>
                      <a:lnTo>
                        <a:pt x="26" y="68"/>
                      </a:lnTo>
                      <a:lnTo>
                        <a:pt x="35" y="76"/>
                      </a:lnTo>
                      <a:lnTo>
                        <a:pt x="45" y="81"/>
                      </a:lnTo>
                      <a:lnTo>
                        <a:pt x="53" y="82"/>
                      </a:lnTo>
                      <a:lnTo>
                        <a:pt x="54" y="66"/>
                      </a:lnTo>
                      <a:lnTo>
                        <a:pt x="47" y="47"/>
                      </a:lnTo>
                      <a:lnTo>
                        <a:pt x="38" y="28"/>
                      </a:lnTo>
                      <a:lnTo>
                        <a:pt x="28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1" name="Freeform 17"/>
                <p:cNvSpPr>
                  <a:spLocks/>
                </p:cNvSpPr>
                <p:nvPr/>
              </p:nvSpPr>
              <p:spPr bwMode="auto">
                <a:xfrm>
                  <a:off x="1373" y="2283"/>
                  <a:ext cx="16" cy="24"/>
                </a:xfrm>
                <a:custGeom>
                  <a:avLst/>
                  <a:gdLst>
                    <a:gd name="T0" fmla="*/ 0 w 46"/>
                    <a:gd name="T1" fmla="*/ 1 h 47"/>
                    <a:gd name="T2" fmla="*/ 0 w 46"/>
                    <a:gd name="T3" fmla="*/ 1 h 47"/>
                    <a:gd name="T4" fmla="*/ 0 w 46"/>
                    <a:gd name="T5" fmla="*/ 1 h 47"/>
                    <a:gd name="T6" fmla="*/ 0 w 46"/>
                    <a:gd name="T7" fmla="*/ 1 h 47"/>
                    <a:gd name="T8" fmla="*/ 0 w 46"/>
                    <a:gd name="T9" fmla="*/ 1 h 47"/>
                    <a:gd name="T10" fmla="*/ 0 w 46"/>
                    <a:gd name="T11" fmla="*/ 1 h 47"/>
                    <a:gd name="T12" fmla="*/ 0 w 46"/>
                    <a:gd name="T13" fmla="*/ 1 h 47"/>
                    <a:gd name="T14" fmla="*/ 0 w 46"/>
                    <a:gd name="T15" fmla="*/ 0 h 47"/>
                    <a:gd name="T16" fmla="*/ 0 w 46"/>
                    <a:gd name="T17" fmla="*/ 0 h 47"/>
                    <a:gd name="T18" fmla="*/ 0 w 46"/>
                    <a:gd name="T19" fmla="*/ 1 h 47"/>
                    <a:gd name="T20" fmla="*/ 0 w 46"/>
                    <a:gd name="T21" fmla="*/ 1 h 47"/>
                    <a:gd name="T22" fmla="*/ 0 w 46"/>
                    <a:gd name="T23" fmla="*/ 1 h 47"/>
                    <a:gd name="T24" fmla="*/ 0 w 46"/>
                    <a:gd name="T25" fmla="*/ 1 h 47"/>
                    <a:gd name="T26" fmla="*/ 0 w 46"/>
                    <a:gd name="T27" fmla="*/ 1 h 47"/>
                    <a:gd name="T28" fmla="*/ 0 w 46"/>
                    <a:gd name="T29" fmla="*/ 1 h 47"/>
                    <a:gd name="T30" fmla="*/ 0 w 46"/>
                    <a:gd name="T31" fmla="*/ 1 h 47"/>
                    <a:gd name="T32" fmla="*/ 0 w 46"/>
                    <a:gd name="T33" fmla="*/ 1 h 47"/>
                    <a:gd name="T34" fmla="*/ 0 w 46"/>
                    <a:gd name="T35" fmla="*/ 1 h 47"/>
                    <a:gd name="T36" fmla="*/ 0 w 46"/>
                    <a:gd name="T37" fmla="*/ 1 h 47"/>
                    <a:gd name="T38" fmla="*/ 0 w 46"/>
                    <a:gd name="T39" fmla="*/ 1 h 47"/>
                    <a:gd name="T40" fmla="*/ 0 w 46"/>
                    <a:gd name="T41" fmla="*/ 1 h 47"/>
                    <a:gd name="T42" fmla="*/ 0 w 46"/>
                    <a:gd name="T43" fmla="*/ 1 h 47"/>
                    <a:gd name="T44" fmla="*/ 0 w 46"/>
                    <a:gd name="T45" fmla="*/ 1 h 47"/>
                    <a:gd name="T46" fmla="*/ 0 w 46"/>
                    <a:gd name="T47" fmla="*/ 1 h 47"/>
                    <a:gd name="T48" fmla="*/ 0 w 46"/>
                    <a:gd name="T49" fmla="*/ 1 h 4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6"/>
                    <a:gd name="T76" fmla="*/ 0 h 47"/>
                    <a:gd name="T77" fmla="*/ 46 w 46"/>
                    <a:gd name="T78" fmla="*/ 47 h 4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6" h="47">
                      <a:moveTo>
                        <a:pt x="24" y="6"/>
                      </a:moveTo>
                      <a:lnTo>
                        <a:pt x="24" y="7"/>
                      </a:lnTo>
                      <a:lnTo>
                        <a:pt x="23" y="4"/>
                      </a:lnTo>
                      <a:lnTo>
                        <a:pt x="19" y="1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7"/>
                      </a:lnTo>
                      <a:lnTo>
                        <a:pt x="0" y="10"/>
                      </a:lnTo>
                      <a:lnTo>
                        <a:pt x="1" y="15"/>
                      </a:lnTo>
                      <a:lnTo>
                        <a:pt x="4" y="21"/>
                      </a:lnTo>
                      <a:lnTo>
                        <a:pt x="10" y="28"/>
                      </a:lnTo>
                      <a:lnTo>
                        <a:pt x="17" y="34"/>
                      </a:lnTo>
                      <a:lnTo>
                        <a:pt x="24" y="40"/>
                      </a:lnTo>
                      <a:lnTo>
                        <a:pt x="33" y="44"/>
                      </a:lnTo>
                      <a:lnTo>
                        <a:pt x="40" y="47"/>
                      </a:lnTo>
                      <a:lnTo>
                        <a:pt x="46" y="47"/>
                      </a:lnTo>
                      <a:lnTo>
                        <a:pt x="45" y="37"/>
                      </a:lnTo>
                      <a:lnTo>
                        <a:pt x="39" y="25"/>
                      </a:lnTo>
                      <a:lnTo>
                        <a:pt x="30" y="1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2" name="Freeform 18"/>
                <p:cNvSpPr>
                  <a:spLocks/>
                </p:cNvSpPr>
                <p:nvPr/>
              </p:nvSpPr>
              <p:spPr bwMode="auto">
                <a:xfrm>
                  <a:off x="1360" y="2263"/>
                  <a:ext cx="21" cy="16"/>
                </a:xfrm>
                <a:custGeom>
                  <a:avLst/>
                  <a:gdLst>
                    <a:gd name="T0" fmla="*/ 0 w 63"/>
                    <a:gd name="T1" fmla="*/ 1 h 31"/>
                    <a:gd name="T2" fmla="*/ 0 w 63"/>
                    <a:gd name="T3" fmla="*/ 1 h 31"/>
                    <a:gd name="T4" fmla="*/ 0 w 63"/>
                    <a:gd name="T5" fmla="*/ 1 h 31"/>
                    <a:gd name="T6" fmla="*/ 0 w 63"/>
                    <a:gd name="T7" fmla="*/ 1 h 31"/>
                    <a:gd name="T8" fmla="*/ 0 w 63"/>
                    <a:gd name="T9" fmla="*/ 1 h 31"/>
                    <a:gd name="T10" fmla="*/ 0 w 63"/>
                    <a:gd name="T11" fmla="*/ 1 h 31"/>
                    <a:gd name="T12" fmla="*/ 0 w 63"/>
                    <a:gd name="T13" fmla="*/ 1 h 31"/>
                    <a:gd name="T14" fmla="*/ 0 w 63"/>
                    <a:gd name="T15" fmla="*/ 0 h 31"/>
                    <a:gd name="T16" fmla="*/ 0 w 63"/>
                    <a:gd name="T17" fmla="*/ 0 h 31"/>
                    <a:gd name="T18" fmla="*/ 0 w 63"/>
                    <a:gd name="T19" fmla="*/ 0 h 31"/>
                    <a:gd name="T20" fmla="*/ 0 w 63"/>
                    <a:gd name="T21" fmla="*/ 1 h 31"/>
                    <a:gd name="T22" fmla="*/ 0 w 63"/>
                    <a:gd name="T23" fmla="*/ 1 h 31"/>
                    <a:gd name="T24" fmla="*/ 0 w 63"/>
                    <a:gd name="T25" fmla="*/ 1 h 31"/>
                    <a:gd name="T26" fmla="*/ 0 w 63"/>
                    <a:gd name="T27" fmla="*/ 1 h 31"/>
                    <a:gd name="T28" fmla="*/ 0 w 63"/>
                    <a:gd name="T29" fmla="*/ 1 h 31"/>
                    <a:gd name="T30" fmla="*/ 0 w 63"/>
                    <a:gd name="T31" fmla="*/ 1 h 31"/>
                    <a:gd name="T32" fmla="*/ 0 w 63"/>
                    <a:gd name="T33" fmla="*/ 1 h 31"/>
                    <a:gd name="T34" fmla="*/ 0 w 63"/>
                    <a:gd name="T35" fmla="*/ 1 h 31"/>
                    <a:gd name="T36" fmla="*/ 0 w 63"/>
                    <a:gd name="T37" fmla="*/ 1 h 31"/>
                    <a:gd name="T38" fmla="*/ 0 w 63"/>
                    <a:gd name="T39" fmla="*/ 1 h 31"/>
                    <a:gd name="T40" fmla="*/ 0 w 63"/>
                    <a:gd name="T41" fmla="*/ 1 h 31"/>
                    <a:gd name="T42" fmla="*/ 0 w 63"/>
                    <a:gd name="T43" fmla="*/ 1 h 31"/>
                    <a:gd name="T44" fmla="*/ 0 w 63"/>
                    <a:gd name="T45" fmla="*/ 1 h 31"/>
                    <a:gd name="T46" fmla="*/ 0 w 63"/>
                    <a:gd name="T47" fmla="*/ 1 h 31"/>
                    <a:gd name="T48" fmla="*/ 0 w 63"/>
                    <a:gd name="T49" fmla="*/ 1 h 3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3"/>
                    <a:gd name="T76" fmla="*/ 0 h 31"/>
                    <a:gd name="T77" fmla="*/ 63 w 63"/>
                    <a:gd name="T78" fmla="*/ 31 h 3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3" h="31">
                      <a:moveTo>
                        <a:pt x="50" y="23"/>
                      </a:moveTo>
                      <a:lnTo>
                        <a:pt x="56" y="21"/>
                      </a:lnTo>
                      <a:lnTo>
                        <a:pt x="62" y="18"/>
                      </a:lnTo>
                      <a:lnTo>
                        <a:pt x="63" y="14"/>
                      </a:lnTo>
                      <a:lnTo>
                        <a:pt x="63" y="10"/>
                      </a:lnTo>
                      <a:lnTo>
                        <a:pt x="61" y="5"/>
                      </a:lnTo>
                      <a:lnTo>
                        <a:pt x="56" y="2"/>
                      </a:lnTo>
                      <a:lnTo>
                        <a:pt x="50" y="0"/>
                      </a:lnTo>
                      <a:lnTo>
                        <a:pt x="43" y="0"/>
                      </a:lnTo>
                      <a:lnTo>
                        <a:pt x="40" y="0"/>
                      </a:lnTo>
                      <a:lnTo>
                        <a:pt x="34" y="1"/>
                      </a:lnTo>
                      <a:lnTo>
                        <a:pt x="26" y="3"/>
                      </a:lnTo>
                      <a:lnTo>
                        <a:pt x="16" y="7"/>
                      </a:lnTo>
                      <a:lnTo>
                        <a:pt x="7" y="13"/>
                      </a:lnTo>
                      <a:lnTo>
                        <a:pt x="3" y="19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4" y="29"/>
                      </a:lnTo>
                      <a:lnTo>
                        <a:pt x="10" y="31"/>
                      </a:lnTo>
                      <a:lnTo>
                        <a:pt x="16" y="31"/>
                      </a:lnTo>
                      <a:lnTo>
                        <a:pt x="21" y="31"/>
                      </a:lnTo>
                      <a:lnTo>
                        <a:pt x="29" y="29"/>
                      </a:lnTo>
                      <a:lnTo>
                        <a:pt x="36" y="28"/>
                      </a:lnTo>
                      <a:lnTo>
                        <a:pt x="43" y="26"/>
                      </a:lnTo>
                      <a:lnTo>
                        <a:pt x="5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3" name="Freeform 19"/>
                <p:cNvSpPr>
                  <a:spLocks/>
                </p:cNvSpPr>
                <p:nvPr/>
              </p:nvSpPr>
              <p:spPr bwMode="auto">
                <a:xfrm>
                  <a:off x="1261" y="2237"/>
                  <a:ext cx="81" cy="103"/>
                </a:xfrm>
                <a:custGeom>
                  <a:avLst/>
                  <a:gdLst>
                    <a:gd name="T0" fmla="*/ 0 w 245"/>
                    <a:gd name="T1" fmla="*/ 1 h 206"/>
                    <a:gd name="T2" fmla="*/ 0 w 245"/>
                    <a:gd name="T3" fmla="*/ 1 h 206"/>
                    <a:gd name="T4" fmla="*/ 0 w 245"/>
                    <a:gd name="T5" fmla="*/ 1 h 206"/>
                    <a:gd name="T6" fmla="*/ 0 w 245"/>
                    <a:gd name="T7" fmla="*/ 1 h 206"/>
                    <a:gd name="T8" fmla="*/ 0 w 245"/>
                    <a:gd name="T9" fmla="*/ 1 h 206"/>
                    <a:gd name="T10" fmla="*/ 0 w 245"/>
                    <a:gd name="T11" fmla="*/ 1 h 206"/>
                    <a:gd name="T12" fmla="*/ 0 w 245"/>
                    <a:gd name="T13" fmla="*/ 1 h 206"/>
                    <a:gd name="T14" fmla="*/ 0 w 245"/>
                    <a:gd name="T15" fmla="*/ 1 h 206"/>
                    <a:gd name="T16" fmla="*/ 0 w 245"/>
                    <a:gd name="T17" fmla="*/ 1 h 206"/>
                    <a:gd name="T18" fmla="*/ 0 w 245"/>
                    <a:gd name="T19" fmla="*/ 1 h 206"/>
                    <a:gd name="T20" fmla="*/ 0 w 245"/>
                    <a:gd name="T21" fmla="*/ 1 h 206"/>
                    <a:gd name="T22" fmla="*/ 0 w 245"/>
                    <a:gd name="T23" fmla="*/ 1 h 206"/>
                    <a:gd name="T24" fmla="*/ 0 w 245"/>
                    <a:gd name="T25" fmla="*/ 1 h 206"/>
                    <a:gd name="T26" fmla="*/ 0 w 245"/>
                    <a:gd name="T27" fmla="*/ 1 h 206"/>
                    <a:gd name="T28" fmla="*/ 0 w 245"/>
                    <a:gd name="T29" fmla="*/ 1 h 206"/>
                    <a:gd name="T30" fmla="*/ 0 w 245"/>
                    <a:gd name="T31" fmla="*/ 1 h 206"/>
                    <a:gd name="T32" fmla="*/ 0 w 245"/>
                    <a:gd name="T33" fmla="*/ 1 h 206"/>
                    <a:gd name="T34" fmla="*/ 0 w 245"/>
                    <a:gd name="T35" fmla="*/ 1 h 206"/>
                    <a:gd name="T36" fmla="*/ 0 w 245"/>
                    <a:gd name="T37" fmla="*/ 1 h 206"/>
                    <a:gd name="T38" fmla="*/ 0 w 245"/>
                    <a:gd name="T39" fmla="*/ 1 h 206"/>
                    <a:gd name="T40" fmla="*/ 0 w 245"/>
                    <a:gd name="T41" fmla="*/ 1 h 206"/>
                    <a:gd name="T42" fmla="*/ 0 w 245"/>
                    <a:gd name="T43" fmla="*/ 1 h 206"/>
                    <a:gd name="T44" fmla="*/ 0 w 245"/>
                    <a:gd name="T45" fmla="*/ 1 h 206"/>
                    <a:gd name="T46" fmla="*/ 0 w 245"/>
                    <a:gd name="T47" fmla="*/ 1 h 206"/>
                    <a:gd name="T48" fmla="*/ 0 w 245"/>
                    <a:gd name="T49" fmla="*/ 1 h 206"/>
                    <a:gd name="T50" fmla="*/ 0 w 245"/>
                    <a:gd name="T51" fmla="*/ 1 h 206"/>
                    <a:gd name="T52" fmla="*/ 0 w 245"/>
                    <a:gd name="T53" fmla="*/ 1 h 206"/>
                    <a:gd name="T54" fmla="*/ 0 w 245"/>
                    <a:gd name="T55" fmla="*/ 1 h 206"/>
                    <a:gd name="T56" fmla="*/ 0 w 245"/>
                    <a:gd name="T57" fmla="*/ 1 h 206"/>
                    <a:gd name="T58" fmla="*/ 0 w 245"/>
                    <a:gd name="T59" fmla="*/ 1 h 206"/>
                    <a:gd name="T60" fmla="*/ 0 w 245"/>
                    <a:gd name="T61" fmla="*/ 1 h 206"/>
                    <a:gd name="T62" fmla="*/ 0 w 245"/>
                    <a:gd name="T63" fmla="*/ 1 h 206"/>
                    <a:gd name="T64" fmla="*/ 0 w 245"/>
                    <a:gd name="T65" fmla="*/ 1 h 206"/>
                    <a:gd name="T66" fmla="*/ 0 w 245"/>
                    <a:gd name="T67" fmla="*/ 1 h 206"/>
                    <a:gd name="T68" fmla="*/ 0 w 245"/>
                    <a:gd name="T69" fmla="*/ 1 h 206"/>
                    <a:gd name="T70" fmla="*/ 0 w 245"/>
                    <a:gd name="T71" fmla="*/ 1 h 206"/>
                    <a:gd name="T72" fmla="*/ 0 w 245"/>
                    <a:gd name="T73" fmla="*/ 1 h 206"/>
                    <a:gd name="T74" fmla="*/ 0 w 245"/>
                    <a:gd name="T75" fmla="*/ 1 h 206"/>
                    <a:gd name="T76" fmla="*/ 0 w 245"/>
                    <a:gd name="T77" fmla="*/ 1 h 206"/>
                    <a:gd name="T78" fmla="*/ 0 w 245"/>
                    <a:gd name="T79" fmla="*/ 1 h 206"/>
                    <a:gd name="T80" fmla="*/ 0 w 245"/>
                    <a:gd name="T81" fmla="*/ 1 h 206"/>
                    <a:gd name="T82" fmla="*/ 0 w 245"/>
                    <a:gd name="T83" fmla="*/ 1 h 206"/>
                    <a:gd name="T84" fmla="*/ 0 w 245"/>
                    <a:gd name="T85" fmla="*/ 1 h 206"/>
                    <a:gd name="T86" fmla="*/ 0 w 245"/>
                    <a:gd name="T87" fmla="*/ 1 h 206"/>
                    <a:gd name="T88" fmla="*/ 0 w 245"/>
                    <a:gd name="T89" fmla="*/ 1 h 206"/>
                    <a:gd name="T90" fmla="*/ 0 w 245"/>
                    <a:gd name="T91" fmla="*/ 1 h 206"/>
                    <a:gd name="T92" fmla="*/ 0 w 245"/>
                    <a:gd name="T93" fmla="*/ 1 h 206"/>
                    <a:gd name="T94" fmla="*/ 0 w 245"/>
                    <a:gd name="T95" fmla="*/ 1 h 206"/>
                    <a:gd name="T96" fmla="*/ 0 w 245"/>
                    <a:gd name="T97" fmla="*/ 1 h 206"/>
                    <a:gd name="T98" fmla="*/ 0 w 245"/>
                    <a:gd name="T99" fmla="*/ 1 h 206"/>
                    <a:gd name="T100" fmla="*/ 0 w 245"/>
                    <a:gd name="T101" fmla="*/ 1 h 206"/>
                    <a:gd name="T102" fmla="*/ 0 w 245"/>
                    <a:gd name="T103" fmla="*/ 1 h 206"/>
                    <a:gd name="T104" fmla="*/ 0 w 245"/>
                    <a:gd name="T105" fmla="*/ 1 h 206"/>
                    <a:gd name="T106" fmla="*/ 0 w 245"/>
                    <a:gd name="T107" fmla="*/ 1 h 206"/>
                    <a:gd name="T108" fmla="*/ 0 w 245"/>
                    <a:gd name="T109" fmla="*/ 0 h 206"/>
                    <a:gd name="T110" fmla="*/ 0 w 245"/>
                    <a:gd name="T111" fmla="*/ 1 h 206"/>
                    <a:gd name="T112" fmla="*/ 0 w 245"/>
                    <a:gd name="T113" fmla="*/ 1 h 206"/>
                    <a:gd name="T114" fmla="*/ 0 w 245"/>
                    <a:gd name="T115" fmla="*/ 1 h 206"/>
                    <a:gd name="T116" fmla="*/ 0 w 245"/>
                    <a:gd name="T117" fmla="*/ 1 h 206"/>
                    <a:gd name="T118" fmla="*/ 0 w 245"/>
                    <a:gd name="T119" fmla="*/ 1 h 206"/>
                    <a:gd name="T120" fmla="*/ 0 w 245"/>
                    <a:gd name="T121" fmla="*/ 1 h 20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45"/>
                    <a:gd name="T184" fmla="*/ 0 h 206"/>
                    <a:gd name="T185" fmla="*/ 245 w 245"/>
                    <a:gd name="T186" fmla="*/ 206 h 20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45" h="206">
                      <a:moveTo>
                        <a:pt x="90" y="31"/>
                      </a:moveTo>
                      <a:lnTo>
                        <a:pt x="72" y="40"/>
                      </a:lnTo>
                      <a:lnTo>
                        <a:pt x="56" y="50"/>
                      </a:lnTo>
                      <a:lnTo>
                        <a:pt x="40" y="62"/>
                      </a:lnTo>
                      <a:lnTo>
                        <a:pt x="27" y="74"/>
                      </a:lnTo>
                      <a:lnTo>
                        <a:pt x="17" y="87"/>
                      </a:lnTo>
                      <a:lnTo>
                        <a:pt x="8" y="100"/>
                      </a:lnTo>
                      <a:lnTo>
                        <a:pt x="3" y="113"/>
                      </a:lnTo>
                      <a:lnTo>
                        <a:pt x="0" y="127"/>
                      </a:lnTo>
                      <a:lnTo>
                        <a:pt x="3" y="149"/>
                      </a:lnTo>
                      <a:lnTo>
                        <a:pt x="14" y="166"/>
                      </a:lnTo>
                      <a:lnTo>
                        <a:pt x="32" y="181"/>
                      </a:lnTo>
                      <a:lnTo>
                        <a:pt x="53" y="192"/>
                      </a:lnTo>
                      <a:lnTo>
                        <a:pt x="80" y="200"/>
                      </a:lnTo>
                      <a:lnTo>
                        <a:pt x="109" y="205"/>
                      </a:lnTo>
                      <a:lnTo>
                        <a:pt x="136" y="206"/>
                      </a:lnTo>
                      <a:lnTo>
                        <a:pt x="164" y="203"/>
                      </a:lnTo>
                      <a:lnTo>
                        <a:pt x="169" y="203"/>
                      </a:lnTo>
                      <a:lnTo>
                        <a:pt x="175" y="201"/>
                      </a:lnTo>
                      <a:lnTo>
                        <a:pt x="180" y="197"/>
                      </a:lnTo>
                      <a:lnTo>
                        <a:pt x="181" y="193"/>
                      </a:lnTo>
                      <a:lnTo>
                        <a:pt x="180" y="191"/>
                      </a:lnTo>
                      <a:lnTo>
                        <a:pt x="175" y="191"/>
                      </a:lnTo>
                      <a:lnTo>
                        <a:pt x="169" y="190"/>
                      </a:lnTo>
                      <a:lnTo>
                        <a:pt x="162" y="190"/>
                      </a:lnTo>
                      <a:lnTo>
                        <a:pt x="154" y="190"/>
                      </a:lnTo>
                      <a:lnTo>
                        <a:pt x="146" y="190"/>
                      </a:lnTo>
                      <a:lnTo>
                        <a:pt x="139" y="190"/>
                      </a:lnTo>
                      <a:lnTo>
                        <a:pt x="135" y="190"/>
                      </a:lnTo>
                      <a:lnTo>
                        <a:pt x="120" y="189"/>
                      </a:lnTo>
                      <a:lnTo>
                        <a:pt x="107" y="188"/>
                      </a:lnTo>
                      <a:lnTo>
                        <a:pt x="93" y="187"/>
                      </a:lnTo>
                      <a:lnTo>
                        <a:pt x="78" y="184"/>
                      </a:lnTo>
                      <a:lnTo>
                        <a:pt x="64" y="181"/>
                      </a:lnTo>
                      <a:lnTo>
                        <a:pt x="49" y="174"/>
                      </a:lnTo>
                      <a:lnTo>
                        <a:pt x="36" y="165"/>
                      </a:lnTo>
                      <a:lnTo>
                        <a:pt x="22" y="152"/>
                      </a:lnTo>
                      <a:lnTo>
                        <a:pt x="19" y="136"/>
                      </a:lnTo>
                      <a:lnTo>
                        <a:pt x="20" y="122"/>
                      </a:lnTo>
                      <a:lnTo>
                        <a:pt x="26" y="108"/>
                      </a:lnTo>
                      <a:lnTo>
                        <a:pt x="35" y="95"/>
                      </a:lnTo>
                      <a:lnTo>
                        <a:pt x="48" y="83"/>
                      </a:lnTo>
                      <a:lnTo>
                        <a:pt x="62" y="71"/>
                      </a:lnTo>
                      <a:lnTo>
                        <a:pt x="78" y="61"/>
                      </a:lnTo>
                      <a:lnTo>
                        <a:pt x="97" y="51"/>
                      </a:lnTo>
                      <a:lnTo>
                        <a:pt x="116" y="42"/>
                      </a:lnTo>
                      <a:lnTo>
                        <a:pt x="136" y="34"/>
                      </a:lnTo>
                      <a:lnTo>
                        <a:pt x="156" y="27"/>
                      </a:lnTo>
                      <a:lnTo>
                        <a:pt x="175" y="21"/>
                      </a:lnTo>
                      <a:lnTo>
                        <a:pt x="196" y="16"/>
                      </a:lnTo>
                      <a:lnTo>
                        <a:pt x="213" y="11"/>
                      </a:lnTo>
                      <a:lnTo>
                        <a:pt x="230" y="8"/>
                      </a:lnTo>
                      <a:lnTo>
                        <a:pt x="245" y="6"/>
                      </a:lnTo>
                      <a:lnTo>
                        <a:pt x="235" y="2"/>
                      </a:lnTo>
                      <a:lnTo>
                        <a:pt x="219" y="0"/>
                      </a:lnTo>
                      <a:lnTo>
                        <a:pt x="200" y="2"/>
                      </a:lnTo>
                      <a:lnTo>
                        <a:pt x="178" y="5"/>
                      </a:lnTo>
                      <a:lnTo>
                        <a:pt x="154" y="10"/>
                      </a:lnTo>
                      <a:lnTo>
                        <a:pt x="130" y="16"/>
                      </a:lnTo>
                      <a:lnTo>
                        <a:pt x="109" y="24"/>
                      </a:lnTo>
                      <a:lnTo>
                        <a:pt x="9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4" name="Freeform 20"/>
                <p:cNvSpPr>
                  <a:spLocks/>
                </p:cNvSpPr>
                <p:nvPr/>
              </p:nvSpPr>
              <p:spPr bwMode="auto">
                <a:xfrm>
                  <a:off x="1401" y="2236"/>
                  <a:ext cx="53" cy="80"/>
                </a:xfrm>
                <a:custGeom>
                  <a:avLst/>
                  <a:gdLst>
                    <a:gd name="T0" fmla="*/ 0 w 159"/>
                    <a:gd name="T1" fmla="*/ 1 h 160"/>
                    <a:gd name="T2" fmla="*/ 0 w 159"/>
                    <a:gd name="T3" fmla="*/ 1 h 160"/>
                    <a:gd name="T4" fmla="*/ 0 w 159"/>
                    <a:gd name="T5" fmla="*/ 1 h 160"/>
                    <a:gd name="T6" fmla="*/ 0 w 159"/>
                    <a:gd name="T7" fmla="*/ 1 h 160"/>
                    <a:gd name="T8" fmla="*/ 0 w 159"/>
                    <a:gd name="T9" fmla="*/ 1 h 160"/>
                    <a:gd name="T10" fmla="*/ 0 w 159"/>
                    <a:gd name="T11" fmla="*/ 1 h 160"/>
                    <a:gd name="T12" fmla="*/ 0 w 159"/>
                    <a:gd name="T13" fmla="*/ 1 h 160"/>
                    <a:gd name="T14" fmla="*/ 0 w 159"/>
                    <a:gd name="T15" fmla="*/ 1 h 160"/>
                    <a:gd name="T16" fmla="*/ 0 w 159"/>
                    <a:gd name="T17" fmla="*/ 1 h 160"/>
                    <a:gd name="T18" fmla="*/ 0 w 159"/>
                    <a:gd name="T19" fmla="*/ 1 h 160"/>
                    <a:gd name="T20" fmla="*/ 0 w 159"/>
                    <a:gd name="T21" fmla="*/ 1 h 160"/>
                    <a:gd name="T22" fmla="*/ 0 w 159"/>
                    <a:gd name="T23" fmla="*/ 1 h 160"/>
                    <a:gd name="T24" fmla="*/ 0 w 159"/>
                    <a:gd name="T25" fmla="*/ 1 h 160"/>
                    <a:gd name="T26" fmla="*/ 0 w 159"/>
                    <a:gd name="T27" fmla="*/ 1 h 160"/>
                    <a:gd name="T28" fmla="*/ 0 w 159"/>
                    <a:gd name="T29" fmla="*/ 1 h 160"/>
                    <a:gd name="T30" fmla="*/ 0 w 159"/>
                    <a:gd name="T31" fmla="*/ 1 h 160"/>
                    <a:gd name="T32" fmla="*/ 0 w 159"/>
                    <a:gd name="T33" fmla="*/ 1 h 160"/>
                    <a:gd name="T34" fmla="*/ 0 w 159"/>
                    <a:gd name="T35" fmla="*/ 1 h 160"/>
                    <a:gd name="T36" fmla="*/ 0 w 159"/>
                    <a:gd name="T37" fmla="*/ 1 h 160"/>
                    <a:gd name="T38" fmla="*/ 0 w 159"/>
                    <a:gd name="T39" fmla="*/ 1 h 160"/>
                    <a:gd name="T40" fmla="*/ 0 w 159"/>
                    <a:gd name="T41" fmla="*/ 1 h 160"/>
                    <a:gd name="T42" fmla="*/ 0 w 159"/>
                    <a:gd name="T43" fmla="*/ 1 h 160"/>
                    <a:gd name="T44" fmla="*/ 0 w 159"/>
                    <a:gd name="T45" fmla="*/ 1 h 160"/>
                    <a:gd name="T46" fmla="*/ 0 w 159"/>
                    <a:gd name="T47" fmla="*/ 1 h 160"/>
                    <a:gd name="T48" fmla="*/ 0 w 159"/>
                    <a:gd name="T49" fmla="*/ 1 h 160"/>
                    <a:gd name="T50" fmla="*/ 0 w 159"/>
                    <a:gd name="T51" fmla="*/ 1 h 160"/>
                    <a:gd name="T52" fmla="*/ 0 w 159"/>
                    <a:gd name="T53" fmla="*/ 1 h 160"/>
                    <a:gd name="T54" fmla="*/ 0 w 159"/>
                    <a:gd name="T55" fmla="*/ 1 h 160"/>
                    <a:gd name="T56" fmla="*/ 0 w 159"/>
                    <a:gd name="T57" fmla="*/ 1 h 160"/>
                    <a:gd name="T58" fmla="*/ 0 w 159"/>
                    <a:gd name="T59" fmla="*/ 1 h 160"/>
                    <a:gd name="T60" fmla="*/ 0 w 159"/>
                    <a:gd name="T61" fmla="*/ 0 h 160"/>
                    <a:gd name="T62" fmla="*/ 0 w 159"/>
                    <a:gd name="T63" fmla="*/ 1 h 160"/>
                    <a:gd name="T64" fmla="*/ 0 w 159"/>
                    <a:gd name="T65" fmla="*/ 1 h 160"/>
                    <a:gd name="T66" fmla="*/ 0 w 159"/>
                    <a:gd name="T67" fmla="*/ 1 h 160"/>
                    <a:gd name="T68" fmla="*/ 0 w 159"/>
                    <a:gd name="T69" fmla="*/ 1 h 160"/>
                    <a:gd name="T70" fmla="*/ 0 w 159"/>
                    <a:gd name="T71" fmla="*/ 1 h 160"/>
                    <a:gd name="T72" fmla="*/ 0 w 159"/>
                    <a:gd name="T73" fmla="*/ 1 h 160"/>
                    <a:gd name="T74" fmla="*/ 0 w 159"/>
                    <a:gd name="T75" fmla="*/ 1 h 160"/>
                    <a:gd name="T76" fmla="*/ 0 w 159"/>
                    <a:gd name="T77" fmla="*/ 1 h 160"/>
                    <a:gd name="T78" fmla="*/ 0 w 159"/>
                    <a:gd name="T79" fmla="*/ 1 h 160"/>
                    <a:gd name="T80" fmla="*/ 0 w 159"/>
                    <a:gd name="T81" fmla="*/ 1 h 1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9"/>
                    <a:gd name="T124" fmla="*/ 0 h 160"/>
                    <a:gd name="T125" fmla="*/ 159 w 159"/>
                    <a:gd name="T126" fmla="*/ 160 h 1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9" h="160">
                      <a:moveTo>
                        <a:pt x="134" y="53"/>
                      </a:moveTo>
                      <a:lnTo>
                        <a:pt x="138" y="70"/>
                      </a:lnTo>
                      <a:lnTo>
                        <a:pt x="135" y="84"/>
                      </a:lnTo>
                      <a:lnTo>
                        <a:pt x="125" y="96"/>
                      </a:lnTo>
                      <a:lnTo>
                        <a:pt x="111" y="107"/>
                      </a:lnTo>
                      <a:lnTo>
                        <a:pt x="93" y="117"/>
                      </a:lnTo>
                      <a:lnTo>
                        <a:pt x="74" y="126"/>
                      </a:lnTo>
                      <a:lnTo>
                        <a:pt x="54" y="136"/>
                      </a:lnTo>
                      <a:lnTo>
                        <a:pt x="37" y="146"/>
                      </a:lnTo>
                      <a:lnTo>
                        <a:pt x="34" y="149"/>
                      </a:lnTo>
                      <a:lnTo>
                        <a:pt x="32" y="151"/>
                      </a:lnTo>
                      <a:lnTo>
                        <a:pt x="32" y="154"/>
                      </a:lnTo>
                      <a:lnTo>
                        <a:pt x="35" y="157"/>
                      </a:lnTo>
                      <a:lnTo>
                        <a:pt x="38" y="159"/>
                      </a:lnTo>
                      <a:lnTo>
                        <a:pt x="43" y="160"/>
                      </a:lnTo>
                      <a:lnTo>
                        <a:pt x="47" y="160"/>
                      </a:lnTo>
                      <a:lnTo>
                        <a:pt x="51" y="159"/>
                      </a:lnTo>
                      <a:lnTo>
                        <a:pt x="73" y="150"/>
                      </a:lnTo>
                      <a:lnTo>
                        <a:pt x="95" y="139"/>
                      </a:lnTo>
                      <a:lnTo>
                        <a:pt x="115" y="128"/>
                      </a:lnTo>
                      <a:lnTo>
                        <a:pt x="134" y="115"/>
                      </a:lnTo>
                      <a:lnTo>
                        <a:pt x="147" y="101"/>
                      </a:lnTo>
                      <a:lnTo>
                        <a:pt x="156" y="85"/>
                      </a:lnTo>
                      <a:lnTo>
                        <a:pt x="159" y="68"/>
                      </a:lnTo>
                      <a:lnTo>
                        <a:pt x="153" y="50"/>
                      </a:lnTo>
                      <a:lnTo>
                        <a:pt x="140" y="36"/>
                      </a:lnTo>
                      <a:lnTo>
                        <a:pt x="122" y="24"/>
                      </a:lnTo>
                      <a:lnTo>
                        <a:pt x="99" y="14"/>
                      </a:lnTo>
                      <a:lnTo>
                        <a:pt x="76" y="7"/>
                      </a:lnTo>
                      <a:lnTo>
                        <a:pt x="51" y="2"/>
                      </a:lnTo>
                      <a:lnTo>
                        <a:pt x="29" y="0"/>
                      </a:lnTo>
                      <a:lnTo>
                        <a:pt x="12" y="1"/>
                      </a:lnTo>
                      <a:lnTo>
                        <a:pt x="0" y="5"/>
                      </a:lnTo>
                      <a:lnTo>
                        <a:pt x="21" y="9"/>
                      </a:lnTo>
                      <a:lnTo>
                        <a:pt x="41" y="12"/>
                      </a:lnTo>
                      <a:lnTo>
                        <a:pt x="60" y="15"/>
                      </a:lnTo>
                      <a:lnTo>
                        <a:pt x="79" y="19"/>
                      </a:lnTo>
                      <a:lnTo>
                        <a:pt x="96" y="24"/>
                      </a:lnTo>
                      <a:lnTo>
                        <a:pt x="112" y="31"/>
                      </a:lnTo>
                      <a:lnTo>
                        <a:pt x="125" y="40"/>
                      </a:lnTo>
                      <a:lnTo>
                        <a:pt x="134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5" name="Freeform 21"/>
                <p:cNvSpPr>
                  <a:spLocks/>
                </p:cNvSpPr>
                <p:nvPr/>
              </p:nvSpPr>
              <p:spPr bwMode="auto">
                <a:xfrm>
                  <a:off x="1208" y="2218"/>
                  <a:ext cx="133" cy="166"/>
                </a:xfrm>
                <a:custGeom>
                  <a:avLst/>
                  <a:gdLst>
                    <a:gd name="T0" fmla="*/ 0 w 399"/>
                    <a:gd name="T1" fmla="*/ 1 h 332"/>
                    <a:gd name="T2" fmla="*/ 0 w 399"/>
                    <a:gd name="T3" fmla="*/ 1 h 332"/>
                    <a:gd name="T4" fmla="*/ 0 w 399"/>
                    <a:gd name="T5" fmla="*/ 1 h 332"/>
                    <a:gd name="T6" fmla="*/ 0 w 399"/>
                    <a:gd name="T7" fmla="*/ 1 h 332"/>
                    <a:gd name="T8" fmla="*/ 0 w 399"/>
                    <a:gd name="T9" fmla="*/ 1 h 332"/>
                    <a:gd name="T10" fmla="*/ 0 w 399"/>
                    <a:gd name="T11" fmla="*/ 1 h 332"/>
                    <a:gd name="T12" fmla="*/ 0 w 399"/>
                    <a:gd name="T13" fmla="*/ 2 h 332"/>
                    <a:gd name="T14" fmla="*/ 0 w 399"/>
                    <a:gd name="T15" fmla="*/ 2 h 332"/>
                    <a:gd name="T16" fmla="*/ 0 w 399"/>
                    <a:gd name="T17" fmla="*/ 2 h 332"/>
                    <a:gd name="T18" fmla="*/ 0 w 399"/>
                    <a:gd name="T19" fmla="*/ 2 h 332"/>
                    <a:gd name="T20" fmla="*/ 0 w 399"/>
                    <a:gd name="T21" fmla="*/ 2 h 332"/>
                    <a:gd name="T22" fmla="*/ 0 w 399"/>
                    <a:gd name="T23" fmla="*/ 2 h 332"/>
                    <a:gd name="T24" fmla="*/ 0 w 399"/>
                    <a:gd name="T25" fmla="*/ 2 h 332"/>
                    <a:gd name="T26" fmla="*/ 0 w 399"/>
                    <a:gd name="T27" fmla="*/ 2 h 332"/>
                    <a:gd name="T28" fmla="*/ 0 w 399"/>
                    <a:gd name="T29" fmla="*/ 2 h 332"/>
                    <a:gd name="T30" fmla="*/ 0 w 399"/>
                    <a:gd name="T31" fmla="*/ 2 h 332"/>
                    <a:gd name="T32" fmla="*/ 0 w 399"/>
                    <a:gd name="T33" fmla="*/ 2 h 332"/>
                    <a:gd name="T34" fmla="*/ 0 w 399"/>
                    <a:gd name="T35" fmla="*/ 2 h 332"/>
                    <a:gd name="T36" fmla="*/ 0 w 399"/>
                    <a:gd name="T37" fmla="*/ 2 h 332"/>
                    <a:gd name="T38" fmla="*/ 0 w 399"/>
                    <a:gd name="T39" fmla="*/ 2 h 332"/>
                    <a:gd name="T40" fmla="*/ 0 w 399"/>
                    <a:gd name="T41" fmla="*/ 2 h 332"/>
                    <a:gd name="T42" fmla="*/ 0 w 399"/>
                    <a:gd name="T43" fmla="*/ 2 h 332"/>
                    <a:gd name="T44" fmla="*/ 0 w 399"/>
                    <a:gd name="T45" fmla="*/ 2 h 332"/>
                    <a:gd name="T46" fmla="*/ 0 w 399"/>
                    <a:gd name="T47" fmla="*/ 2 h 332"/>
                    <a:gd name="T48" fmla="*/ 0 w 399"/>
                    <a:gd name="T49" fmla="*/ 2 h 332"/>
                    <a:gd name="T50" fmla="*/ 0 w 399"/>
                    <a:gd name="T51" fmla="*/ 2 h 332"/>
                    <a:gd name="T52" fmla="*/ 0 w 399"/>
                    <a:gd name="T53" fmla="*/ 2 h 332"/>
                    <a:gd name="T54" fmla="*/ 0 w 399"/>
                    <a:gd name="T55" fmla="*/ 2 h 332"/>
                    <a:gd name="T56" fmla="*/ 0 w 399"/>
                    <a:gd name="T57" fmla="*/ 1 h 332"/>
                    <a:gd name="T58" fmla="*/ 0 w 399"/>
                    <a:gd name="T59" fmla="*/ 1 h 332"/>
                    <a:gd name="T60" fmla="*/ 0 w 399"/>
                    <a:gd name="T61" fmla="*/ 1 h 332"/>
                    <a:gd name="T62" fmla="*/ 0 w 399"/>
                    <a:gd name="T63" fmla="*/ 1 h 332"/>
                    <a:gd name="T64" fmla="*/ 0 w 399"/>
                    <a:gd name="T65" fmla="*/ 1 h 332"/>
                    <a:gd name="T66" fmla="*/ 0 w 399"/>
                    <a:gd name="T67" fmla="*/ 1 h 332"/>
                    <a:gd name="T68" fmla="*/ 0 w 399"/>
                    <a:gd name="T69" fmla="*/ 1 h 332"/>
                    <a:gd name="T70" fmla="*/ 0 w 399"/>
                    <a:gd name="T71" fmla="*/ 1 h 332"/>
                    <a:gd name="T72" fmla="*/ 0 w 399"/>
                    <a:gd name="T73" fmla="*/ 1 h 332"/>
                    <a:gd name="T74" fmla="*/ 0 w 399"/>
                    <a:gd name="T75" fmla="*/ 1 h 332"/>
                    <a:gd name="T76" fmla="*/ 0 w 399"/>
                    <a:gd name="T77" fmla="*/ 1 h 332"/>
                    <a:gd name="T78" fmla="*/ 0 w 399"/>
                    <a:gd name="T79" fmla="*/ 1 h 332"/>
                    <a:gd name="T80" fmla="*/ 0 w 399"/>
                    <a:gd name="T81" fmla="*/ 0 h 332"/>
                    <a:gd name="T82" fmla="*/ 0 w 399"/>
                    <a:gd name="T83" fmla="*/ 1 h 332"/>
                    <a:gd name="T84" fmla="*/ 0 w 399"/>
                    <a:gd name="T85" fmla="*/ 1 h 332"/>
                    <a:gd name="T86" fmla="*/ 0 w 399"/>
                    <a:gd name="T87" fmla="*/ 1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99"/>
                    <a:gd name="T133" fmla="*/ 0 h 332"/>
                    <a:gd name="T134" fmla="*/ 399 w 399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99" h="332">
                      <a:moveTo>
                        <a:pt x="155" y="45"/>
                      </a:moveTo>
                      <a:lnTo>
                        <a:pt x="125" y="62"/>
                      </a:lnTo>
                      <a:lnTo>
                        <a:pt x="94" y="81"/>
                      </a:lnTo>
                      <a:lnTo>
                        <a:pt x="67" y="101"/>
                      </a:lnTo>
                      <a:lnTo>
                        <a:pt x="42" y="123"/>
                      </a:lnTo>
                      <a:lnTo>
                        <a:pt x="22" y="147"/>
                      </a:lnTo>
                      <a:lnTo>
                        <a:pt x="7" y="172"/>
                      </a:lnTo>
                      <a:lnTo>
                        <a:pt x="0" y="200"/>
                      </a:lnTo>
                      <a:lnTo>
                        <a:pt x="2" y="228"/>
                      </a:lnTo>
                      <a:lnTo>
                        <a:pt x="4" y="235"/>
                      </a:lnTo>
                      <a:lnTo>
                        <a:pt x="9" y="243"/>
                      </a:lnTo>
                      <a:lnTo>
                        <a:pt x="13" y="249"/>
                      </a:lnTo>
                      <a:lnTo>
                        <a:pt x="19" y="256"/>
                      </a:lnTo>
                      <a:lnTo>
                        <a:pt x="26" y="262"/>
                      </a:lnTo>
                      <a:lnTo>
                        <a:pt x="33" y="268"/>
                      </a:lnTo>
                      <a:lnTo>
                        <a:pt x="42" y="273"/>
                      </a:lnTo>
                      <a:lnTo>
                        <a:pt x="51" y="277"/>
                      </a:lnTo>
                      <a:lnTo>
                        <a:pt x="70" y="285"/>
                      </a:lnTo>
                      <a:lnTo>
                        <a:pt x="89" y="292"/>
                      </a:lnTo>
                      <a:lnTo>
                        <a:pt x="107" y="298"/>
                      </a:lnTo>
                      <a:lnTo>
                        <a:pt x="128" y="303"/>
                      </a:lnTo>
                      <a:lnTo>
                        <a:pt x="148" y="308"/>
                      </a:lnTo>
                      <a:lnTo>
                        <a:pt x="168" y="312"/>
                      </a:lnTo>
                      <a:lnTo>
                        <a:pt x="189" y="316"/>
                      </a:lnTo>
                      <a:lnTo>
                        <a:pt x="209" y="319"/>
                      </a:lnTo>
                      <a:lnTo>
                        <a:pt x="231" y="322"/>
                      </a:lnTo>
                      <a:lnTo>
                        <a:pt x="253" y="324"/>
                      </a:lnTo>
                      <a:lnTo>
                        <a:pt x="273" y="326"/>
                      </a:lnTo>
                      <a:lnTo>
                        <a:pt x="295" y="328"/>
                      </a:lnTo>
                      <a:lnTo>
                        <a:pt x="316" y="329"/>
                      </a:lnTo>
                      <a:lnTo>
                        <a:pt x="338" y="330"/>
                      </a:lnTo>
                      <a:lnTo>
                        <a:pt x="358" y="331"/>
                      </a:lnTo>
                      <a:lnTo>
                        <a:pt x="380" y="332"/>
                      </a:lnTo>
                      <a:lnTo>
                        <a:pt x="386" y="332"/>
                      </a:lnTo>
                      <a:lnTo>
                        <a:pt x="392" y="329"/>
                      </a:lnTo>
                      <a:lnTo>
                        <a:pt x="396" y="326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5" y="308"/>
                      </a:lnTo>
                      <a:lnTo>
                        <a:pt x="364" y="308"/>
                      </a:lnTo>
                      <a:lnTo>
                        <a:pt x="345" y="308"/>
                      </a:lnTo>
                      <a:lnTo>
                        <a:pt x="325" y="307"/>
                      </a:lnTo>
                      <a:lnTo>
                        <a:pt x="306" y="306"/>
                      </a:lnTo>
                      <a:lnTo>
                        <a:pt x="286" y="305"/>
                      </a:lnTo>
                      <a:lnTo>
                        <a:pt x="266" y="303"/>
                      </a:lnTo>
                      <a:lnTo>
                        <a:pt x="247" y="301"/>
                      </a:lnTo>
                      <a:lnTo>
                        <a:pt x="226" y="299"/>
                      </a:lnTo>
                      <a:lnTo>
                        <a:pt x="208" y="296"/>
                      </a:lnTo>
                      <a:lnTo>
                        <a:pt x="187" y="293"/>
                      </a:lnTo>
                      <a:lnTo>
                        <a:pt x="168" y="289"/>
                      </a:lnTo>
                      <a:lnTo>
                        <a:pt x="150" y="285"/>
                      </a:lnTo>
                      <a:lnTo>
                        <a:pt x="131" y="281"/>
                      </a:lnTo>
                      <a:lnTo>
                        <a:pt x="113" y="275"/>
                      </a:lnTo>
                      <a:lnTo>
                        <a:pt x="94" y="269"/>
                      </a:lnTo>
                      <a:lnTo>
                        <a:pt x="77" y="263"/>
                      </a:lnTo>
                      <a:lnTo>
                        <a:pt x="62" y="256"/>
                      </a:lnTo>
                      <a:lnTo>
                        <a:pt x="51" y="246"/>
                      </a:lnTo>
                      <a:lnTo>
                        <a:pt x="44" y="236"/>
                      </a:lnTo>
                      <a:lnTo>
                        <a:pt x="38" y="224"/>
                      </a:lnTo>
                      <a:lnTo>
                        <a:pt x="38" y="210"/>
                      </a:lnTo>
                      <a:lnTo>
                        <a:pt x="41" y="192"/>
                      </a:lnTo>
                      <a:lnTo>
                        <a:pt x="46" y="173"/>
                      </a:lnTo>
                      <a:lnTo>
                        <a:pt x="52" y="160"/>
                      </a:lnTo>
                      <a:lnTo>
                        <a:pt x="62" y="145"/>
                      </a:lnTo>
                      <a:lnTo>
                        <a:pt x="74" y="132"/>
                      </a:lnTo>
                      <a:lnTo>
                        <a:pt x="84" y="120"/>
                      </a:lnTo>
                      <a:lnTo>
                        <a:pt x="97" y="109"/>
                      </a:lnTo>
                      <a:lnTo>
                        <a:pt x="110" y="98"/>
                      </a:lnTo>
                      <a:lnTo>
                        <a:pt x="125" y="88"/>
                      </a:lnTo>
                      <a:lnTo>
                        <a:pt x="141" y="78"/>
                      </a:lnTo>
                      <a:lnTo>
                        <a:pt x="160" y="67"/>
                      </a:lnTo>
                      <a:lnTo>
                        <a:pt x="179" y="57"/>
                      </a:lnTo>
                      <a:lnTo>
                        <a:pt x="200" y="47"/>
                      </a:lnTo>
                      <a:lnTo>
                        <a:pt x="223" y="37"/>
                      </a:lnTo>
                      <a:lnTo>
                        <a:pt x="248" y="28"/>
                      </a:lnTo>
                      <a:lnTo>
                        <a:pt x="271" y="19"/>
                      </a:lnTo>
                      <a:lnTo>
                        <a:pt x="293" y="12"/>
                      </a:lnTo>
                      <a:lnTo>
                        <a:pt x="313" y="6"/>
                      </a:lnTo>
                      <a:lnTo>
                        <a:pt x="331" y="1"/>
                      </a:lnTo>
                      <a:lnTo>
                        <a:pt x="315" y="0"/>
                      </a:lnTo>
                      <a:lnTo>
                        <a:pt x="295" y="1"/>
                      </a:lnTo>
                      <a:lnTo>
                        <a:pt x="273" y="5"/>
                      </a:lnTo>
                      <a:lnTo>
                        <a:pt x="248" y="10"/>
                      </a:lnTo>
                      <a:lnTo>
                        <a:pt x="223" y="17"/>
                      </a:lnTo>
                      <a:lnTo>
                        <a:pt x="199" y="25"/>
                      </a:lnTo>
                      <a:lnTo>
                        <a:pt x="176" y="35"/>
                      </a:lnTo>
                      <a:lnTo>
                        <a:pt x="155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6" name="Freeform 22"/>
                <p:cNvSpPr>
                  <a:spLocks/>
                </p:cNvSpPr>
                <p:nvPr/>
              </p:nvSpPr>
              <p:spPr bwMode="auto">
                <a:xfrm>
                  <a:off x="1396" y="2213"/>
                  <a:ext cx="116" cy="110"/>
                </a:xfrm>
                <a:custGeom>
                  <a:avLst/>
                  <a:gdLst>
                    <a:gd name="T0" fmla="*/ 0 w 348"/>
                    <a:gd name="T1" fmla="*/ 0 h 222"/>
                    <a:gd name="T2" fmla="*/ 0 w 348"/>
                    <a:gd name="T3" fmla="*/ 0 h 222"/>
                    <a:gd name="T4" fmla="*/ 0 w 348"/>
                    <a:gd name="T5" fmla="*/ 0 h 222"/>
                    <a:gd name="T6" fmla="*/ 0 w 348"/>
                    <a:gd name="T7" fmla="*/ 0 h 222"/>
                    <a:gd name="T8" fmla="*/ 0 w 348"/>
                    <a:gd name="T9" fmla="*/ 0 h 222"/>
                    <a:gd name="T10" fmla="*/ 0 w 348"/>
                    <a:gd name="T11" fmla="*/ 0 h 222"/>
                    <a:gd name="T12" fmla="*/ 0 w 348"/>
                    <a:gd name="T13" fmla="*/ 0 h 222"/>
                    <a:gd name="T14" fmla="*/ 0 w 348"/>
                    <a:gd name="T15" fmla="*/ 0 h 222"/>
                    <a:gd name="T16" fmla="*/ 0 w 348"/>
                    <a:gd name="T17" fmla="*/ 0 h 222"/>
                    <a:gd name="T18" fmla="*/ 0 w 348"/>
                    <a:gd name="T19" fmla="*/ 0 h 222"/>
                    <a:gd name="T20" fmla="*/ 0 w 348"/>
                    <a:gd name="T21" fmla="*/ 0 h 222"/>
                    <a:gd name="T22" fmla="*/ 0 w 348"/>
                    <a:gd name="T23" fmla="*/ 0 h 222"/>
                    <a:gd name="T24" fmla="*/ 0 w 348"/>
                    <a:gd name="T25" fmla="*/ 0 h 222"/>
                    <a:gd name="T26" fmla="*/ 0 w 348"/>
                    <a:gd name="T27" fmla="*/ 0 h 222"/>
                    <a:gd name="T28" fmla="*/ 0 w 348"/>
                    <a:gd name="T29" fmla="*/ 0 h 222"/>
                    <a:gd name="T30" fmla="*/ 0 w 348"/>
                    <a:gd name="T31" fmla="*/ 0 h 222"/>
                    <a:gd name="T32" fmla="*/ 0 w 348"/>
                    <a:gd name="T33" fmla="*/ 0 h 222"/>
                    <a:gd name="T34" fmla="*/ 0 w 348"/>
                    <a:gd name="T35" fmla="*/ 0 h 222"/>
                    <a:gd name="T36" fmla="*/ 0 w 348"/>
                    <a:gd name="T37" fmla="*/ 0 h 222"/>
                    <a:gd name="T38" fmla="*/ 0 w 348"/>
                    <a:gd name="T39" fmla="*/ 0 h 222"/>
                    <a:gd name="T40" fmla="*/ 0 w 348"/>
                    <a:gd name="T41" fmla="*/ 0 h 222"/>
                    <a:gd name="T42" fmla="*/ 0 w 348"/>
                    <a:gd name="T43" fmla="*/ 0 h 222"/>
                    <a:gd name="T44" fmla="*/ 0 w 348"/>
                    <a:gd name="T45" fmla="*/ 0 h 222"/>
                    <a:gd name="T46" fmla="*/ 0 w 348"/>
                    <a:gd name="T47" fmla="*/ 0 h 222"/>
                    <a:gd name="T48" fmla="*/ 0 w 348"/>
                    <a:gd name="T49" fmla="*/ 0 h 222"/>
                    <a:gd name="T50" fmla="*/ 0 w 348"/>
                    <a:gd name="T51" fmla="*/ 0 h 222"/>
                    <a:gd name="T52" fmla="*/ 0 w 348"/>
                    <a:gd name="T53" fmla="*/ 0 h 222"/>
                    <a:gd name="T54" fmla="*/ 0 w 348"/>
                    <a:gd name="T55" fmla="*/ 0 h 222"/>
                    <a:gd name="T56" fmla="*/ 0 w 348"/>
                    <a:gd name="T57" fmla="*/ 0 h 222"/>
                    <a:gd name="T58" fmla="*/ 0 w 348"/>
                    <a:gd name="T59" fmla="*/ 0 h 222"/>
                    <a:gd name="T60" fmla="*/ 0 w 348"/>
                    <a:gd name="T61" fmla="*/ 0 h 222"/>
                    <a:gd name="T62" fmla="*/ 0 w 348"/>
                    <a:gd name="T63" fmla="*/ 0 h 222"/>
                    <a:gd name="T64" fmla="*/ 0 w 348"/>
                    <a:gd name="T65" fmla="*/ 0 h 222"/>
                    <a:gd name="T66" fmla="*/ 0 w 348"/>
                    <a:gd name="T67" fmla="*/ 0 h 222"/>
                    <a:gd name="T68" fmla="*/ 0 w 348"/>
                    <a:gd name="T69" fmla="*/ 0 h 222"/>
                    <a:gd name="T70" fmla="*/ 0 w 348"/>
                    <a:gd name="T71" fmla="*/ 0 h 222"/>
                    <a:gd name="T72" fmla="*/ 0 w 348"/>
                    <a:gd name="T73" fmla="*/ 0 h 222"/>
                    <a:gd name="T74" fmla="*/ 0 w 348"/>
                    <a:gd name="T75" fmla="*/ 0 h 222"/>
                    <a:gd name="T76" fmla="*/ 0 w 348"/>
                    <a:gd name="T77" fmla="*/ 0 h 222"/>
                    <a:gd name="T78" fmla="*/ 0 w 348"/>
                    <a:gd name="T79" fmla="*/ 0 h 222"/>
                    <a:gd name="T80" fmla="*/ 0 w 348"/>
                    <a:gd name="T81" fmla="*/ 0 h 222"/>
                    <a:gd name="T82" fmla="*/ 0 w 348"/>
                    <a:gd name="T83" fmla="*/ 0 h 222"/>
                    <a:gd name="T84" fmla="*/ 0 w 348"/>
                    <a:gd name="T85" fmla="*/ 0 h 222"/>
                    <a:gd name="T86" fmla="*/ 0 w 348"/>
                    <a:gd name="T87" fmla="*/ 0 h 222"/>
                    <a:gd name="T88" fmla="*/ 0 w 348"/>
                    <a:gd name="T89" fmla="*/ 0 h 222"/>
                    <a:gd name="T90" fmla="*/ 0 w 348"/>
                    <a:gd name="T91" fmla="*/ 0 h 222"/>
                    <a:gd name="T92" fmla="*/ 0 w 348"/>
                    <a:gd name="T93" fmla="*/ 0 h 222"/>
                    <a:gd name="T94" fmla="*/ 0 w 348"/>
                    <a:gd name="T95" fmla="*/ 0 h 222"/>
                    <a:gd name="T96" fmla="*/ 0 w 348"/>
                    <a:gd name="T97" fmla="*/ 0 h 222"/>
                    <a:gd name="T98" fmla="*/ 0 w 348"/>
                    <a:gd name="T99" fmla="*/ 0 h 222"/>
                    <a:gd name="T100" fmla="*/ 0 w 348"/>
                    <a:gd name="T101" fmla="*/ 0 h 222"/>
                    <a:gd name="T102" fmla="*/ 0 w 348"/>
                    <a:gd name="T103" fmla="*/ 0 h 222"/>
                    <a:gd name="T104" fmla="*/ 0 w 348"/>
                    <a:gd name="T105" fmla="*/ 0 h 222"/>
                    <a:gd name="T106" fmla="*/ 0 w 348"/>
                    <a:gd name="T107" fmla="*/ 0 h 222"/>
                    <a:gd name="T108" fmla="*/ 0 w 348"/>
                    <a:gd name="T109" fmla="*/ 0 h 222"/>
                    <a:gd name="T110" fmla="*/ 0 w 348"/>
                    <a:gd name="T111" fmla="*/ 0 h 222"/>
                    <a:gd name="T112" fmla="*/ 0 w 348"/>
                    <a:gd name="T113" fmla="*/ 0 h 222"/>
                    <a:gd name="T114" fmla="*/ 0 w 348"/>
                    <a:gd name="T115" fmla="*/ 0 h 222"/>
                    <a:gd name="T116" fmla="*/ 0 w 348"/>
                    <a:gd name="T117" fmla="*/ 0 h 222"/>
                    <a:gd name="T118" fmla="*/ 0 w 348"/>
                    <a:gd name="T119" fmla="*/ 0 h 222"/>
                    <a:gd name="T120" fmla="*/ 0 w 348"/>
                    <a:gd name="T121" fmla="*/ 0 h 22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48"/>
                    <a:gd name="T184" fmla="*/ 0 h 222"/>
                    <a:gd name="T185" fmla="*/ 348 w 348"/>
                    <a:gd name="T186" fmla="*/ 222 h 22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48" h="222">
                      <a:moveTo>
                        <a:pt x="290" y="69"/>
                      </a:moveTo>
                      <a:lnTo>
                        <a:pt x="306" y="81"/>
                      </a:lnTo>
                      <a:lnTo>
                        <a:pt x="315" y="95"/>
                      </a:lnTo>
                      <a:lnTo>
                        <a:pt x="321" y="110"/>
                      </a:lnTo>
                      <a:lnTo>
                        <a:pt x="321" y="126"/>
                      </a:lnTo>
                      <a:lnTo>
                        <a:pt x="318" y="139"/>
                      </a:lnTo>
                      <a:lnTo>
                        <a:pt x="312" y="150"/>
                      </a:lnTo>
                      <a:lnTo>
                        <a:pt x="302" y="161"/>
                      </a:lnTo>
                      <a:lnTo>
                        <a:pt x="292" y="170"/>
                      </a:lnTo>
                      <a:lnTo>
                        <a:pt x="279" y="180"/>
                      </a:lnTo>
                      <a:lnTo>
                        <a:pt x="265" y="188"/>
                      </a:lnTo>
                      <a:lnTo>
                        <a:pt x="252" y="198"/>
                      </a:lnTo>
                      <a:lnTo>
                        <a:pt x="239" y="207"/>
                      </a:lnTo>
                      <a:lnTo>
                        <a:pt x="236" y="210"/>
                      </a:lnTo>
                      <a:lnTo>
                        <a:pt x="235" y="213"/>
                      </a:lnTo>
                      <a:lnTo>
                        <a:pt x="236" y="216"/>
                      </a:lnTo>
                      <a:lnTo>
                        <a:pt x="239" y="219"/>
                      </a:lnTo>
                      <a:lnTo>
                        <a:pt x="244" y="221"/>
                      </a:lnTo>
                      <a:lnTo>
                        <a:pt x="248" y="222"/>
                      </a:lnTo>
                      <a:lnTo>
                        <a:pt x="254" y="221"/>
                      </a:lnTo>
                      <a:lnTo>
                        <a:pt x="258" y="219"/>
                      </a:lnTo>
                      <a:lnTo>
                        <a:pt x="287" y="206"/>
                      </a:lnTo>
                      <a:lnTo>
                        <a:pt x="310" y="188"/>
                      </a:lnTo>
                      <a:lnTo>
                        <a:pt x="331" y="168"/>
                      </a:lnTo>
                      <a:lnTo>
                        <a:pt x="344" y="147"/>
                      </a:lnTo>
                      <a:lnTo>
                        <a:pt x="348" y="124"/>
                      </a:lnTo>
                      <a:lnTo>
                        <a:pt x="345" y="102"/>
                      </a:lnTo>
                      <a:lnTo>
                        <a:pt x="334" y="81"/>
                      </a:lnTo>
                      <a:lnTo>
                        <a:pt x="310" y="62"/>
                      </a:lnTo>
                      <a:lnTo>
                        <a:pt x="293" y="52"/>
                      </a:lnTo>
                      <a:lnTo>
                        <a:pt x="273" y="43"/>
                      </a:lnTo>
                      <a:lnTo>
                        <a:pt x="249" y="34"/>
                      </a:lnTo>
                      <a:lnTo>
                        <a:pt x="226" y="27"/>
                      </a:lnTo>
                      <a:lnTo>
                        <a:pt x="202" y="21"/>
                      </a:lnTo>
                      <a:lnTo>
                        <a:pt x="176" y="16"/>
                      </a:lnTo>
                      <a:lnTo>
                        <a:pt x="151" y="11"/>
                      </a:lnTo>
                      <a:lnTo>
                        <a:pt x="125" y="7"/>
                      </a:lnTo>
                      <a:lnTo>
                        <a:pt x="102" y="4"/>
                      </a:lnTo>
                      <a:lnTo>
                        <a:pt x="78" y="2"/>
                      </a:lnTo>
                      <a:lnTo>
                        <a:pt x="58" y="0"/>
                      </a:lnTo>
                      <a:lnTo>
                        <a:pt x="39" y="0"/>
                      </a:lnTo>
                      <a:lnTo>
                        <a:pt x="23" y="0"/>
                      </a:lnTo>
                      <a:lnTo>
                        <a:pt x="12" y="1"/>
                      </a:lnTo>
                      <a:lnTo>
                        <a:pt x="4" y="3"/>
                      </a:lnTo>
                      <a:lnTo>
                        <a:pt x="0" y="5"/>
                      </a:lnTo>
                      <a:lnTo>
                        <a:pt x="14" y="7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4" y="12"/>
                      </a:lnTo>
                      <a:lnTo>
                        <a:pt x="83" y="14"/>
                      </a:lnTo>
                      <a:lnTo>
                        <a:pt x="102" y="16"/>
                      </a:lnTo>
                      <a:lnTo>
                        <a:pt x="120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5"/>
                      </a:lnTo>
                      <a:lnTo>
                        <a:pt x="219" y="41"/>
                      </a:lnTo>
                      <a:lnTo>
                        <a:pt x="238" y="47"/>
                      </a:lnTo>
                      <a:lnTo>
                        <a:pt x="257" y="53"/>
                      </a:lnTo>
                      <a:lnTo>
                        <a:pt x="274" y="61"/>
                      </a:lnTo>
                      <a:lnTo>
                        <a:pt x="29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7" name="Freeform 23"/>
                <p:cNvSpPr>
                  <a:spLocks/>
                </p:cNvSpPr>
                <p:nvPr/>
              </p:nvSpPr>
              <p:spPr bwMode="auto">
                <a:xfrm>
                  <a:off x="1162" y="2273"/>
                  <a:ext cx="48" cy="103"/>
                </a:xfrm>
                <a:custGeom>
                  <a:avLst/>
                  <a:gdLst>
                    <a:gd name="T0" fmla="*/ 0 w 142"/>
                    <a:gd name="T1" fmla="*/ 0 h 207"/>
                    <a:gd name="T2" fmla="*/ 0 w 142"/>
                    <a:gd name="T3" fmla="*/ 0 h 207"/>
                    <a:gd name="T4" fmla="*/ 0 w 142"/>
                    <a:gd name="T5" fmla="*/ 0 h 207"/>
                    <a:gd name="T6" fmla="*/ 0 w 142"/>
                    <a:gd name="T7" fmla="*/ 0 h 207"/>
                    <a:gd name="T8" fmla="*/ 0 w 142"/>
                    <a:gd name="T9" fmla="*/ 0 h 207"/>
                    <a:gd name="T10" fmla="*/ 0 w 142"/>
                    <a:gd name="T11" fmla="*/ 0 h 207"/>
                    <a:gd name="T12" fmla="*/ 0 w 142"/>
                    <a:gd name="T13" fmla="*/ 0 h 207"/>
                    <a:gd name="T14" fmla="*/ 0 w 142"/>
                    <a:gd name="T15" fmla="*/ 0 h 207"/>
                    <a:gd name="T16" fmla="*/ 0 w 142"/>
                    <a:gd name="T17" fmla="*/ 0 h 207"/>
                    <a:gd name="T18" fmla="*/ 0 w 142"/>
                    <a:gd name="T19" fmla="*/ 0 h 207"/>
                    <a:gd name="T20" fmla="*/ 0 w 142"/>
                    <a:gd name="T21" fmla="*/ 0 h 207"/>
                    <a:gd name="T22" fmla="*/ 0 w 142"/>
                    <a:gd name="T23" fmla="*/ 0 h 207"/>
                    <a:gd name="T24" fmla="*/ 0 w 142"/>
                    <a:gd name="T25" fmla="*/ 0 h 207"/>
                    <a:gd name="T26" fmla="*/ 0 w 142"/>
                    <a:gd name="T27" fmla="*/ 0 h 207"/>
                    <a:gd name="T28" fmla="*/ 0 w 142"/>
                    <a:gd name="T29" fmla="*/ 0 h 207"/>
                    <a:gd name="T30" fmla="*/ 0 w 142"/>
                    <a:gd name="T31" fmla="*/ 0 h 207"/>
                    <a:gd name="T32" fmla="*/ 0 w 142"/>
                    <a:gd name="T33" fmla="*/ 0 h 207"/>
                    <a:gd name="T34" fmla="*/ 0 w 142"/>
                    <a:gd name="T35" fmla="*/ 0 h 207"/>
                    <a:gd name="T36" fmla="*/ 0 w 142"/>
                    <a:gd name="T37" fmla="*/ 0 h 207"/>
                    <a:gd name="T38" fmla="*/ 0 w 142"/>
                    <a:gd name="T39" fmla="*/ 0 h 207"/>
                    <a:gd name="T40" fmla="*/ 0 w 142"/>
                    <a:gd name="T41" fmla="*/ 0 h 207"/>
                    <a:gd name="T42" fmla="*/ 0 w 142"/>
                    <a:gd name="T43" fmla="*/ 0 h 207"/>
                    <a:gd name="T44" fmla="*/ 0 w 142"/>
                    <a:gd name="T45" fmla="*/ 0 h 207"/>
                    <a:gd name="T46" fmla="*/ 0 w 142"/>
                    <a:gd name="T47" fmla="*/ 0 h 207"/>
                    <a:gd name="T48" fmla="*/ 0 w 142"/>
                    <a:gd name="T49" fmla="*/ 0 h 207"/>
                    <a:gd name="T50" fmla="*/ 0 w 142"/>
                    <a:gd name="T51" fmla="*/ 0 h 207"/>
                    <a:gd name="T52" fmla="*/ 0 w 142"/>
                    <a:gd name="T53" fmla="*/ 0 h 207"/>
                    <a:gd name="T54" fmla="*/ 0 w 142"/>
                    <a:gd name="T55" fmla="*/ 0 h 207"/>
                    <a:gd name="T56" fmla="*/ 0 w 142"/>
                    <a:gd name="T57" fmla="*/ 0 h 207"/>
                    <a:gd name="T58" fmla="*/ 0 w 142"/>
                    <a:gd name="T59" fmla="*/ 0 h 207"/>
                    <a:gd name="T60" fmla="*/ 0 w 142"/>
                    <a:gd name="T61" fmla="*/ 0 h 207"/>
                    <a:gd name="T62" fmla="*/ 0 w 142"/>
                    <a:gd name="T63" fmla="*/ 0 h 207"/>
                    <a:gd name="T64" fmla="*/ 0 w 142"/>
                    <a:gd name="T65" fmla="*/ 0 h 207"/>
                    <a:gd name="T66" fmla="*/ 0 w 142"/>
                    <a:gd name="T67" fmla="*/ 0 h 207"/>
                    <a:gd name="T68" fmla="*/ 0 w 142"/>
                    <a:gd name="T69" fmla="*/ 0 h 207"/>
                    <a:gd name="T70" fmla="*/ 0 w 142"/>
                    <a:gd name="T71" fmla="*/ 0 h 207"/>
                    <a:gd name="T72" fmla="*/ 0 w 142"/>
                    <a:gd name="T73" fmla="*/ 0 h 207"/>
                    <a:gd name="T74" fmla="*/ 0 w 142"/>
                    <a:gd name="T75" fmla="*/ 0 h 207"/>
                    <a:gd name="T76" fmla="*/ 0 w 142"/>
                    <a:gd name="T77" fmla="*/ 0 h 207"/>
                    <a:gd name="T78" fmla="*/ 0 w 142"/>
                    <a:gd name="T79" fmla="*/ 0 h 207"/>
                    <a:gd name="T80" fmla="*/ 0 w 142"/>
                    <a:gd name="T81" fmla="*/ 0 h 20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2"/>
                    <a:gd name="T124" fmla="*/ 0 h 207"/>
                    <a:gd name="T125" fmla="*/ 142 w 142"/>
                    <a:gd name="T126" fmla="*/ 207 h 207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2" h="207">
                      <a:moveTo>
                        <a:pt x="0" y="113"/>
                      </a:moveTo>
                      <a:lnTo>
                        <a:pt x="0" y="130"/>
                      </a:lnTo>
                      <a:lnTo>
                        <a:pt x="6" y="146"/>
                      </a:lnTo>
                      <a:lnTo>
                        <a:pt x="16" y="161"/>
                      </a:lnTo>
                      <a:lnTo>
                        <a:pt x="31" y="174"/>
                      </a:lnTo>
                      <a:lnTo>
                        <a:pt x="48" y="185"/>
                      </a:lnTo>
                      <a:lnTo>
                        <a:pt x="68" y="195"/>
                      </a:lnTo>
                      <a:lnTo>
                        <a:pt x="92" y="202"/>
                      </a:lnTo>
                      <a:lnTo>
                        <a:pt x="115" y="206"/>
                      </a:lnTo>
                      <a:lnTo>
                        <a:pt x="122" y="207"/>
                      </a:lnTo>
                      <a:lnTo>
                        <a:pt x="129" y="205"/>
                      </a:lnTo>
                      <a:lnTo>
                        <a:pt x="135" y="202"/>
                      </a:lnTo>
                      <a:lnTo>
                        <a:pt x="138" y="198"/>
                      </a:lnTo>
                      <a:lnTo>
                        <a:pt x="138" y="193"/>
                      </a:lnTo>
                      <a:lnTo>
                        <a:pt x="137" y="188"/>
                      </a:lnTo>
                      <a:lnTo>
                        <a:pt x="132" y="184"/>
                      </a:lnTo>
                      <a:lnTo>
                        <a:pt x="125" y="182"/>
                      </a:lnTo>
                      <a:lnTo>
                        <a:pt x="102" y="176"/>
                      </a:lnTo>
                      <a:lnTo>
                        <a:pt x="80" y="168"/>
                      </a:lnTo>
                      <a:lnTo>
                        <a:pt x="63" y="157"/>
                      </a:lnTo>
                      <a:lnTo>
                        <a:pt x="50" y="145"/>
                      </a:lnTo>
                      <a:lnTo>
                        <a:pt x="41" y="130"/>
                      </a:lnTo>
                      <a:lnTo>
                        <a:pt x="37" y="114"/>
                      </a:lnTo>
                      <a:lnTo>
                        <a:pt x="37" y="97"/>
                      </a:lnTo>
                      <a:lnTo>
                        <a:pt x="44" y="79"/>
                      </a:lnTo>
                      <a:lnTo>
                        <a:pt x="54" y="65"/>
                      </a:lnTo>
                      <a:lnTo>
                        <a:pt x="70" y="52"/>
                      </a:lnTo>
                      <a:lnTo>
                        <a:pt x="87" y="40"/>
                      </a:lnTo>
                      <a:lnTo>
                        <a:pt x="106" y="29"/>
                      </a:lnTo>
                      <a:lnTo>
                        <a:pt x="122" y="20"/>
                      </a:lnTo>
                      <a:lnTo>
                        <a:pt x="135" y="11"/>
                      </a:lnTo>
                      <a:lnTo>
                        <a:pt x="142" y="5"/>
                      </a:lnTo>
                      <a:lnTo>
                        <a:pt x="142" y="0"/>
                      </a:lnTo>
                      <a:lnTo>
                        <a:pt x="126" y="4"/>
                      </a:lnTo>
                      <a:lnTo>
                        <a:pt x="106" y="11"/>
                      </a:lnTo>
                      <a:lnTo>
                        <a:pt x="84" y="23"/>
                      </a:lnTo>
                      <a:lnTo>
                        <a:pt x="61" y="37"/>
                      </a:lnTo>
                      <a:lnTo>
                        <a:pt x="39" y="53"/>
                      </a:lnTo>
                      <a:lnTo>
                        <a:pt x="22" y="72"/>
                      </a:lnTo>
                      <a:lnTo>
                        <a:pt x="8" y="93"/>
                      </a:lnTo>
                      <a:lnTo>
                        <a:pt x="0" y="1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8" name="Freeform 24"/>
                <p:cNvSpPr>
                  <a:spLocks/>
                </p:cNvSpPr>
                <p:nvPr/>
              </p:nvSpPr>
              <p:spPr bwMode="auto">
                <a:xfrm>
                  <a:off x="1492" y="2206"/>
                  <a:ext cx="101" cy="135"/>
                </a:xfrm>
                <a:custGeom>
                  <a:avLst/>
                  <a:gdLst>
                    <a:gd name="T0" fmla="*/ 0 w 303"/>
                    <a:gd name="T1" fmla="*/ 0 h 272"/>
                    <a:gd name="T2" fmla="*/ 0 w 303"/>
                    <a:gd name="T3" fmla="*/ 0 h 272"/>
                    <a:gd name="T4" fmla="*/ 0 w 303"/>
                    <a:gd name="T5" fmla="*/ 0 h 272"/>
                    <a:gd name="T6" fmla="*/ 0 w 303"/>
                    <a:gd name="T7" fmla="*/ 0 h 272"/>
                    <a:gd name="T8" fmla="*/ 0 w 303"/>
                    <a:gd name="T9" fmla="*/ 0 h 272"/>
                    <a:gd name="T10" fmla="*/ 0 w 303"/>
                    <a:gd name="T11" fmla="*/ 0 h 272"/>
                    <a:gd name="T12" fmla="*/ 0 w 303"/>
                    <a:gd name="T13" fmla="*/ 0 h 272"/>
                    <a:gd name="T14" fmla="*/ 0 w 303"/>
                    <a:gd name="T15" fmla="*/ 0 h 272"/>
                    <a:gd name="T16" fmla="*/ 0 w 303"/>
                    <a:gd name="T17" fmla="*/ 0 h 272"/>
                    <a:gd name="T18" fmla="*/ 0 w 303"/>
                    <a:gd name="T19" fmla="*/ 0 h 272"/>
                    <a:gd name="T20" fmla="*/ 0 w 303"/>
                    <a:gd name="T21" fmla="*/ 1 h 272"/>
                    <a:gd name="T22" fmla="*/ 0 w 303"/>
                    <a:gd name="T23" fmla="*/ 1 h 272"/>
                    <a:gd name="T24" fmla="*/ 0 w 303"/>
                    <a:gd name="T25" fmla="*/ 1 h 272"/>
                    <a:gd name="T26" fmla="*/ 0 w 303"/>
                    <a:gd name="T27" fmla="*/ 1 h 272"/>
                    <a:gd name="T28" fmla="*/ 0 w 303"/>
                    <a:gd name="T29" fmla="*/ 0 h 272"/>
                    <a:gd name="T30" fmla="*/ 0 w 303"/>
                    <a:gd name="T31" fmla="*/ 0 h 272"/>
                    <a:gd name="T32" fmla="*/ 0 w 303"/>
                    <a:gd name="T33" fmla="*/ 0 h 272"/>
                    <a:gd name="T34" fmla="*/ 0 w 303"/>
                    <a:gd name="T35" fmla="*/ 0 h 272"/>
                    <a:gd name="T36" fmla="*/ 0 w 303"/>
                    <a:gd name="T37" fmla="*/ 0 h 272"/>
                    <a:gd name="T38" fmla="*/ 0 w 303"/>
                    <a:gd name="T39" fmla="*/ 0 h 272"/>
                    <a:gd name="T40" fmla="*/ 0 w 303"/>
                    <a:gd name="T41" fmla="*/ 0 h 272"/>
                    <a:gd name="T42" fmla="*/ 0 w 303"/>
                    <a:gd name="T43" fmla="*/ 0 h 272"/>
                    <a:gd name="T44" fmla="*/ 0 w 303"/>
                    <a:gd name="T45" fmla="*/ 0 h 272"/>
                    <a:gd name="T46" fmla="*/ 0 w 303"/>
                    <a:gd name="T47" fmla="*/ 0 h 272"/>
                    <a:gd name="T48" fmla="*/ 0 w 303"/>
                    <a:gd name="T49" fmla="*/ 0 h 272"/>
                    <a:gd name="T50" fmla="*/ 0 w 303"/>
                    <a:gd name="T51" fmla="*/ 0 h 272"/>
                    <a:gd name="T52" fmla="*/ 0 w 303"/>
                    <a:gd name="T53" fmla="*/ 0 h 272"/>
                    <a:gd name="T54" fmla="*/ 0 w 303"/>
                    <a:gd name="T55" fmla="*/ 0 h 272"/>
                    <a:gd name="T56" fmla="*/ 0 w 303"/>
                    <a:gd name="T57" fmla="*/ 0 h 272"/>
                    <a:gd name="T58" fmla="*/ 0 w 303"/>
                    <a:gd name="T59" fmla="*/ 0 h 272"/>
                    <a:gd name="T60" fmla="*/ 0 w 303"/>
                    <a:gd name="T61" fmla="*/ 0 h 272"/>
                    <a:gd name="T62" fmla="*/ 0 w 303"/>
                    <a:gd name="T63" fmla="*/ 0 h 272"/>
                    <a:gd name="T64" fmla="*/ 0 w 303"/>
                    <a:gd name="T65" fmla="*/ 0 h 272"/>
                    <a:gd name="T66" fmla="*/ 0 w 303"/>
                    <a:gd name="T67" fmla="*/ 0 h 272"/>
                    <a:gd name="T68" fmla="*/ 0 w 303"/>
                    <a:gd name="T69" fmla="*/ 0 h 272"/>
                    <a:gd name="T70" fmla="*/ 0 w 303"/>
                    <a:gd name="T71" fmla="*/ 0 h 272"/>
                    <a:gd name="T72" fmla="*/ 0 w 303"/>
                    <a:gd name="T73" fmla="*/ 0 h 272"/>
                    <a:gd name="T74" fmla="*/ 0 w 303"/>
                    <a:gd name="T75" fmla="*/ 0 h 27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3"/>
                    <a:gd name="T115" fmla="*/ 0 h 272"/>
                    <a:gd name="T116" fmla="*/ 303 w 303"/>
                    <a:gd name="T117" fmla="*/ 272 h 27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3" h="272">
                      <a:moveTo>
                        <a:pt x="246" y="102"/>
                      </a:moveTo>
                      <a:lnTo>
                        <a:pt x="256" y="109"/>
                      </a:lnTo>
                      <a:lnTo>
                        <a:pt x="264" y="117"/>
                      </a:lnTo>
                      <a:lnTo>
                        <a:pt x="271" y="126"/>
                      </a:lnTo>
                      <a:lnTo>
                        <a:pt x="275" y="135"/>
                      </a:lnTo>
                      <a:lnTo>
                        <a:pt x="278" y="144"/>
                      </a:lnTo>
                      <a:lnTo>
                        <a:pt x="277" y="154"/>
                      </a:lnTo>
                      <a:lnTo>
                        <a:pt x="274" y="164"/>
                      </a:lnTo>
                      <a:lnTo>
                        <a:pt x="267" y="173"/>
                      </a:lnTo>
                      <a:lnTo>
                        <a:pt x="256" y="183"/>
                      </a:lnTo>
                      <a:lnTo>
                        <a:pt x="245" y="192"/>
                      </a:lnTo>
                      <a:lnTo>
                        <a:pt x="232" y="200"/>
                      </a:lnTo>
                      <a:lnTo>
                        <a:pt x="219" y="209"/>
                      </a:lnTo>
                      <a:lnTo>
                        <a:pt x="204" y="216"/>
                      </a:lnTo>
                      <a:lnTo>
                        <a:pt x="190" y="224"/>
                      </a:lnTo>
                      <a:lnTo>
                        <a:pt x="175" y="232"/>
                      </a:lnTo>
                      <a:lnTo>
                        <a:pt x="162" y="241"/>
                      </a:lnTo>
                      <a:lnTo>
                        <a:pt x="158" y="244"/>
                      </a:lnTo>
                      <a:lnTo>
                        <a:pt x="155" y="248"/>
                      </a:lnTo>
                      <a:lnTo>
                        <a:pt x="152" y="252"/>
                      </a:lnTo>
                      <a:lnTo>
                        <a:pt x="149" y="256"/>
                      </a:lnTo>
                      <a:lnTo>
                        <a:pt x="148" y="260"/>
                      </a:lnTo>
                      <a:lnTo>
                        <a:pt x="148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6" y="272"/>
                      </a:lnTo>
                      <a:lnTo>
                        <a:pt x="171" y="271"/>
                      </a:lnTo>
                      <a:lnTo>
                        <a:pt x="175" y="268"/>
                      </a:lnTo>
                      <a:lnTo>
                        <a:pt x="190" y="256"/>
                      </a:lnTo>
                      <a:lnTo>
                        <a:pt x="206" y="246"/>
                      </a:lnTo>
                      <a:lnTo>
                        <a:pt x="222" y="236"/>
                      </a:lnTo>
                      <a:lnTo>
                        <a:pt x="239" y="226"/>
                      </a:lnTo>
                      <a:lnTo>
                        <a:pt x="255" y="216"/>
                      </a:lnTo>
                      <a:lnTo>
                        <a:pt x="271" y="204"/>
                      </a:lnTo>
                      <a:lnTo>
                        <a:pt x="284" y="192"/>
                      </a:lnTo>
                      <a:lnTo>
                        <a:pt x="294" y="179"/>
                      </a:lnTo>
                      <a:lnTo>
                        <a:pt x="301" y="163"/>
                      </a:lnTo>
                      <a:lnTo>
                        <a:pt x="303" y="148"/>
                      </a:lnTo>
                      <a:lnTo>
                        <a:pt x="300" y="133"/>
                      </a:lnTo>
                      <a:lnTo>
                        <a:pt x="293" y="118"/>
                      </a:lnTo>
                      <a:lnTo>
                        <a:pt x="281" y="105"/>
                      </a:lnTo>
                      <a:lnTo>
                        <a:pt x="268" y="92"/>
                      </a:lnTo>
                      <a:lnTo>
                        <a:pt x="251" y="82"/>
                      </a:lnTo>
                      <a:lnTo>
                        <a:pt x="232" y="73"/>
                      </a:lnTo>
                      <a:lnTo>
                        <a:pt x="217" y="67"/>
                      </a:lnTo>
                      <a:lnTo>
                        <a:pt x="201" y="61"/>
                      </a:lnTo>
                      <a:lnTo>
                        <a:pt x="185" y="54"/>
                      </a:lnTo>
                      <a:lnTo>
                        <a:pt x="168" y="47"/>
                      </a:lnTo>
                      <a:lnTo>
                        <a:pt x="151" y="40"/>
                      </a:lnTo>
                      <a:lnTo>
                        <a:pt x="132" y="34"/>
                      </a:lnTo>
                      <a:lnTo>
                        <a:pt x="114" y="27"/>
                      </a:lnTo>
                      <a:lnTo>
                        <a:pt x="97" y="21"/>
                      </a:lnTo>
                      <a:lnTo>
                        <a:pt x="81" y="16"/>
                      </a:lnTo>
                      <a:lnTo>
                        <a:pt x="65" y="11"/>
                      </a:lnTo>
                      <a:lnTo>
                        <a:pt x="49" y="7"/>
                      </a:lnTo>
                      <a:lnTo>
                        <a:pt x="36" y="4"/>
                      </a:lnTo>
                      <a:lnTo>
                        <a:pt x="24" y="1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3" y="7"/>
                      </a:lnTo>
                      <a:lnTo>
                        <a:pt x="27" y="12"/>
                      </a:lnTo>
                      <a:lnTo>
                        <a:pt x="43" y="17"/>
                      </a:lnTo>
                      <a:lnTo>
                        <a:pt x="58" y="22"/>
                      </a:lnTo>
                      <a:lnTo>
                        <a:pt x="74" y="27"/>
                      </a:lnTo>
                      <a:lnTo>
                        <a:pt x="90" y="32"/>
                      </a:lnTo>
                      <a:lnTo>
                        <a:pt x="106" y="38"/>
                      </a:lnTo>
                      <a:lnTo>
                        <a:pt x="122" y="44"/>
                      </a:lnTo>
                      <a:lnTo>
                        <a:pt x="139" y="50"/>
                      </a:lnTo>
                      <a:lnTo>
                        <a:pt x="155" y="57"/>
                      </a:lnTo>
                      <a:lnTo>
                        <a:pt x="171" y="63"/>
                      </a:lnTo>
                      <a:lnTo>
                        <a:pt x="187" y="70"/>
                      </a:lnTo>
                      <a:lnTo>
                        <a:pt x="203" y="78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728" name="Group 25"/>
            <p:cNvGrpSpPr>
              <a:grpSpLocks/>
            </p:cNvGrpSpPr>
            <p:nvPr/>
          </p:nvGrpSpPr>
          <p:grpSpPr bwMode="auto">
            <a:xfrm>
              <a:off x="718" y="1381"/>
              <a:ext cx="312" cy="392"/>
              <a:chOff x="2870" y="1518"/>
              <a:chExt cx="292" cy="320"/>
            </a:xfrm>
          </p:grpSpPr>
          <p:graphicFrame>
            <p:nvGraphicFramePr>
              <p:cNvPr id="30737" name="Object 2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85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8" name="Object 2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86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29" name="Line 28"/>
            <p:cNvSpPr>
              <a:spLocks noChangeShapeType="1"/>
            </p:cNvSpPr>
            <p:nvPr/>
          </p:nvSpPr>
          <p:spPr bwMode="auto">
            <a:xfrm>
              <a:off x="887" y="198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Text Box 29"/>
            <p:cNvSpPr txBox="1">
              <a:spLocks noChangeArrowheads="1"/>
            </p:cNvSpPr>
            <p:nvPr/>
          </p:nvSpPr>
          <p:spPr bwMode="auto">
            <a:xfrm>
              <a:off x="1849" y="1811"/>
              <a:ext cx="13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authentication request</a:t>
              </a:r>
            </a:p>
          </p:txBody>
        </p:sp>
        <p:sp>
          <p:nvSpPr>
            <p:cNvPr id="30731" name="Line 31"/>
            <p:cNvSpPr>
              <a:spLocks noChangeShapeType="1"/>
            </p:cNvSpPr>
            <p:nvPr/>
          </p:nvSpPr>
          <p:spPr bwMode="auto">
            <a:xfrm>
              <a:off x="874" y="308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32"/>
            <p:cNvSpPr>
              <a:spLocks noChangeShapeType="1"/>
            </p:cNvSpPr>
            <p:nvPr/>
          </p:nvSpPr>
          <p:spPr bwMode="auto">
            <a:xfrm>
              <a:off x="881" y="252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33"/>
            <p:cNvSpPr>
              <a:spLocks noChangeShapeType="1"/>
            </p:cNvSpPr>
            <p:nvPr/>
          </p:nvSpPr>
          <p:spPr bwMode="auto">
            <a:xfrm>
              <a:off x="884" y="3703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Text Box 34"/>
            <p:cNvSpPr txBox="1">
              <a:spLocks noChangeArrowheads="1"/>
            </p:cNvSpPr>
            <p:nvPr/>
          </p:nvSpPr>
          <p:spPr bwMode="auto">
            <a:xfrm>
              <a:off x="1849" y="2323"/>
              <a:ext cx="1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nonce (128 bytes)</a:t>
              </a:r>
            </a:p>
          </p:txBody>
        </p:sp>
        <p:sp>
          <p:nvSpPr>
            <p:cNvPr id="30735" name="Text Box 36"/>
            <p:cNvSpPr txBox="1">
              <a:spLocks noChangeArrowheads="1"/>
            </p:cNvSpPr>
            <p:nvPr/>
          </p:nvSpPr>
          <p:spPr bwMode="auto">
            <a:xfrm>
              <a:off x="1574" y="2880"/>
              <a:ext cx="21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IV + nonce encrypted w/ shared key</a:t>
              </a:r>
            </a:p>
          </p:txBody>
        </p:sp>
        <p:sp>
          <p:nvSpPr>
            <p:cNvPr id="30736" name="Text Box 37"/>
            <p:cNvSpPr txBox="1">
              <a:spLocks noChangeArrowheads="1"/>
            </p:cNvSpPr>
            <p:nvPr/>
          </p:nvSpPr>
          <p:spPr bwMode="auto">
            <a:xfrm>
              <a:off x="1180" y="3391"/>
              <a:ext cx="2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success if decrypted value equals nonce</a:t>
              </a:r>
            </a:p>
          </p:txBody>
        </p:sp>
      </p:grpSp>
      <p:sp>
        <p:nvSpPr>
          <p:cNvPr id="30725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endParaRPr lang="en-US" altLang="en-US" b="0"/>
          </a:p>
        </p:txBody>
      </p:sp>
      <p:sp>
        <p:nvSpPr>
          <p:cNvPr id="30726" name="Text Box 39"/>
          <p:cNvSpPr txBox="1">
            <a:spLocks noChangeArrowheads="1"/>
          </p:cNvSpPr>
          <p:nvPr/>
        </p:nvSpPr>
        <p:spPr bwMode="auto">
          <a:xfrm>
            <a:off x="6235700" y="1047750"/>
            <a:ext cx="27114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400" dirty="0">
                <a:latin typeface="Arial" pitchFamily="34" charset="0"/>
                <a:cs typeface="Arial" pitchFamily="34" charset="0"/>
              </a:rPr>
              <a:t>Not all APs do it, even if WEP</a:t>
            </a:r>
          </a:p>
          <a:p>
            <a:r>
              <a:rPr lang="en-US" altLang="en-US" sz="1400" dirty="0">
                <a:latin typeface="Arial" pitchFamily="34" charset="0"/>
                <a:cs typeface="Arial" pitchFamily="34" charset="0"/>
              </a:rPr>
              <a:t>is being used. AP indicates </a:t>
            </a:r>
          </a:p>
          <a:p>
            <a:r>
              <a:rPr lang="en-US" altLang="en-US" sz="1400" dirty="0">
                <a:latin typeface="Arial" pitchFamily="34" charset="0"/>
                <a:cs typeface="Arial" pitchFamily="34" charset="0"/>
              </a:rPr>
              <a:t>if authentication is necessary </a:t>
            </a:r>
          </a:p>
          <a:p>
            <a:r>
              <a:rPr lang="en-US" altLang="en-US" sz="1400" dirty="0">
                <a:latin typeface="Arial" pitchFamily="34" charset="0"/>
                <a:cs typeface="Arial" pitchFamily="34" charset="0"/>
              </a:rPr>
              <a:t>in beacon frame. Done before </a:t>
            </a:r>
            <a:br>
              <a:rPr lang="en-US" altLang="en-US" sz="1400" dirty="0">
                <a:latin typeface="Arial" pitchFamily="34" charset="0"/>
                <a:cs typeface="Arial" pitchFamily="34" charset="0"/>
              </a:rPr>
            </a:br>
            <a:r>
              <a:rPr lang="en-US" altLang="en-US" sz="1400" dirty="0">
                <a:latin typeface="Arial" pitchFamily="34" charset="0"/>
                <a:cs typeface="Arial" pitchFamily="34" charset="0"/>
              </a:rPr>
              <a:t>association.</a:t>
            </a:r>
          </a:p>
        </p:txBody>
      </p:sp>
    </p:spTree>
    <p:extLst>
      <p:ext uri="{BB962C8B-B14F-4D97-AF65-F5344CB8AC3E}">
        <p14:creationId xmlns:p14="http://schemas.microsoft.com/office/powerpoint/2010/main" val="427402786"/>
      </p:ext>
    </p:extLst>
  </p:cSld>
  <p:clrMapOvr>
    <a:masterClrMapping/>
  </p:clrMapOvr>
  <p:transition spd="med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476500"/>
            <a:ext cx="8705850" cy="1303338"/>
          </a:xfrm>
        </p:spPr>
        <p:txBody>
          <a:bodyPr/>
          <a:lstStyle/>
          <a:p>
            <a:pPr algn="ctr" eaLnBrk="1" hangingPunct="1"/>
            <a:r>
              <a:rPr lang="en-US" altLang="en-US" sz="5400" b="1">
                <a:cs typeface="Arial" pitchFamily="34" charset="0"/>
              </a:rPr>
              <a:t>WEP is flawed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4759325"/>
            <a:ext cx="8528050" cy="2079625"/>
          </a:xfrm>
        </p:spPr>
        <p:txBody>
          <a:bodyPr/>
          <a:lstStyle/>
          <a:p>
            <a:pPr marL="0" indent="0" eaLnBrk="1" hangingPunct="1"/>
            <a:r>
              <a:rPr lang="en-US" altLang="en-US">
                <a:cs typeface="Arial" pitchFamily="34" charset="0"/>
              </a:rPr>
              <a:t>Message integrity problems</a:t>
            </a:r>
          </a:p>
          <a:p>
            <a:pPr marL="0" indent="0" eaLnBrk="1" hangingPunct="1"/>
            <a:r>
              <a:rPr lang="en-US" altLang="en-US">
                <a:cs typeface="Arial" pitchFamily="34" charset="0"/>
              </a:rPr>
              <a:t>Message privacy problems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AAEC20DE-FE27-4ADE-BF1F-098B70BB72E5}" type="slidenum">
              <a:rPr lang="en-US" altLang="en-US" sz="800"/>
              <a:pPr/>
              <a:t>27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WEP authentication problems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81125"/>
            <a:ext cx="7794625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Gill Sans"/>
              <a:buNone/>
            </a:pPr>
            <a:r>
              <a:rPr lang="en-US" altLang="en-US" sz="2400" u="sng" dirty="0">
                <a:solidFill>
                  <a:srgbClr val="FF0000"/>
                </a:solidFill>
                <a:cs typeface="Arial" pitchFamily="34" charset="0"/>
              </a:rPr>
              <a:t>Plaintext attack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Attacker sniffs nonce, m, sent by AP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Attacker sniffs response sent by station: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IV in clear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Encrypted nonce, c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Attacker calculates </a:t>
            </a:r>
            <a:r>
              <a:rPr lang="en-US" altLang="en-US" sz="2400" dirty="0" err="1">
                <a:cs typeface="Arial" pitchFamily="34" charset="0"/>
              </a:rPr>
              <a:t>keystream</a:t>
            </a:r>
            <a:r>
              <a:rPr lang="en-US" altLang="en-US" sz="2400" dirty="0">
                <a:cs typeface="Arial" pitchFamily="34" charset="0"/>
              </a:rPr>
              <a:t> </a:t>
            </a:r>
            <a:r>
              <a:rPr lang="en-US" altLang="en-US" sz="2400" dirty="0" err="1">
                <a:cs typeface="Arial" pitchFamily="34" charset="0"/>
              </a:rPr>
              <a:t>ks</a:t>
            </a:r>
            <a:r>
              <a:rPr lang="en-US" altLang="en-US" sz="2400" dirty="0">
                <a:cs typeface="Arial" pitchFamily="34" charset="0"/>
              </a:rPr>
              <a:t> = m 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sz="2400" dirty="0">
                <a:cs typeface="Arial" pitchFamily="34" charset="0"/>
              </a:rPr>
              <a:t> c, which is the </a:t>
            </a:r>
            <a:r>
              <a:rPr lang="en-US" altLang="en-US" sz="2400" dirty="0" err="1">
                <a:cs typeface="Arial" pitchFamily="34" charset="0"/>
              </a:rPr>
              <a:t>keystream</a:t>
            </a:r>
            <a:r>
              <a:rPr lang="en-US" altLang="en-US" sz="2400" dirty="0">
                <a:cs typeface="Arial" pitchFamily="34" charset="0"/>
              </a:rPr>
              <a:t> for the IV .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Attacker then requests access to channel, receives nonce m’  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Attacker forms response c’ = </a:t>
            </a:r>
            <a:r>
              <a:rPr lang="en-US" altLang="en-US" sz="2400" dirty="0" err="1">
                <a:cs typeface="Arial" pitchFamily="34" charset="0"/>
              </a:rPr>
              <a:t>ks</a:t>
            </a:r>
            <a:r>
              <a:rPr lang="en-US" altLang="en-US" sz="2400" dirty="0">
                <a:cs typeface="Arial" pitchFamily="34" charset="0"/>
              </a:rPr>
              <a:t> 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 m’ and IV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Server decrypts, matches m’ and declares attacker authenticated !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45E4CC35-D6F2-4645-82CC-8B7A1551E305}" type="slidenum">
              <a:rPr lang="en-US" altLang="en-US" sz="800"/>
              <a:pPr/>
              <a:t>28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Message Integrity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ICV (Integrity Check Value) supposed to provide data integrity</a:t>
            </a:r>
          </a:p>
          <a:p>
            <a:pPr lvl="2">
              <a:defRPr/>
            </a:pPr>
            <a:r>
              <a:rPr lang="en-US" dirty="0"/>
              <a:t>ICV is a hash/CRC32 calculation, but a flawed one.</a:t>
            </a:r>
          </a:p>
          <a:p>
            <a:pPr>
              <a:defRPr/>
            </a:pPr>
            <a:r>
              <a:rPr lang="en-US" dirty="0"/>
              <a:t>Can predict which bits in ICV change if you change single bit in data. </a:t>
            </a:r>
          </a:p>
          <a:p>
            <a:pPr lvl="2">
              <a:defRPr/>
            </a:pPr>
            <a:r>
              <a:rPr lang="en-US" dirty="0"/>
              <a:t>Suppose attacker knows that flipping bit 3244 of plaintext data causes bits 2,7,23 of plaintext ICV to flip</a:t>
            </a:r>
          </a:p>
          <a:p>
            <a:pPr>
              <a:defRPr/>
            </a:pPr>
            <a:r>
              <a:rPr lang="en-US" dirty="0"/>
              <a:t>Suppose attacker intercepts a frame:</a:t>
            </a:r>
          </a:p>
          <a:p>
            <a:pPr lvl="2">
              <a:defRPr/>
            </a:pPr>
            <a:r>
              <a:rPr lang="en-US" dirty="0"/>
              <a:t>In intercepted encrypted frame, attacker flips bit 3244 in data payload and ICV bits 2,7,23</a:t>
            </a:r>
          </a:p>
          <a:p>
            <a:pPr>
              <a:defRPr/>
            </a:pPr>
            <a:r>
              <a:rPr lang="en-US" dirty="0"/>
              <a:t>Will ICV match after decryption at the receiver?</a:t>
            </a:r>
          </a:p>
          <a:p>
            <a:pPr lvl="2">
              <a:defRPr/>
            </a:pPr>
            <a:r>
              <a:rPr lang="en-US" dirty="0"/>
              <a:t>After decryption, </a:t>
            </a:r>
            <a:r>
              <a:rPr lang="en-US" dirty="0" err="1"/>
              <a:t>cleartext</a:t>
            </a:r>
            <a:r>
              <a:rPr lang="en-US" dirty="0"/>
              <a:t> bit 3244 is flipped (stream cipher)</a:t>
            </a:r>
          </a:p>
          <a:p>
            <a:pPr lvl="2">
              <a:defRPr/>
            </a:pPr>
            <a:r>
              <a:rPr lang="en-US" dirty="0"/>
              <a:t>Also after decryption, </a:t>
            </a:r>
            <a:r>
              <a:rPr lang="en-US" dirty="0" err="1"/>
              <a:t>cleartext</a:t>
            </a:r>
            <a:r>
              <a:rPr lang="en-US" dirty="0"/>
              <a:t> bits 2,7, 23 also flipped. </a:t>
            </a:r>
          </a:p>
          <a:p>
            <a:pPr lvl="2">
              <a:defRPr/>
            </a:pPr>
            <a:r>
              <a:rPr lang="en-US" dirty="0"/>
              <a:t>So </a:t>
            </a:r>
            <a:r>
              <a:rPr lang="en-US" dirty="0" err="1"/>
              <a:t>cleartext</a:t>
            </a:r>
            <a:r>
              <a:rPr lang="en-US" dirty="0"/>
              <a:t> ICV will match up with data!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947150" y="6653213"/>
            <a:ext cx="187325" cy="19526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45E4CC35-D6F2-4645-82CC-8B7A1551E305}" type="slidenum">
              <a:rPr lang="en-US" altLang="en-US" sz="800"/>
              <a:pPr/>
              <a:t>29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b="1">
                <a:cs typeface="Arial" pitchFamily="34" charset="0"/>
              </a:rPr>
              <a:t>IEEE 802.11 Wireless LAN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74813"/>
            <a:ext cx="4033838" cy="4525962"/>
          </a:xfrm>
        </p:spPr>
        <p:txBody>
          <a:bodyPr/>
          <a:lstStyle/>
          <a:p>
            <a:pPr marL="0" indent="0" eaLnBrk="1" hangingPunct="1"/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802.11b</a:t>
            </a:r>
            <a:endParaRPr lang="en-US" altLang="en-US" sz="1800" dirty="0">
              <a:cs typeface="Arial" pitchFamily="34" charset="0"/>
            </a:endParaRP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2.4-2.495 GHz unlicensed radio spectrum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up to 11 Mbps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direct sequence spread spectrum (DSSS) in physical layer: all hosts use same chipping code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Deprecated in 2004</a:t>
            </a:r>
          </a:p>
          <a:p>
            <a:pPr marL="0" indent="0" eaLnBrk="1" hangingPunct="1"/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802.11a</a:t>
            </a:r>
            <a:r>
              <a:rPr lang="en-US" altLang="en-US" sz="1800" dirty="0">
                <a:cs typeface="Arial" pitchFamily="34" charset="0"/>
              </a:rPr>
              <a:t> 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5 GHz range (4915-5815MHz)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up to 54 Mbps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Physical layer: orthogonal frequency division multiplexing (OFDM)</a:t>
            </a:r>
          </a:p>
          <a:p>
            <a:pPr marL="322262" lvl="2" indent="0" eaLnBrk="1" hangingPunct="1">
              <a:buFont typeface="Arial" pitchFamily="34" charset="0"/>
              <a:buChar char="•"/>
            </a:pPr>
            <a:r>
              <a:rPr lang="en-US" altLang="en-US" sz="1500" dirty="0">
                <a:cs typeface="Arial" pitchFamily="34" charset="0"/>
              </a:rPr>
              <a:t>Used for encoding data on multiple frequencies</a:t>
            </a:r>
          </a:p>
          <a:p>
            <a:pPr marL="0" lvl="1" indent="0" eaLnBrk="1" hangingPunct="1">
              <a:buFont typeface="ZapfDingbats" pitchFamily="82" charset="2"/>
              <a:buNone/>
            </a:pPr>
            <a:endParaRPr lang="en-US" altLang="en-US" sz="1800" dirty="0">
              <a:cs typeface="Arial" pitchFamily="34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1662113"/>
            <a:ext cx="3898392" cy="4733925"/>
          </a:xfrm>
        </p:spPr>
        <p:txBody>
          <a:bodyPr/>
          <a:lstStyle/>
          <a:p>
            <a:pPr marL="0" indent="0" eaLnBrk="1" hangingPunct="1"/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802.11g 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2.4-2.495 GHz range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up to 54 Mbps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OFDM</a:t>
            </a:r>
          </a:p>
          <a:p>
            <a:pPr marL="0" indent="0" eaLnBrk="1" hangingPunct="1">
              <a:buFontTx/>
              <a:buChar char="•"/>
            </a:pP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802.11n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2.4-2.495 GHz &amp; 4.915-5.825 GHz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20/40 MHz channel size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up to 600 Mbps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OFDM</a:t>
            </a:r>
            <a:endParaRPr lang="en-US" altLang="en-US" sz="1800" dirty="0">
              <a:solidFill>
                <a:srgbClr val="FF0000"/>
              </a:solidFill>
              <a:cs typeface="Arial" pitchFamily="34" charset="0"/>
            </a:endParaRPr>
          </a:p>
          <a:p>
            <a:pPr marL="0" indent="0" eaLnBrk="1" hangingPunct="1">
              <a:buFontTx/>
              <a:buChar char="•"/>
            </a:pPr>
            <a:r>
              <a:rPr lang="en-US" altLang="en-US" sz="1800" dirty="0">
                <a:solidFill>
                  <a:srgbClr val="FF0000"/>
                </a:solidFill>
                <a:cs typeface="Arial" pitchFamily="34" charset="0"/>
              </a:rPr>
              <a:t>802.11ac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2.4-2.495 GHz &amp; 4.915-5.825 GHz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80/160 MHz channel size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up to 1.3 </a:t>
            </a:r>
            <a:r>
              <a:rPr lang="en-US" altLang="en-US" sz="1800" dirty="0" err="1">
                <a:cs typeface="Arial" pitchFamily="34" charset="0"/>
              </a:rPr>
              <a:t>Gbps</a:t>
            </a:r>
            <a:endParaRPr lang="en-US" altLang="en-US" sz="1800" dirty="0">
              <a:cs typeface="Arial" pitchFamily="34" charset="0"/>
            </a:endParaRP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 sz="1800" dirty="0">
                <a:cs typeface="Arial" pitchFamily="34" charset="0"/>
              </a:rPr>
              <a:t>OFDM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2014A506-8EA5-4A06-B4E7-8ACAFE692BEA}" type="slidenum">
              <a:rPr lang="en-US" altLang="en-US" sz="800">
                <a:latin typeface="Arial" pitchFamily="34" charset="0"/>
              </a:rPr>
              <a:pPr/>
              <a:t>3</a:t>
            </a:fld>
            <a:endParaRPr lang="en-US" altLang="en-US" sz="80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475" y="5637213"/>
            <a:ext cx="74771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Char char="•"/>
              <a:defRPr/>
            </a:pPr>
            <a:r>
              <a:rPr lang="en-US" dirty="0">
                <a:latin typeface="+mn-lt"/>
                <a:ea typeface="ヒラギノ角ゴ ProN W3" charset="-128"/>
                <a:cs typeface="Arial" charset="0"/>
              </a:rPr>
              <a:t>All have collusion avoidance using CSMA/CA</a:t>
            </a:r>
          </a:p>
          <a:p>
            <a:pPr algn="ctr">
              <a:buFontTx/>
              <a:buChar char="•"/>
              <a:defRPr/>
            </a:pPr>
            <a:r>
              <a:rPr lang="en-US" dirty="0">
                <a:latin typeface="+mn-lt"/>
                <a:ea typeface="ヒラギノ角ゴ ProN W3" charset="-128"/>
                <a:cs typeface="Arial" charset="0"/>
              </a:rPr>
              <a:t>All have base-station and ad-hoc versions</a:t>
            </a:r>
          </a:p>
          <a:p>
            <a:pPr algn="ctr">
              <a:buFontTx/>
              <a:buChar char="•"/>
              <a:defRPr/>
            </a:pPr>
            <a:r>
              <a:rPr lang="en-US" dirty="0">
                <a:latin typeface="+mn-lt"/>
                <a:ea typeface="ヒラギノ角ゴ ProN W3" charset="-128"/>
                <a:cs typeface="Arial" charset="0"/>
              </a:rPr>
              <a:t>All allow for reducing bit rate for longer range</a:t>
            </a:r>
          </a:p>
        </p:txBody>
      </p:sp>
    </p:spTree>
  </p:cSld>
  <p:clrMapOvr>
    <a:masterClrMapping/>
  </p:clrMapOvr>
  <p:transition spd="med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742950"/>
            <a:ext cx="8518525" cy="409575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Problems with WEP confidentiality 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93763" y="1550988"/>
            <a:ext cx="7358062" cy="79375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altLang="en-US">
                <a:ea typeface="MS Mincho" pitchFamily="49" charset="-128"/>
              </a:rPr>
              <a:t>IV is 24 bits; incremented by 1 for each packet</a:t>
            </a:r>
          </a:p>
          <a:p>
            <a:pPr marL="320675" lvl="2" indent="0" eaLnBrk="1" hangingPunct="1">
              <a:buFont typeface="Arial" pitchFamily="34" charset="0"/>
              <a:buChar char="•"/>
            </a:pPr>
            <a:r>
              <a:rPr lang="en-US" altLang="en-US">
                <a:ea typeface="MS Mincho" pitchFamily="49" charset="-128"/>
              </a:rPr>
              <a:t>2</a:t>
            </a:r>
            <a:r>
              <a:rPr lang="en-US" altLang="en-US" baseline="30000">
                <a:ea typeface="MS Mincho" pitchFamily="49" charset="-128"/>
              </a:rPr>
              <a:t>24</a:t>
            </a:r>
            <a:r>
              <a:rPr lang="en-US" altLang="en-US">
                <a:ea typeface="MS Mincho" pitchFamily="49" charset="-128"/>
              </a:rPr>
              <a:t> (approx 17 million) different IV values</a:t>
            </a:r>
          </a:p>
          <a:p>
            <a:pPr marL="0" indent="0" eaLnBrk="1" hangingPunct="1">
              <a:buFontTx/>
              <a:buChar char="•"/>
            </a:pPr>
            <a:r>
              <a:rPr lang="en-US" altLang="en-US">
                <a:ea typeface="MS Mincho" pitchFamily="49" charset="-128"/>
              </a:rPr>
              <a:t>If you know keystream for every IV, can decrypt all frames</a:t>
            </a:r>
          </a:p>
          <a:p>
            <a:pPr marL="320675" lvl="2" indent="0" eaLnBrk="1" hangingPunct="1">
              <a:buFont typeface="Arial" pitchFamily="34" charset="0"/>
              <a:buChar char="•"/>
            </a:pPr>
            <a:r>
              <a:rPr lang="en-US" altLang="en-US">
                <a:ea typeface="MS Mincho" pitchFamily="49" charset="-128"/>
              </a:rPr>
              <a:t>1500-byte keystream for all possible IVs: 23 Gbytes of storage – feasible</a:t>
            </a:r>
          </a:p>
          <a:p>
            <a:pPr marL="0" indent="0" eaLnBrk="1" hangingPunct="1">
              <a:buFontTx/>
              <a:buChar char="•"/>
            </a:pPr>
            <a:r>
              <a:rPr lang="en-US" altLang="en-US">
                <a:ea typeface="MS Mincho" pitchFamily="49" charset="-128"/>
              </a:rPr>
              <a:t>How do you get the keystream for an IV 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E5F13394-5B36-4B91-90FD-56BA7642D1AE}" type="slidenum">
              <a:rPr lang="en-US" altLang="en-US" sz="800"/>
              <a:pPr/>
              <a:t>30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WEP confidentiality (2)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1638" y="1384300"/>
            <a:ext cx="4210050" cy="5473700"/>
          </a:xfrm>
        </p:spPr>
        <p:txBody>
          <a:bodyPr/>
          <a:lstStyle/>
          <a:p>
            <a:r>
              <a:rPr lang="en-US" altLang="en-US" sz="2400" dirty="0"/>
              <a:t>IV reuse</a:t>
            </a:r>
          </a:p>
          <a:p>
            <a:pPr lvl="2"/>
            <a:r>
              <a:rPr lang="en-US" altLang="en-US" sz="1600" dirty="0"/>
              <a:t>With 17 million IVs and 500 full-length frames/sec, collisions start after 7 hours</a:t>
            </a:r>
          </a:p>
          <a:p>
            <a:pPr lvl="2"/>
            <a:r>
              <a:rPr lang="en-US" altLang="en-US" sz="1600" dirty="0"/>
              <a:t>Worse when multiple hosts start with IV=0</a:t>
            </a:r>
          </a:p>
          <a:p>
            <a:r>
              <a:rPr lang="en-US" altLang="en-US" sz="2400" dirty="0"/>
              <a:t>IV reuse:</a:t>
            </a:r>
          </a:p>
          <a:p>
            <a:pPr lvl="2"/>
            <a:r>
              <a:rPr lang="en-US" altLang="en-US" sz="1600" dirty="0"/>
              <a:t>Trudy guesses some of Alice’s plaintext d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d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d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 d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 … </a:t>
            </a:r>
          </a:p>
          <a:p>
            <a:pPr lvl="2"/>
            <a:r>
              <a:rPr lang="en-US" altLang="en-US" sz="1600" dirty="0"/>
              <a:t>Trudy sniffs: c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= d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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</a:t>
            </a:r>
            <a:r>
              <a:rPr lang="en-US" altLang="en-US" sz="1600" baseline="-25000" dirty="0" err="1"/>
              <a:t>i</a:t>
            </a:r>
            <a:r>
              <a:rPr lang="en-US" altLang="en-US" sz="1600" baseline="30000" dirty="0" err="1"/>
              <a:t>IV</a:t>
            </a:r>
            <a:endParaRPr lang="en-US" altLang="en-US" sz="1600" baseline="30000" dirty="0"/>
          </a:p>
          <a:p>
            <a:pPr lvl="2"/>
            <a:r>
              <a:rPr lang="en-US" altLang="en-US" sz="1600" dirty="0"/>
              <a:t>Trudy computes </a:t>
            </a:r>
            <a:r>
              <a:rPr lang="en-US" altLang="en-US" sz="1600" dirty="0" err="1"/>
              <a:t>keystream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</a:t>
            </a:r>
            <a:r>
              <a:rPr lang="en-US" altLang="en-US" sz="1600" baseline="-25000" dirty="0" err="1"/>
              <a:t>i</a:t>
            </a:r>
            <a:r>
              <a:rPr lang="en-US" altLang="en-US" sz="1600" baseline="30000" dirty="0" err="1"/>
              <a:t>IV</a:t>
            </a:r>
            <a:r>
              <a:rPr lang="en-US" altLang="en-US" sz="1600" dirty="0"/>
              <a:t> =c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 d</a:t>
            </a:r>
            <a:r>
              <a:rPr lang="en-US" altLang="en-US" sz="1600" baseline="-25000" dirty="0">
                <a:sym typeface="Symbol" pitchFamily="18" charset="2"/>
              </a:rPr>
              <a:t>i</a:t>
            </a:r>
            <a:endParaRPr lang="en-US" altLang="en-US" sz="1600" baseline="-25000" dirty="0"/>
          </a:p>
          <a:p>
            <a:pPr lvl="2"/>
            <a:r>
              <a:rPr lang="en-US" altLang="en-US" sz="1600" dirty="0"/>
              <a:t>Next time IV is used, Trudy can decrypt!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19638" y="1384300"/>
            <a:ext cx="4210050" cy="5473700"/>
          </a:xfrm>
        </p:spPr>
        <p:txBody>
          <a:bodyPr/>
          <a:lstStyle/>
          <a:p>
            <a:r>
              <a:rPr lang="en-US" altLang="en-US" sz="2400" dirty="0"/>
              <a:t>Worse: Weak Key Attack</a:t>
            </a:r>
            <a:endParaRPr lang="en-US" altLang="en-US" sz="1600" dirty="0"/>
          </a:p>
          <a:p>
            <a:pPr lvl="2"/>
            <a:r>
              <a:rPr lang="en-US" altLang="en-US" sz="1600" dirty="0"/>
              <a:t>For certain key values (weak keys), disproportionate number of bits in first few bytes of the </a:t>
            </a:r>
            <a:r>
              <a:rPr lang="en-US" altLang="en-US" sz="1600" dirty="0" err="1"/>
              <a:t>keystream</a:t>
            </a:r>
            <a:r>
              <a:rPr lang="en-US" altLang="en-US" sz="1600" dirty="0"/>
              <a:t> are determined by just a few key bits.</a:t>
            </a:r>
          </a:p>
          <a:p>
            <a:pPr lvl="2"/>
            <a:r>
              <a:rPr lang="en-US" altLang="en-US" sz="1600" dirty="0"/>
              <a:t>As the IV cycles, wait for weak keys</a:t>
            </a:r>
          </a:p>
          <a:p>
            <a:pPr lvl="2"/>
            <a:r>
              <a:rPr lang="en-US" altLang="en-US" sz="1600" dirty="0"/>
              <a:t>Exploit weak keys to crack the key</a:t>
            </a:r>
          </a:p>
          <a:p>
            <a:pPr lvl="2"/>
            <a:r>
              <a:rPr lang="en-US" altLang="en-US" sz="1600" dirty="0"/>
              <a:t>Effort is only linear in key size!</a:t>
            </a:r>
          </a:p>
          <a:p>
            <a:r>
              <a:rPr lang="en-US" altLang="en-US" sz="2400" dirty="0"/>
              <a:t>Cracker script tools</a:t>
            </a:r>
          </a:p>
          <a:p>
            <a:pPr lvl="2"/>
            <a:r>
              <a:rPr lang="en-US" altLang="en-US" sz="1600" dirty="0" err="1"/>
              <a:t>Wep_crack</a:t>
            </a:r>
            <a:r>
              <a:rPr lang="en-US" altLang="en-US" sz="1600" dirty="0"/>
              <a:t>: okay for 40-bit key, not 104</a:t>
            </a:r>
          </a:p>
          <a:p>
            <a:pPr lvl="2"/>
            <a:r>
              <a:rPr lang="en-US" altLang="en-US" sz="1600" dirty="0" err="1"/>
              <a:t>Wepattack</a:t>
            </a:r>
            <a:r>
              <a:rPr lang="en-US" altLang="en-US" sz="1600" dirty="0"/>
              <a:t>: good for guessing dictionary passwords</a:t>
            </a:r>
          </a:p>
          <a:p>
            <a:pPr lvl="2"/>
            <a:r>
              <a:rPr lang="en-US" altLang="en-US" sz="1600" dirty="0" err="1"/>
              <a:t>Aircrack</a:t>
            </a:r>
            <a:r>
              <a:rPr lang="en-US" altLang="en-US" sz="1600" dirty="0"/>
              <a:t>-ng: requires thousands of packets but able to guess all passwords. You can generate traffic since WEP is vulnerable to an ARP reply attack, using </a:t>
            </a:r>
            <a:r>
              <a:rPr lang="en-US" altLang="en-US" sz="1600" dirty="0" err="1"/>
              <a:t>aireplay</a:t>
            </a:r>
            <a:r>
              <a:rPr lang="en-US" altLang="en-US" sz="1600" dirty="0"/>
              <a:t>-ng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8A008BF9-2165-4E02-81C2-84A90EDE5A68}" type="slidenum">
              <a:rPr lang="en-US" altLang="en-US" sz="800"/>
              <a:pPr/>
              <a:t>31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960438"/>
            <a:ext cx="7356475" cy="384175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Summary of WEP flaws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773113" y="1647825"/>
            <a:ext cx="3624262" cy="79533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Aft>
                <a:spcPts val="300"/>
              </a:spcAft>
              <a:buFont typeface="Gill Sans"/>
              <a:buNone/>
            </a:pPr>
            <a:r>
              <a:rPr lang="en-US" altLang="en-US" u="sng" dirty="0">
                <a:solidFill>
                  <a:srgbClr val="FF0000"/>
                </a:solidFill>
                <a:cs typeface="Arial" pitchFamily="34" charset="0"/>
              </a:rPr>
              <a:t>One common shared key</a:t>
            </a:r>
          </a:p>
          <a:p>
            <a:pPr marL="0" indent="0" eaLnBrk="1" hangingPunct="1">
              <a:lnSpc>
                <a:spcPct val="80000"/>
              </a:lnSpc>
              <a:spcAft>
                <a:spcPts val="300"/>
              </a:spcAft>
              <a:buFontTx/>
              <a:buChar char="•"/>
            </a:pPr>
            <a:r>
              <a:rPr lang="en-US" altLang="en-US" dirty="0">
                <a:cs typeface="Arial" pitchFamily="34" charset="0"/>
              </a:rPr>
              <a:t>If any device is stolen or compromised, must change shared key in all devices</a:t>
            </a:r>
          </a:p>
          <a:p>
            <a:pPr marL="0" indent="0" eaLnBrk="1" hangingPunct="1">
              <a:lnSpc>
                <a:spcPct val="80000"/>
              </a:lnSpc>
              <a:spcAft>
                <a:spcPts val="300"/>
              </a:spcAft>
              <a:buFontTx/>
              <a:buChar char="•"/>
            </a:pPr>
            <a:r>
              <a:rPr lang="en-US" altLang="en-US" dirty="0">
                <a:cs typeface="Arial" pitchFamily="34" charset="0"/>
              </a:rPr>
              <a:t>No key distribution mechanism</a:t>
            </a:r>
          </a:p>
          <a:p>
            <a:pPr marL="0" indent="0" eaLnBrk="1" hangingPunct="1">
              <a:lnSpc>
                <a:spcPct val="80000"/>
              </a:lnSpc>
              <a:spcAft>
                <a:spcPts val="300"/>
              </a:spcAft>
              <a:buFontTx/>
              <a:buChar char="•"/>
            </a:pPr>
            <a:r>
              <a:rPr lang="en-US" altLang="en-US" dirty="0">
                <a:cs typeface="Arial" pitchFamily="34" charset="0"/>
              </a:rPr>
              <a:t>Infeasible for large organization as approach doesn’t scale</a:t>
            </a:r>
            <a:endParaRPr lang="en-US" altLang="en-US" u="sng" dirty="0">
              <a:solidFill>
                <a:srgbClr val="FF0000"/>
              </a:solidFill>
              <a:cs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spcAft>
                <a:spcPts val="300"/>
              </a:spcAft>
              <a:buFont typeface="Gill Sans"/>
              <a:buNone/>
            </a:pPr>
            <a:r>
              <a:rPr lang="en-US" altLang="en-US" u="sng" dirty="0">
                <a:solidFill>
                  <a:srgbClr val="FF0000"/>
                </a:solidFill>
                <a:cs typeface="Arial" pitchFamily="34" charset="0"/>
              </a:rPr>
              <a:t>Crypto is flawed</a:t>
            </a:r>
          </a:p>
          <a:p>
            <a:pPr marL="0" indent="0" eaLnBrk="1" hangingPunct="1">
              <a:lnSpc>
                <a:spcPct val="80000"/>
              </a:lnSpc>
              <a:spcAft>
                <a:spcPts val="300"/>
              </a:spcAft>
              <a:buFontTx/>
              <a:buChar char="•"/>
            </a:pPr>
            <a:r>
              <a:rPr lang="en-US" altLang="en-US" dirty="0">
                <a:cs typeface="Arial" pitchFamily="34" charset="0"/>
              </a:rPr>
              <a:t>Early 2001: Integrity and authentication attacks published</a:t>
            </a:r>
          </a:p>
          <a:p>
            <a:pPr marL="0" indent="0" eaLnBrk="1" hangingPunct="1">
              <a:lnSpc>
                <a:spcPct val="80000"/>
              </a:lnSpc>
              <a:spcAft>
                <a:spcPts val="300"/>
              </a:spcAft>
              <a:buFontTx/>
              <a:buChar char="•"/>
            </a:pPr>
            <a:r>
              <a:rPr lang="en-US" altLang="en-US" dirty="0">
                <a:cs typeface="Arial" pitchFamily="34" charset="0"/>
              </a:rPr>
              <a:t>August 2001 (weak-key attack): can deduce RC4 key after observing several million packets</a:t>
            </a:r>
          </a:p>
          <a:p>
            <a:pPr marL="0" indent="0" eaLnBrk="1" hangingPunct="1">
              <a:lnSpc>
                <a:spcPct val="80000"/>
              </a:lnSpc>
              <a:spcAft>
                <a:spcPts val="300"/>
              </a:spcAft>
              <a:buFontTx/>
              <a:buChar char="•"/>
            </a:pPr>
            <a:r>
              <a:rPr lang="en-US" altLang="en-US" dirty="0" err="1">
                <a:cs typeface="Arial" pitchFamily="34" charset="0"/>
              </a:rPr>
              <a:t>AirSnort</a:t>
            </a:r>
            <a:r>
              <a:rPr lang="en-US" altLang="en-US" dirty="0">
                <a:cs typeface="Arial" pitchFamily="34" charset="0"/>
              </a:rPr>
              <a:t> application allows casual user to decrypt WEP traffic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79950" y="1647825"/>
            <a:ext cx="3624263" cy="79533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Gill Sans"/>
              <a:buNone/>
            </a:pPr>
            <a:r>
              <a:rPr lang="en-US" altLang="en-US" u="sng" dirty="0">
                <a:solidFill>
                  <a:srgbClr val="FF0000"/>
                </a:solidFill>
              </a:rPr>
              <a:t>Crypto problems</a:t>
            </a:r>
          </a:p>
          <a:p>
            <a:pPr marL="0" indent="0"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/>
              <a:t>24 bit IV to short</a:t>
            </a:r>
          </a:p>
          <a:p>
            <a:pPr marL="0" indent="0"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/>
              <a:t>Same key for encryption and message integrity</a:t>
            </a:r>
          </a:p>
          <a:p>
            <a:pPr marL="0" indent="0"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/>
              <a:t>ICV flawed, does not prevent adversarial modification of intercepted packets</a:t>
            </a:r>
          </a:p>
          <a:p>
            <a:pPr marL="0" indent="0"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/>
              <a:t>Cryptanalytic attack allows eavesdroppers to learn key after observing several millions of packets</a:t>
            </a:r>
          </a:p>
          <a:p>
            <a:pPr marL="0" indent="0" eaLnBrk="1" hangingPunct="1">
              <a:lnSpc>
                <a:spcPct val="80000"/>
              </a:lnSpc>
              <a:buFontTx/>
              <a:buChar char="•"/>
            </a:pPr>
            <a:endParaRPr lang="en-US" altLang="en-US" dirty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D73BADE8-F34B-4033-8BE0-A42B5B09B0D7}" type="slidenum">
              <a:rPr lang="en-US" altLang="en-US" sz="800"/>
              <a:pPr/>
              <a:t>32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893763" y="760413"/>
            <a:ext cx="7358062" cy="392112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IEEE 802.11i draft - WPA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893763" y="1330325"/>
            <a:ext cx="7358062" cy="795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Much stronger encryption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TKIP (temporal key integrity protocol)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Intended for compatibility with existing WEP Hardware</a:t>
            </a:r>
          </a:p>
          <a:p>
            <a:pPr marL="641350" lvl="3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Still uses RC4 stream cipher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Depreciated in 2012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Extensible set of authentication mechanisms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Employs 802.1X authentication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Key distribution mechanism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Typically public key cryptography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RADIUS authentication server</a:t>
            </a:r>
          </a:p>
          <a:p>
            <a:pPr marL="642938" lvl="4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distributes different keys to each user </a:t>
            </a:r>
          </a:p>
          <a:p>
            <a:pPr marL="642938" lvl="4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also there’s a less secure pre-shared key mode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WPA: Wi-Fi Protected Access</a:t>
            </a:r>
          </a:p>
          <a:p>
            <a:pPr marL="320675" lvl="2" indent="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dirty="0">
                <a:cs typeface="Arial" pitchFamily="34" charset="0"/>
              </a:rPr>
              <a:t>Pre-standard subset of 802.11i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9BBB47AC-42D4-41AF-B0E4-CD09917C4961}" type="slidenum">
              <a:rPr lang="en-US" altLang="en-US" sz="800"/>
              <a:pPr/>
              <a:t>33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717550"/>
            <a:ext cx="7358062" cy="434975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TKIP: Changes from WEP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1381125"/>
            <a:ext cx="8201025" cy="527208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Creates a better RC4 stream by using a key mixing function before generating the RC4 stream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IV length increased to 56-bits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IV is used as a sequence counter to stop replay attacks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Secret part of encryption key changed in every packet.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Has rekeying mechanism, new keys every 2</a:t>
            </a:r>
            <a:r>
              <a:rPr lang="en-US" sz="2400" baseline="30000" dirty="0">
                <a:cs typeface="Arial" panose="020B0604020202020204" pitchFamily="34" charset="0"/>
              </a:rPr>
              <a:t>16</a:t>
            </a:r>
            <a:r>
              <a:rPr lang="en-US" sz="2400" dirty="0">
                <a:cs typeface="Arial" panose="020B0604020202020204" pitchFamily="34" charset="0"/>
              </a:rPr>
              <a:t> packets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Generates different integrity and encryption key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Uses a 64-bit Message Integrity Check (MIC)</a:t>
            </a:r>
          </a:p>
          <a:p>
            <a:pPr marL="0" indent="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Source and destination MAC addresses appended to data before hashing</a:t>
            </a:r>
          </a:p>
          <a:p>
            <a:pPr marL="0" indent="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Before hashing, key is combined with data with XOR (not just a concatenation)</a:t>
            </a:r>
          </a:p>
          <a:p>
            <a:pPr marL="0" indent="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cs typeface="Arial" panose="020B0604020202020204" pitchFamily="34" charset="0"/>
              </a:rPr>
              <a:t>Computationally efficient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Much more secure than WEP!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4A6FB378-06BA-4DB2-BE80-35AF0B7119CE}" type="slidenum">
              <a:rPr lang="en-US" altLang="en-US" sz="800"/>
              <a:pPr/>
              <a:t>34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627063"/>
            <a:ext cx="7358062" cy="728662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TKIP: IV Selection and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93763" y="1595438"/>
            <a:ext cx="7358062" cy="795337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altLang="en-US">
                <a:cs typeface="Arial" pitchFamily="34" charset="0"/>
              </a:rPr>
              <a:t>IV is 56 bits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>
                <a:cs typeface="Arial" pitchFamily="34" charset="0"/>
              </a:rPr>
              <a:t>10,000 short packets/sec</a:t>
            </a:r>
          </a:p>
          <a:p>
            <a:pPr marL="320675" lvl="3" indent="0" eaLnBrk="1" hangingPunct="1">
              <a:buFontTx/>
              <a:buChar char="•"/>
            </a:pPr>
            <a:r>
              <a:rPr lang="en-US" altLang="en-US">
                <a:cs typeface="Arial" pitchFamily="34" charset="0"/>
              </a:rPr>
              <a:t>WEP IV: recycle in less than 30 min</a:t>
            </a:r>
          </a:p>
          <a:p>
            <a:pPr marL="320675" lvl="3" indent="0" eaLnBrk="1" hangingPunct="1">
              <a:buFontTx/>
              <a:buChar char="•"/>
            </a:pPr>
            <a:r>
              <a:rPr lang="en-US" altLang="en-US">
                <a:cs typeface="Arial" pitchFamily="34" charset="0"/>
              </a:rPr>
              <a:t>TKIP IV: 900 years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>
                <a:cs typeface="Arial" pitchFamily="34" charset="0"/>
              </a:rPr>
              <a:t>Must still avoid two devices separately using same key</a:t>
            </a:r>
          </a:p>
          <a:p>
            <a:pPr marL="0" indent="0" eaLnBrk="1" hangingPunct="1">
              <a:buFontTx/>
              <a:buChar char="•"/>
            </a:pPr>
            <a:r>
              <a:rPr lang="en-US" altLang="en-US">
                <a:cs typeface="Arial" pitchFamily="34" charset="0"/>
              </a:rPr>
              <a:t>IV acts as a sequence counter</a:t>
            </a:r>
          </a:p>
          <a:p>
            <a:pPr marL="320675" lvl="2" indent="0" eaLnBrk="1" hangingPunct="1">
              <a:buFont typeface="Arial" pitchFamily="34" charset="0"/>
              <a:buChar char="•"/>
            </a:pPr>
            <a:r>
              <a:rPr lang="en-US" altLang="en-US">
                <a:cs typeface="Arial" pitchFamily="34" charset="0"/>
              </a:rPr>
              <a:t>Starts at 0, increments by 1</a:t>
            </a:r>
          </a:p>
          <a:p>
            <a:pPr marL="320675" lvl="2" indent="0" eaLnBrk="1" hangingPunct="1">
              <a:buFont typeface="Arial" pitchFamily="34" charset="0"/>
              <a:buChar char="•"/>
            </a:pPr>
            <a:r>
              <a:rPr lang="en-US" altLang="en-US">
                <a:cs typeface="Arial" pitchFamily="34" charset="0"/>
              </a:rPr>
              <a:t>But two stations starting up use different keys:</a:t>
            </a:r>
          </a:p>
          <a:p>
            <a:pPr marL="642938" lvl="4" indent="0" eaLnBrk="1" hangingPunct="1">
              <a:buFontTx/>
              <a:buChar char="•"/>
            </a:pPr>
            <a:r>
              <a:rPr lang="en-US" altLang="en-US">
                <a:cs typeface="Arial" pitchFamily="34" charset="0"/>
              </a:rPr>
              <a:t>MAC address is incorporated in key</a:t>
            </a:r>
          </a:p>
          <a:p>
            <a:pPr marL="0" indent="0" eaLnBrk="1" hangingPunct="1">
              <a:buFontTx/>
              <a:buChar char="•"/>
            </a:pPr>
            <a:endParaRPr lang="en-US" altLang="en-US">
              <a:cs typeface="Arial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56DEF250-39B7-43C1-ABA4-DDD979B7AE36}" type="slidenum">
              <a:rPr lang="en-US" altLang="en-US" sz="800"/>
              <a:pPr/>
              <a:t>35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717550"/>
            <a:ext cx="7358062" cy="434975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TKIP: Flaws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004888" y="1381125"/>
            <a:ext cx="7358062" cy="795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TKIP is still vulnerable to weak passphrases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IEEE recommends 20 characters or more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Tools like </a:t>
            </a:r>
            <a:r>
              <a:rPr lang="en-US" altLang="en-US" sz="2400" dirty="0" err="1">
                <a:cs typeface="Arial" pitchFamily="34" charset="0"/>
              </a:rPr>
              <a:t>CoWPAtty</a:t>
            </a:r>
            <a:r>
              <a:rPr lang="en-US" altLang="en-US" sz="2400" dirty="0">
                <a:cs typeface="Arial" pitchFamily="34" charset="0"/>
              </a:rPr>
              <a:t> can be used against WPA to try a dictionary attack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TKIP is no longer considered secure</a:t>
            </a:r>
          </a:p>
          <a:p>
            <a:pPr marL="366712" lvl="2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Includes WPA+TKIP and WPA2+TKIP</a:t>
            </a:r>
          </a:p>
          <a:p>
            <a:pPr marL="366712" lvl="2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WPA+AES is still considered secure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B216CC1C-DEE5-44D4-934E-6EE442DDE7AF}" type="slidenum">
              <a:rPr lang="en-US" altLang="en-US" sz="800"/>
              <a:pPr/>
              <a:t>36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893763" y="760413"/>
            <a:ext cx="7358062" cy="392112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IEEE 802.11i WPA2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893763" y="1330325"/>
            <a:ext cx="7358062" cy="795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Non-draft version of 802.11i is called WPA2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Strongest encryption to date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Uses AES, strong block cipher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Longer key, 4-way handshake between STA and AP</a:t>
            </a:r>
          </a:p>
          <a:p>
            <a:pPr marL="365125" lvl="2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Both AP and STA are authenticated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No known weaknesses with the algorithm</a:t>
            </a:r>
          </a:p>
          <a:p>
            <a:pPr marL="365125" lvl="2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Aside from </a:t>
            </a:r>
            <a:r>
              <a:rPr lang="en-US" altLang="en-US" sz="2400" dirty="0" err="1">
                <a:cs typeface="Arial" pitchFamily="34" charset="0"/>
              </a:rPr>
              <a:t>bruteforcing</a:t>
            </a:r>
            <a:r>
              <a:rPr lang="en-US" altLang="en-US" sz="2400" dirty="0">
                <a:cs typeface="Arial" pitchFamily="34" charset="0"/>
              </a:rPr>
              <a:t> passwords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Pre-Shared Key is still vulnerable to weak passphrase dictionary attacks and stolen client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391BD549-4AE3-47E3-8022-F4495B38BCC0}" type="slidenum">
              <a:rPr lang="en-US" altLang="en-US" sz="800"/>
              <a:pPr/>
              <a:t>37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xfrm>
            <a:off x="893763" y="1330325"/>
            <a:ext cx="7358062" cy="39211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cs typeface="Arial" pitchFamily="34" charset="0"/>
              </a:rPr>
              <a:t>IEEE 802.11w – Protected Management Frames</a:t>
            </a:r>
            <a:endParaRPr lang="en-US" altLang="en-US" sz="36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>
          <a:xfrm>
            <a:off x="893763" y="1747838"/>
            <a:ext cx="7358062" cy="7953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Management frames were still unencrypted after WPA2 in 2004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802.11w ratified in 2009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2014: Implemented in Linux and BSD drivers used by some wireless cards. Also implemented in Windows 8. Compatibility issues can exist with older clients (Windows 7, older APs)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Mitigates an attacker from injecting malformed management frames into the network and causing a self-DOS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Protects:</a:t>
            </a:r>
          </a:p>
          <a:p>
            <a:pPr marL="365125" lvl="2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err="1">
                <a:cs typeface="Arial" pitchFamily="34" charset="0"/>
              </a:rPr>
              <a:t>Deauthentcation</a:t>
            </a:r>
            <a:r>
              <a:rPr lang="en-US" altLang="en-US" sz="2400" dirty="0">
                <a:cs typeface="Arial" pitchFamily="34" charset="0"/>
              </a:rPr>
              <a:t>, Disassociation</a:t>
            </a:r>
          </a:p>
          <a:p>
            <a:pPr marL="365125" lvl="2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Arial" pitchFamily="34" charset="0"/>
              </a:rPr>
              <a:t>Authentication handshake frames</a:t>
            </a:r>
          </a:p>
          <a:p>
            <a:pPr marL="365125" lvl="2" indent="0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err="1">
                <a:cs typeface="Arial" pitchFamily="34" charset="0"/>
              </a:rPr>
              <a:t>QoS</a:t>
            </a:r>
            <a:r>
              <a:rPr lang="en-US" altLang="en-US" sz="2400" dirty="0">
                <a:cs typeface="Arial" pitchFamily="34" charset="0"/>
              </a:rPr>
              <a:t> (802.11e) frames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endParaRPr lang="en-US" altLang="en-US" sz="2400" dirty="0">
              <a:cs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1BE20FBE-1DAF-48C3-9E5E-96398F263D49}" type="slidenum">
              <a:rPr lang="en-US" altLang="en-US" sz="800"/>
              <a:pPr/>
              <a:t>38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1"/>
          <p:cNvSpPr>
            <a:spLocks noGrp="1"/>
          </p:cNvSpPr>
          <p:nvPr>
            <p:ph type="title"/>
          </p:nvPr>
        </p:nvSpPr>
        <p:spPr>
          <a:xfrm>
            <a:off x="223838" y="237743"/>
            <a:ext cx="8705850" cy="971931"/>
          </a:xfrm>
        </p:spPr>
        <p:txBody>
          <a:bodyPr/>
          <a:lstStyle/>
          <a:p>
            <a:r>
              <a:rPr lang="en-US" altLang="en-US" dirty="0"/>
              <a:t>DOS and Fuzzing Attacks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01638" y="1290638"/>
            <a:ext cx="8528050" cy="54737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Wireless networks are still susceptible to </a:t>
            </a:r>
            <a:r>
              <a:rPr lang="en-US" sz="2000" dirty="0" err="1"/>
              <a:t>DoS</a:t>
            </a:r>
            <a:r>
              <a:rPr lang="en-US" sz="2000" dirty="0"/>
              <a:t> attacks</a:t>
            </a:r>
          </a:p>
          <a:p>
            <a:pPr>
              <a:defRPr/>
            </a:pPr>
            <a:r>
              <a:rPr lang="en-US" sz="2000" dirty="0"/>
              <a:t>802.11w helps but most clients and networks are still vulnerable to spoofed </a:t>
            </a:r>
            <a:r>
              <a:rPr lang="en-US" sz="2000" dirty="0" err="1"/>
              <a:t>deauthentication</a:t>
            </a:r>
            <a:r>
              <a:rPr lang="en-US" sz="2000" dirty="0"/>
              <a:t> packets due to delayed implementation</a:t>
            </a:r>
          </a:p>
          <a:p>
            <a:pPr lvl="1">
              <a:defRPr/>
            </a:pPr>
            <a:r>
              <a:rPr lang="en-US" sz="2000" dirty="0"/>
              <a:t>Ex. Alice is talking to the AP. Bob, spoofing the MAC address of the AP will tell Alice to </a:t>
            </a:r>
            <a:r>
              <a:rPr lang="en-US" sz="2000" dirty="0" err="1"/>
              <a:t>deauthenticate</a:t>
            </a:r>
            <a:r>
              <a:rPr lang="en-US" sz="2000" dirty="0"/>
              <a:t>. Alice will comply and immediately try to authenticate again. Bob can flood the network, targeting many people and.</a:t>
            </a:r>
          </a:p>
          <a:p>
            <a:pPr>
              <a:defRPr/>
            </a:pPr>
            <a:r>
              <a:rPr lang="en-US" sz="2000" dirty="0"/>
              <a:t>Fork-in-the-Microwave</a:t>
            </a:r>
          </a:p>
          <a:p>
            <a:pPr lvl="1">
              <a:defRPr/>
            </a:pPr>
            <a:r>
              <a:rPr lang="en-US" sz="2000" dirty="0"/>
              <a:t>Open a microwave door and jam something in the door catch to make it think the door is shut</a:t>
            </a:r>
          </a:p>
          <a:p>
            <a:pPr lvl="1">
              <a:defRPr/>
            </a:pPr>
            <a:r>
              <a:rPr lang="en-US" sz="2000" dirty="0"/>
              <a:t>Turn it on </a:t>
            </a:r>
          </a:p>
          <a:p>
            <a:pPr lvl="1">
              <a:defRPr/>
            </a:pPr>
            <a:r>
              <a:rPr lang="en-US" sz="2000" dirty="0" err="1"/>
              <a:t>DoS</a:t>
            </a:r>
            <a:r>
              <a:rPr lang="en-US" sz="2000" dirty="0"/>
              <a:t> to all devices at the 2.4GHz range</a:t>
            </a:r>
          </a:p>
          <a:p>
            <a:pPr marL="160338" lvl="1" indent="0">
              <a:buFont typeface="Gill Sans"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Fuzzing attack</a:t>
            </a:r>
          </a:p>
          <a:p>
            <a:pPr lvl="1">
              <a:defRPr/>
            </a:pPr>
            <a:r>
              <a:rPr lang="en-US" sz="2000" dirty="0"/>
              <a:t>Sending malformed packets to a wireless host</a:t>
            </a:r>
          </a:p>
          <a:p>
            <a:pPr lvl="1">
              <a:defRPr/>
            </a:pPr>
            <a:r>
              <a:rPr lang="en-US" sz="2000" dirty="0"/>
              <a:t>Sometimes, the driver will not read the packet correctly.</a:t>
            </a:r>
          </a:p>
          <a:p>
            <a:pPr lvl="1">
              <a:defRPr/>
            </a:pPr>
            <a:r>
              <a:rPr lang="en-US" sz="2000" dirty="0"/>
              <a:t>Normally the packet is dropped, sometimes the client will crash, best case is a buffer overrun</a:t>
            </a:r>
          </a:p>
          <a:p>
            <a:pPr marL="160338" lvl="1" indent="0">
              <a:buFont typeface="Gill Sans"/>
              <a:buNone/>
              <a:defRPr/>
            </a:pPr>
            <a:endParaRPr lang="en-US" sz="2000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D9AA77E7-10E6-453E-9F47-B76E72164F0A}" type="slidenum">
              <a:rPr lang="en-US" altLang="en-US" sz="800"/>
              <a:pPr/>
              <a:t>39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161925" y="3270250"/>
            <a:ext cx="4165600" cy="2813050"/>
          </a:xfrm>
          <a:prstGeom prst="ellipse">
            <a:avLst/>
          </a:prstGeom>
          <a:solidFill>
            <a:schemeClr val="bg1">
              <a:lumMod val="95000"/>
              <a:alpha val="49000"/>
            </a:schemeClr>
          </a:solidFill>
          <a:ln w="9525">
            <a:solidFill>
              <a:schemeClr val="tx1">
                <a:alpha val="50000"/>
              </a:schemeClr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ヒラギノ角ゴ ProN W3" charset="-128"/>
              <a:cs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cs typeface="Arial" pitchFamily="34" charset="0"/>
              </a:rPr>
              <a:t>802.11 LAN architecture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l"/>
            <a:fld id="{D90109C0-6B3F-407D-88F1-91AB4976C48A}" type="slidenum">
              <a:rPr lang="en-US" altLang="en-US" sz="800">
                <a:latin typeface="Arial" pitchFamily="34" charset="0"/>
              </a:rPr>
              <a:pPr algn="l"/>
              <a:t>4</a:t>
            </a:fld>
            <a:endParaRPr lang="en-US" altLang="en-US" sz="800" dirty="0">
              <a:latin typeface="Arial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05388" y="1073023"/>
            <a:ext cx="3883025" cy="547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1800" b="0" dirty="0">
                <a:latin typeface="Arial" charset="0"/>
                <a:ea typeface="ヒラギノ角ゴ ProN W3" charset="-128"/>
                <a:cs typeface="Arial" charset="0"/>
              </a:rPr>
              <a:t>wireless host communicates with base station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800" b="0" dirty="0">
                <a:latin typeface="Arial" charset="0"/>
                <a:ea typeface="ヒラギノ角ゴ ProN W3" charset="-128"/>
                <a:cs typeface="Arial" charset="0"/>
              </a:rPr>
              <a:t>Access Point (AP) = base station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800" b="0" dirty="0">
                <a:latin typeface="Arial" charset="0"/>
                <a:ea typeface="ヒラギノ角ゴ ProN W3" charset="-128"/>
                <a:cs typeface="Arial" charset="0"/>
              </a:rPr>
              <a:t>Basic Service Set (BSS) is the set of AP and STAs communicating with each other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800" b="0" dirty="0">
                <a:latin typeface="Arial" charset="0"/>
                <a:ea typeface="ヒラギノ角ゴ ProN W3" charset="-128"/>
                <a:cs typeface="Arial" charset="0"/>
              </a:rPr>
              <a:t>All AP/BSS are named by their BSSID, or MAC Address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1800" b="0" dirty="0">
                <a:latin typeface="Arial" charset="0"/>
                <a:ea typeface="ヒラギノ角ゴ ProN W3" charset="-128"/>
                <a:cs typeface="Arial" charset="0"/>
              </a:rPr>
              <a:t>Infrastructure mode contains: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800" b="0" dirty="0">
                <a:latin typeface="Arial" charset="0"/>
                <a:ea typeface="ヒラギノ角ゴ ProN W3" charset="-128"/>
                <a:cs typeface="Arial" charset="0"/>
              </a:rPr>
              <a:t>Stations (STA): Hosts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800" b="0" dirty="0">
                <a:latin typeface="Arial" charset="0"/>
                <a:ea typeface="ヒラギノ角ゴ ProN W3" charset="-128"/>
                <a:cs typeface="Arial" charset="0"/>
              </a:rPr>
              <a:t>Access Points (AP): Base Stations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800" b="0" dirty="0">
                <a:latin typeface="Arial" charset="0"/>
                <a:ea typeface="ヒラギノ角ゴ ProN W3" charset="-128"/>
                <a:cs typeface="Arial" charset="0"/>
              </a:rPr>
              <a:t>ad hoc mode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800" b="0" dirty="0">
                <a:latin typeface="Arial" charset="0"/>
                <a:ea typeface="ヒラギノ角ゴ ProN W3" charset="-128"/>
                <a:cs typeface="Arial" charset="0"/>
              </a:rPr>
              <a:t>Hosts only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1800" b="0" dirty="0">
                <a:latin typeface="Arial" charset="0"/>
                <a:ea typeface="ヒラギノ角ゴ ProN W3" charset="-128"/>
                <a:cs typeface="Arial" charset="0"/>
              </a:rPr>
              <a:t>No AP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2214563" y="3757613"/>
            <a:ext cx="1900237" cy="1798637"/>
          </a:xfrm>
          <a:prstGeom prst="ellipse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422275" y="3533775"/>
            <a:ext cx="1866900" cy="1766888"/>
          </a:xfrm>
          <a:prstGeom prst="ellipse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224" name="Group 6"/>
          <p:cNvGrpSpPr>
            <a:grpSpLocks/>
          </p:cNvGrpSpPr>
          <p:nvPr/>
        </p:nvGrpSpPr>
        <p:grpSpPr bwMode="auto">
          <a:xfrm>
            <a:off x="3203575" y="3032125"/>
            <a:ext cx="417513" cy="192088"/>
            <a:chOff x="3600" y="219"/>
            <a:chExt cx="360" cy="175"/>
          </a:xfrm>
        </p:grpSpPr>
        <p:sp>
          <p:nvSpPr>
            <p:cNvPr id="9298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99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endParaRPr lang="en-US" altLang="en-US" sz="24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02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303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984250" y="4468813"/>
            <a:ext cx="415925" cy="509587"/>
            <a:chOff x="2870" y="1518"/>
            <a:chExt cx="292" cy="320"/>
          </a:xfrm>
        </p:grpSpPr>
        <p:graphicFrame>
          <p:nvGraphicFramePr>
            <p:cNvPr id="9296" name="Object 2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8" name="Clip" r:id="rId3" imgW="826829" imgH="840406" progId="MS_ClipArt_Gallery.2">
                    <p:embed/>
                  </p:oleObj>
                </mc:Choice>
                <mc:Fallback>
                  <p:oleObj name="Clip" r:id="rId3" imgW="826829" imgH="840406" progId="MS_ClipArt_Gallery.2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7" name="Object 2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9" name="Clip" r:id="rId5" imgW="1268295" imgH="1199426" progId="MS_ClipArt_Gallery.2">
                    <p:embed/>
                  </p:oleObj>
                </mc:Choice>
                <mc:Fallback>
                  <p:oleObj name="Clip" r:id="rId5" imgW="1268295" imgH="1199426" progId="MS_ClipArt_Gallery.2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6" name="Text Box 23"/>
          <p:cNvSpPr txBox="1">
            <a:spLocks noChangeArrowheads="1"/>
          </p:cNvSpPr>
          <p:nvPr/>
        </p:nvSpPr>
        <p:spPr bwMode="auto">
          <a:xfrm>
            <a:off x="801688" y="5187950"/>
            <a:ext cx="1073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BSSID 1</a:t>
            </a:r>
          </a:p>
        </p:txBody>
      </p:sp>
      <p:sp>
        <p:nvSpPr>
          <p:cNvPr id="9227" name="Line 24"/>
          <p:cNvSpPr>
            <a:spLocks noChangeShapeType="1"/>
          </p:cNvSpPr>
          <p:nvPr/>
        </p:nvSpPr>
        <p:spPr bwMode="auto">
          <a:xfrm flipH="1">
            <a:off x="3336925" y="3224213"/>
            <a:ext cx="762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25"/>
          <p:cNvSpPr>
            <a:spLocks noChangeShapeType="1"/>
          </p:cNvSpPr>
          <p:nvPr/>
        </p:nvSpPr>
        <p:spPr bwMode="auto">
          <a:xfrm flipV="1">
            <a:off x="1990725" y="3155950"/>
            <a:ext cx="119221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26"/>
          <p:cNvSpPr txBox="1">
            <a:spLocks noChangeArrowheads="1"/>
          </p:cNvSpPr>
          <p:nvPr/>
        </p:nvSpPr>
        <p:spPr bwMode="auto">
          <a:xfrm>
            <a:off x="2708275" y="5389563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BSSID 2</a:t>
            </a:r>
          </a:p>
        </p:txBody>
      </p:sp>
      <p:sp>
        <p:nvSpPr>
          <p:cNvPr id="9230" name="Line 27"/>
          <p:cNvSpPr>
            <a:spLocks noChangeShapeType="1"/>
          </p:cNvSpPr>
          <p:nvPr/>
        </p:nvSpPr>
        <p:spPr bwMode="auto">
          <a:xfrm flipV="1">
            <a:off x="3427413" y="2492375"/>
            <a:ext cx="255587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31" name="Group 28"/>
          <p:cNvGrpSpPr>
            <a:grpSpLocks/>
          </p:cNvGrpSpPr>
          <p:nvPr/>
        </p:nvGrpSpPr>
        <p:grpSpPr bwMode="auto">
          <a:xfrm>
            <a:off x="2767013" y="1143000"/>
            <a:ext cx="1978025" cy="1444625"/>
            <a:chOff x="3744" y="1392"/>
            <a:chExt cx="1488" cy="1110"/>
          </a:xfrm>
        </p:grpSpPr>
        <p:sp>
          <p:nvSpPr>
            <p:cNvPr id="9294" name="Freeform 29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1 w 2135"/>
                <a:gd name="T1" fmla="*/ 26 h 1662"/>
                <a:gd name="T2" fmla="*/ 6 w 2135"/>
                <a:gd name="T3" fmla="*/ 3 h 1662"/>
                <a:gd name="T4" fmla="*/ 36 w 2135"/>
                <a:gd name="T5" fmla="*/ 7 h 1662"/>
                <a:gd name="T6" fmla="*/ 68 w 2135"/>
                <a:gd name="T7" fmla="*/ 4 h 1662"/>
                <a:gd name="T8" fmla="*/ 112 w 2135"/>
                <a:gd name="T9" fmla="*/ 16 h 1662"/>
                <a:gd name="T10" fmla="*/ 112 w 2135"/>
                <a:gd name="T11" fmla="*/ 45 h 1662"/>
                <a:gd name="T12" fmla="*/ 88 w 2135"/>
                <a:gd name="T13" fmla="*/ 63 h 1662"/>
                <a:gd name="T14" fmla="*/ 45 w 2135"/>
                <a:gd name="T15" fmla="*/ 59 h 1662"/>
                <a:gd name="T16" fmla="*/ 28 w 2135"/>
                <a:gd name="T17" fmla="*/ 50 h 1662"/>
                <a:gd name="T18" fmla="*/ 10 w 2135"/>
                <a:gd name="T19" fmla="*/ 42 h 1662"/>
                <a:gd name="T20" fmla="*/ 1 w 2135"/>
                <a:gd name="T21" fmla="*/ 26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Text Box 30"/>
            <p:cNvSpPr txBox="1">
              <a:spLocks noChangeArrowheads="1"/>
            </p:cNvSpPr>
            <p:nvPr/>
          </p:nvSpPr>
          <p:spPr bwMode="auto">
            <a:xfrm>
              <a:off x="4129" y="1776"/>
              <a:ext cx="72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</p:grpSp>
      <p:sp>
        <p:nvSpPr>
          <p:cNvPr id="9232" name="Text Box 31"/>
          <p:cNvSpPr txBox="1">
            <a:spLocks noChangeArrowheads="1"/>
          </p:cNvSpPr>
          <p:nvPr/>
        </p:nvSpPr>
        <p:spPr bwMode="auto">
          <a:xfrm>
            <a:off x="3575050" y="2771775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hub, switch</a:t>
            </a:r>
          </a:p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or router</a:t>
            </a:r>
          </a:p>
        </p:txBody>
      </p:sp>
      <p:grpSp>
        <p:nvGrpSpPr>
          <p:cNvPr id="9233" name="Group 32"/>
          <p:cNvGrpSpPr>
            <a:grpSpLocks/>
          </p:cNvGrpSpPr>
          <p:nvPr/>
        </p:nvGrpSpPr>
        <p:grpSpPr bwMode="auto">
          <a:xfrm>
            <a:off x="1274763" y="4211638"/>
            <a:ext cx="782637" cy="920750"/>
            <a:chOff x="1952" y="1032"/>
            <a:chExt cx="589" cy="708"/>
          </a:xfrm>
        </p:grpSpPr>
        <p:sp>
          <p:nvSpPr>
            <p:cNvPr id="9274" name="Text Box 33"/>
            <p:cNvSpPr txBox="1">
              <a:spLocks noChangeArrowheads="1"/>
            </p:cNvSpPr>
            <p:nvPr/>
          </p:nvSpPr>
          <p:spPr bwMode="auto">
            <a:xfrm>
              <a:off x="2080" y="1456"/>
              <a:ext cx="37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AP</a:t>
              </a:r>
            </a:p>
          </p:txBody>
        </p:sp>
        <p:grpSp>
          <p:nvGrpSpPr>
            <p:cNvPr id="9275" name="Group 34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9276" name="Picture 35" descr="31u_bnrz[1]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77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8" name="Freeform 37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0 w 247"/>
                  <a:gd name="T1" fmla="*/ 1 h 203"/>
                  <a:gd name="T2" fmla="*/ 0 w 247"/>
                  <a:gd name="T3" fmla="*/ 1 h 203"/>
                  <a:gd name="T4" fmla="*/ 0 w 247"/>
                  <a:gd name="T5" fmla="*/ 1 h 203"/>
                  <a:gd name="T6" fmla="*/ 0 w 247"/>
                  <a:gd name="T7" fmla="*/ 1 h 203"/>
                  <a:gd name="T8" fmla="*/ 0 w 247"/>
                  <a:gd name="T9" fmla="*/ 1 h 203"/>
                  <a:gd name="T10" fmla="*/ 0 w 247"/>
                  <a:gd name="T11" fmla="*/ 1 h 203"/>
                  <a:gd name="T12" fmla="*/ 0 w 247"/>
                  <a:gd name="T13" fmla="*/ 1 h 203"/>
                  <a:gd name="T14" fmla="*/ 0 w 247"/>
                  <a:gd name="T15" fmla="*/ 1 h 203"/>
                  <a:gd name="T16" fmla="*/ 0 w 247"/>
                  <a:gd name="T17" fmla="*/ 1 h 203"/>
                  <a:gd name="T18" fmla="*/ 0 w 247"/>
                  <a:gd name="T19" fmla="*/ 1 h 203"/>
                  <a:gd name="T20" fmla="*/ 0 w 247"/>
                  <a:gd name="T21" fmla="*/ 1 h 203"/>
                  <a:gd name="T22" fmla="*/ 0 w 247"/>
                  <a:gd name="T23" fmla="*/ 1 h 203"/>
                  <a:gd name="T24" fmla="*/ 0 w 247"/>
                  <a:gd name="T25" fmla="*/ 1 h 203"/>
                  <a:gd name="T26" fmla="*/ 0 w 247"/>
                  <a:gd name="T27" fmla="*/ 1 h 203"/>
                  <a:gd name="T28" fmla="*/ 0 w 247"/>
                  <a:gd name="T29" fmla="*/ 1 h 203"/>
                  <a:gd name="T30" fmla="*/ 0 w 247"/>
                  <a:gd name="T31" fmla="*/ 1 h 203"/>
                  <a:gd name="T32" fmla="*/ 0 w 247"/>
                  <a:gd name="T33" fmla="*/ 1 h 203"/>
                  <a:gd name="T34" fmla="*/ 0 w 247"/>
                  <a:gd name="T35" fmla="*/ 1 h 203"/>
                  <a:gd name="T36" fmla="*/ 0 w 247"/>
                  <a:gd name="T37" fmla="*/ 1 h 203"/>
                  <a:gd name="T38" fmla="*/ 0 w 247"/>
                  <a:gd name="T39" fmla="*/ 1 h 203"/>
                  <a:gd name="T40" fmla="*/ 0 w 247"/>
                  <a:gd name="T41" fmla="*/ 1 h 203"/>
                  <a:gd name="T42" fmla="*/ 0 w 247"/>
                  <a:gd name="T43" fmla="*/ 1 h 203"/>
                  <a:gd name="T44" fmla="*/ 0 w 247"/>
                  <a:gd name="T45" fmla="*/ 1 h 203"/>
                  <a:gd name="T46" fmla="*/ 0 w 247"/>
                  <a:gd name="T47" fmla="*/ 1 h 203"/>
                  <a:gd name="T48" fmla="*/ 0 w 247"/>
                  <a:gd name="T49" fmla="*/ 1 h 203"/>
                  <a:gd name="T50" fmla="*/ 0 w 247"/>
                  <a:gd name="T51" fmla="*/ 1 h 203"/>
                  <a:gd name="T52" fmla="*/ 0 w 247"/>
                  <a:gd name="T53" fmla="*/ 1 h 203"/>
                  <a:gd name="T54" fmla="*/ 0 w 247"/>
                  <a:gd name="T55" fmla="*/ 1 h 203"/>
                  <a:gd name="T56" fmla="*/ 0 w 247"/>
                  <a:gd name="T57" fmla="*/ 1 h 203"/>
                  <a:gd name="T58" fmla="*/ 0 w 247"/>
                  <a:gd name="T59" fmla="*/ 1 h 203"/>
                  <a:gd name="T60" fmla="*/ 0 w 247"/>
                  <a:gd name="T61" fmla="*/ 1 h 203"/>
                  <a:gd name="T62" fmla="*/ 0 w 247"/>
                  <a:gd name="T63" fmla="*/ 1 h 203"/>
                  <a:gd name="T64" fmla="*/ 0 w 247"/>
                  <a:gd name="T65" fmla="*/ 1 h 203"/>
                  <a:gd name="T66" fmla="*/ 0 w 247"/>
                  <a:gd name="T67" fmla="*/ 1 h 203"/>
                  <a:gd name="T68" fmla="*/ 0 w 247"/>
                  <a:gd name="T69" fmla="*/ 1 h 203"/>
                  <a:gd name="T70" fmla="*/ 0 w 247"/>
                  <a:gd name="T71" fmla="*/ 1 h 203"/>
                  <a:gd name="T72" fmla="*/ 0 w 247"/>
                  <a:gd name="T73" fmla="*/ 1 h 203"/>
                  <a:gd name="T74" fmla="*/ 0 w 247"/>
                  <a:gd name="T75" fmla="*/ 1 h 203"/>
                  <a:gd name="T76" fmla="*/ 0 w 247"/>
                  <a:gd name="T77" fmla="*/ 1 h 203"/>
                  <a:gd name="T78" fmla="*/ 0 w 247"/>
                  <a:gd name="T79" fmla="*/ 1 h 203"/>
                  <a:gd name="T80" fmla="*/ 0 w 247"/>
                  <a:gd name="T81" fmla="*/ 1 h 203"/>
                  <a:gd name="T82" fmla="*/ 0 w 247"/>
                  <a:gd name="T83" fmla="*/ 1 h 203"/>
                  <a:gd name="T84" fmla="*/ 0 w 247"/>
                  <a:gd name="T85" fmla="*/ 0 h 203"/>
                  <a:gd name="T86" fmla="*/ 0 w 247"/>
                  <a:gd name="T87" fmla="*/ 1 h 203"/>
                  <a:gd name="T88" fmla="*/ 0 w 247"/>
                  <a:gd name="T89" fmla="*/ 1 h 203"/>
                  <a:gd name="T90" fmla="*/ 0 w 247"/>
                  <a:gd name="T91" fmla="*/ 1 h 203"/>
                  <a:gd name="T92" fmla="*/ 0 w 247"/>
                  <a:gd name="T93" fmla="*/ 1 h 203"/>
                  <a:gd name="T94" fmla="*/ 0 w 247"/>
                  <a:gd name="T95" fmla="*/ 1 h 203"/>
                  <a:gd name="T96" fmla="*/ 0 w 247"/>
                  <a:gd name="T97" fmla="*/ 1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9" name="Freeform 38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0 w 158"/>
                  <a:gd name="T1" fmla="*/ 1 h 158"/>
                  <a:gd name="T2" fmla="*/ 0 w 158"/>
                  <a:gd name="T3" fmla="*/ 1 h 158"/>
                  <a:gd name="T4" fmla="*/ 0 w 158"/>
                  <a:gd name="T5" fmla="*/ 1 h 158"/>
                  <a:gd name="T6" fmla="*/ 0 w 158"/>
                  <a:gd name="T7" fmla="*/ 1 h 158"/>
                  <a:gd name="T8" fmla="*/ 0 w 158"/>
                  <a:gd name="T9" fmla="*/ 1 h 158"/>
                  <a:gd name="T10" fmla="*/ 0 w 158"/>
                  <a:gd name="T11" fmla="*/ 1 h 158"/>
                  <a:gd name="T12" fmla="*/ 0 w 158"/>
                  <a:gd name="T13" fmla="*/ 1 h 158"/>
                  <a:gd name="T14" fmla="*/ 0 w 158"/>
                  <a:gd name="T15" fmla="*/ 1 h 158"/>
                  <a:gd name="T16" fmla="*/ 0 w 158"/>
                  <a:gd name="T17" fmla="*/ 1 h 158"/>
                  <a:gd name="T18" fmla="*/ 0 w 158"/>
                  <a:gd name="T19" fmla="*/ 1 h 158"/>
                  <a:gd name="T20" fmla="*/ 0 w 158"/>
                  <a:gd name="T21" fmla="*/ 1 h 158"/>
                  <a:gd name="T22" fmla="*/ 0 w 158"/>
                  <a:gd name="T23" fmla="*/ 1 h 158"/>
                  <a:gd name="T24" fmla="*/ 0 w 158"/>
                  <a:gd name="T25" fmla="*/ 1 h 158"/>
                  <a:gd name="T26" fmla="*/ 0 w 158"/>
                  <a:gd name="T27" fmla="*/ 1 h 158"/>
                  <a:gd name="T28" fmla="*/ 0 w 158"/>
                  <a:gd name="T29" fmla="*/ 1 h 158"/>
                  <a:gd name="T30" fmla="*/ 0 w 158"/>
                  <a:gd name="T31" fmla="*/ 1 h 158"/>
                  <a:gd name="T32" fmla="*/ 0 w 158"/>
                  <a:gd name="T33" fmla="*/ 1 h 158"/>
                  <a:gd name="T34" fmla="*/ 0 w 158"/>
                  <a:gd name="T35" fmla="*/ 1 h 158"/>
                  <a:gd name="T36" fmla="*/ 0 w 158"/>
                  <a:gd name="T37" fmla="*/ 1 h 158"/>
                  <a:gd name="T38" fmla="*/ 0 w 158"/>
                  <a:gd name="T39" fmla="*/ 1 h 158"/>
                  <a:gd name="T40" fmla="*/ 0 w 158"/>
                  <a:gd name="T41" fmla="*/ 1 h 158"/>
                  <a:gd name="T42" fmla="*/ 0 w 158"/>
                  <a:gd name="T43" fmla="*/ 1 h 158"/>
                  <a:gd name="T44" fmla="*/ 0 w 158"/>
                  <a:gd name="T45" fmla="*/ 1 h 158"/>
                  <a:gd name="T46" fmla="*/ 0 w 158"/>
                  <a:gd name="T47" fmla="*/ 1 h 158"/>
                  <a:gd name="T48" fmla="*/ 0 w 158"/>
                  <a:gd name="T49" fmla="*/ 1 h 158"/>
                  <a:gd name="T50" fmla="*/ 0 w 158"/>
                  <a:gd name="T51" fmla="*/ 1 h 158"/>
                  <a:gd name="T52" fmla="*/ 0 w 158"/>
                  <a:gd name="T53" fmla="*/ 1 h 158"/>
                  <a:gd name="T54" fmla="*/ 0 w 158"/>
                  <a:gd name="T55" fmla="*/ 1 h 158"/>
                  <a:gd name="T56" fmla="*/ 0 w 158"/>
                  <a:gd name="T57" fmla="*/ 1 h 158"/>
                  <a:gd name="T58" fmla="*/ 0 w 158"/>
                  <a:gd name="T59" fmla="*/ 1 h 158"/>
                  <a:gd name="T60" fmla="*/ 0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0 w 158"/>
                  <a:gd name="T67" fmla="*/ 1 h 158"/>
                  <a:gd name="T68" fmla="*/ 0 w 158"/>
                  <a:gd name="T69" fmla="*/ 1 h 158"/>
                  <a:gd name="T70" fmla="*/ 0 w 158"/>
                  <a:gd name="T71" fmla="*/ 1 h 158"/>
                  <a:gd name="T72" fmla="*/ 0 w 158"/>
                  <a:gd name="T73" fmla="*/ 1 h 158"/>
                  <a:gd name="T74" fmla="*/ 0 w 158"/>
                  <a:gd name="T75" fmla="*/ 1 h 158"/>
                  <a:gd name="T76" fmla="*/ 0 w 158"/>
                  <a:gd name="T77" fmla="*/ 1 h 158"/>
                  <a:gd name="T78" fmla="*/ 0 w 158"/>
                  <a:gd name="T79" fmla="*/ 1 h 158"/>
                  <a:gd name="T80" fmla="*/ 0 w 158"/>
                  <a:gd name="T81" fmla="*/ 1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0" name="Freeform 39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0 w 399"/>
                  <a:gd name="T1" fmla="*/ 1 h 331"/>
                  <a:gd name="T2" fmla="*/ 0 w 399"/>
                  <a:gd name="T3" fmla="*/ 1 h 331"/>
                  <a:gd name="T4" fmla="*/ 0 w 399"/>
                  <a:gd name="T5" fmla="*/ 1 h 331"/>
                  <a:gd name="T6" fmla="*/ 0 w 399"/>
                  <a:gd name="T7" fmla="*/ 1 h 331"/>
                  <a:gd name="T8" fmla="*/ 0 w 399"/>
                  <a:gd name="T9" fmla="*/ 1 h 331"/>
                  <a:gd name="T10" fmla="*/ 0 w 399"/>
                  <a:gd name="T11" fmla="*/ 1 h 331"/>
                  <a:gd name="T12" fmla="*/ 0 w 399"/>
                  <a:gd name="T13" fmla="*/ 2 h 331"/>
                  <a:gd name="T14" fmla="*/ 0 w 399"/>
                  <a:gd name="T15" fmla="*/ 2 h 331"/>
                  <a:gd name="T16" fmla="*/ 0 w 399"/>
                  <a:gd name="T17" fmla="*/ 2 h 331"/>
                  <a:gd name="T18" fmla="*/ 0 w 399"/>
                  <a:gd name="T19" fmla="*/ 2 h 331"/>
                  <a:gd name="T20" fmla="*/ 0 w 399"/>
                  <a:gd name="T21" fmla="*/ 2 h 331"/>
                  <a:gd name="T22" fmla="*/ 0 w 399"/>
                  <a:gd name="T23" fmla="*/ 2 h 331"/>
                  <a:gd name="T24" fmla="*/ 0 w 399"/>
                  <a:gd name="T25" fmla="*/ 2 h 331"/>
                  <a:gd name="T26" fmla="*/ 0 w 399"/>
                  <a:gd name="T27" fmla="*/ 2 h 331"/>
                  <a:gd name="T28" fmla="*/ 0 w 399"/>
                  <a:gd name="T29" fmla="*/ 2 h 331"/>
                  <a:gd name="T30" fmla="*/ 0 w 399"/>
                  <a:gd name="T31" fmla="*/ 2 h 331"/>
                  <a:gd name="T32" fmla="*/ 0 w 399"/>
                  <a:gd name="T33" fmla="*/ 2 h 331"/>
                  <a:gd name="T34" fmla="*/ 0 w 399"/>
                  <a:gd name="T35" fmla="*/ 2 h 331"/>
                  <a:gd name="T36" fmla="*/ 0 w 399"/>
                  <a:gd name="T37" fmla="*/ 2 h 331"/>
                  <a:gd name="T38" fmla="*/ 0 w 399"/>
                  <a:gd name="T39" fmla="*/ 2 h 331"/>
                  <a:gd name="T40" fmla="*/ 0 w 399"/>
                  <a:gd name="T41" fmla="*/ 2 h 331"/>
                  <a:gd name="T42" fmla="*/ 0 w 399"/>
                  <a:gd name="T43" fmla="*/ 2 h 331"/>
                  <a:gd name="T44" fmla="*/ 0 w 399"/>
                  <a:gd name="T45" fmla="*/ 2 h 331"/>
                  <a:gd name="T46" fmla="*/ 0 w 399"/>
                  <a:gd name="T47" fmla="*/ 2 h 331"/>
                  <a:gd name="T48" fmla="*/ 0 w 399"/>
                  <a:gd name="T49" fmla="*/ 2 h 331"/>
                  <a:gd name="T50" fmla="*/ 0 w 399"/>
                  <a:gd name="T51" fmla="*/ 2 h 331"/>
                  <a:gd name="T52" fmla="*/ 0 w 399"/>
                  <a:gd name="T53" fmla="*/ 2 h 331"/>
                  <a:gd name="T54" fmla="*/ 0 w 399"/>
                  <a:gd name="T55" fmla="*/ 2 h 331"/>
                  <a:gd name="T56" fmla="*/ 0 w 399"/>
                  <a:gd name="T57" fmla="*/ 1 h 331"/>
                  <a:gd name="T58" fmla="*/ 0 w 399"/>
                  <a:gd name="T59" fmla="*/ 1 h 331"/>
                  <a:gd name="T60" fmla="*/ 0 w 399"/>
                  <a:gd name="T61" fmla="*/ 1 h 331"/>
                  <a:gd name="T62" fmla="*/ 0 w 399"/>
                  <a:gd name="T63" fmla="*/ 1 h 331"/>
                  <a:gd name="T64" fmla="*/ 0 w 399"/>
                  <a:gd name="T65" fmla="*/ 1 h 331"/>
                  <a:gd name="T66" fmla="*/ 0 w 399"/>
                  <a:gd name="T67" fmla="*/ 1 h 331"/>
                  <a:gd name="T68" fmla="*/ 0 w 399"/>
                  <a:gd name="T69" fmla="*/ 1 h 331"/>
                  <a:gd name="T70" fmla="*/ 0 w 399"/>
                  <a:gd name="T71" fmla="*/ 1 h 331"/>
                  <a:gd name="T72" fmla="*/ 0 w 399"/>
                  <a:gd name="T73" fmla="*/ 1 h 331"/>
                  <a:gd name="T74" fmla="*/ 0 w 399"/>
                  <a:gd name="T75" fmla="*/ 1 h 331"/>
                  <a:gd name="T76" fmla="*/ 0 w 399"/>
                  <a:gd name="T77" fmla="*/ 1 h 331"/>
                  <a:gd name="T78" fmla="*/ 0 w 399"/>
                  <a:gd name="T79" fmla="*/ 1 h 331"/>
                  <a:gd name="T80" fmla="*/ 0 w 399"/>
                  <a:gd name="T81" fmla="*/ 0 h 331"/>
                  <a:gd name="T82" fmla="*/ 0 w 399"/>
                  <a:gd name="T83" fmla="*/ 1 h 331"/>
                  <a:gd name="T84" fmla="*/ 0 w 399"/>
                  <a:gd name="T85" fmla="*/ 1 h 331"/>
                  <a:gd name="T86" fmla="*/ 0 w 399"/>
                  <a:gd name="T87" fmla="*/ 1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1" name="Freeform 40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0 w 350"/>
                  <a:gd name="T1" fmla="*/ 0 h 221"/>
                  <a:gd name="T2" fmla="*/ 0 w 350"/>
                  <a:gd name="T3" fmla="*/ 0 h 221"/>
                  <a:gd name="T4" fmla="*/ 0 w 350"/>
                  <a:gd name="T5" fmla="*/ 0 h 221"/>
                  <a:gd name="T6" fmla="*/ 0 w 350"/>
                  <a:gd name="T7" fmla="*/ 0 h 221"/>
                  <a:gd name="T8" fmla="*/ 0 w 350"/>
                  <a:gd name="T9" fmla="*/ 0 h 221"/>
                  <a:gd name="T10" fmla="*/ 0 w 350"/>
                  <a:gd name="T11" fmla="*/ 0 h 221"/>
                  <a:gd name="T12" fmla="*/ 0 w 350"/>
                  <a:gd name="T13" fmla="*/ 0 h 221"/>
                  <a:gd name="T14" fmla="*/ 0 w 350"/>
                  <a:gd name="T15" fmla="*/ 0 h 221"/>
                  <a:gd name="T16" fmla="*/ 0 w 350"/>
                  <a:gd name="T17" fmla="*/ 0 h 221"/>
                  <a:gd name="T18" fmla="*/ 0 w 350"/>
                  <a:gd name="T19" fmla="*/ 0 h 221"/>
                  <a:gd name="T20" fmla="*/ 0 w 350"/>
                  <a:gd name="T21" fmla="*/ 0 h 221"/>
                  <a:gd name="T22" fmla="*/ 0 w 350"/>
                  <a:gd name="T23" fmla="*/ 0 h 221"/>
                  <a:gd name="T24" fmla="*/ 0 w 350"/>
                  <a:gd name="T25" fmla="*/ 0 h 221"/>
                  <a:gd name="T26" fmla="*/ 0 w 350"/>
                  <a:gd name="T27" fmla="*/ 0 h 221"/>
                  <a:gd name="T28" fmla="*/ 0 w 350"/>
                  <a:gd name="T29" fmla="*/ 0 h 221"/>
                  <a:gd name="T30" fmla="*/ 0 w 350"/>
                  <a:gd name="T31" fmla="*/ 0 h 221"/>
                  <a:gd name="T32" fmla="*/ 0 w 350"/>
                  <a:gd name="T33" fmla="*/ 0 h 221"/>
                  <a:gd name="T34" fmla="*/ 0 w 350"/>
                  <a:gd name="T35" fmla="*/ 0 h 221"/>
                  <a:gd name="T36" fmla="*/ 0 w 350"/>
                  <a:gd name="T37" fmla="*/ 0 h 221"/>
                  <a:gd name="T38" fmla="*/ 0 w 350"/>
                  <a:gd name="T39" fmla="*/ 0 h 221"/>
                  <a:gd name="T40" fmla="*/ 0 w 350"/>
                  <a:gd name="T41" fmla="*/ 0 h 221"/>
                  <a:gd name="T42" fmla="*/ 0 w 350"/>
                  <a:gd name="T43" fmla="*/ 0 h 221"/>
                  <a:gd name="T44" fmla="*/ 0 w 350"/>
                  <a:gd name="T45" fmla="*/ 0 h 221"/>
                  <a:gd name="T46" fmla="*/ 0 w 350"/>
                  <a:gd name="T47" fmla="*/ 0 h 221"/>
                  <a:gd name="T48" fmla="*/ 0 w 350"/>
                  <a:gd name="T49" fmla="*/ 0 h 221"/>
                  <a:gd name="T50" fmla="*/ 0 w 350"/>
                  <a:gd name="T51" fmla="*/ 0 h 221"/>
                  <a:gd name="T52" fmla="*/ 0 w 350"/>
                  <a:gd name="T53" fmla="*/ 0 h 221"/>
                  <a:gd name="T54" fmla="*/ 0 w 350"/>
                  <a:gd name="T55" fmla="*/ 0 h 221"/>
                  <a:gd name="T56" fmla="*/ 0 w 350"/>
                  <a:gd name="T57" fmla="*/ 0 h 221"/>
                  <a:gd name="T58" fmla="*/ 0 w 350"/>
                  <a:gd name="T59" fmla="*/ 0 h 221"/>
                  <a:gd name="T60" fmla="*/ 0 w 350"/>
                  <a:gd name="T61" fmla="*/ 0 h 221"/>
                  <a:gd name="T62" fmla="*/ 0 w 350"/>
                  <a:gd name="T63" fmla="*/ 0 h 221"/>
                  <a:gd name="T64" fmla="*/ 0 w 350"/>
                  <a:gd name="T65" fmla="*/ 0 h 221"/>
                  <a:gd name="T66" fmla="*/ 0 w 350"/>
                  <a:gd name="T67" fmla="*/ 0 h 221"/>
                  <a:gd name="T68" fmla="*/ 0 w 350"/>
                  <a:gd name="T69" fmla="*/ 0 h 221"/>
                  <a:gd name="T70" fmla="*/ 0 w 350"/>
                  <a:gd name="T71" fmla="*/ 0 h 221"/>
                  <a:gd name="T72" fmla="*/ 0 w 350"/>
                  <a:gd name="T73" fmla="*/ 0 h 221"/>
                  <a:gd name="T74" fmla="*/ 0 w 350"/>
                  <a:gd name="T75" fmla="*/ 0 h 221"/>
                  <a:gd name="T76" fmla="*/ 0 w 350"/>
                  <a:gd name="T77" fmla="*/ 0 h 221"/>
                  <a:gd name="T78" fmla="*/ 0 w 350"/>
                  <a:gd name="T79" fmla="*/ 0 h 221"/>
                  <a:gd name="T80" fmla="*/ 0 w 350"/>
                  <a:gd name="T81" fmla="*/ 0 h 221"/>
                  <a:gd name="T82" fmla="*/ 0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0 w 350"/>
                  <a:gd name="T91" fmla="*/ 0 h 221"/>
                  <a:gd name="T92" fmla="*/ 0 w 350"/>
                  <a:gd name="T93" fmla="*/ 0 h 221"/>
                  <a:gd name="T94" fmla="*/ 0 w 350"/>
                  <a:gd name="T95" fmla="*/ 0 h 221"/>
                  <a:gd name="T96" fmla="*/ 0 w 350"/>
                  <a:gd name="T97" fmla="*/ 0 h 221"/>
                  <a:gd name="T98" fmla="*/ 0 w 350"/>
                  <a:gd name="T99" fmla="*/ 0 h 221"/>
                  <a:gd name="T100" fmla="*/ 0 w 350"/>
                  <a:gd name="T101" fmla="*/ 0 h 221"/>
                  <a:gd name="T102" fmla="*/ 0 w 350"/>
                  <a:gd name="T103" fmla="*/ 0 h 221"/>
                  <a:gd name="T104" fmla="*/ 0 w 350"/>
                  <a:gd name="T105" fmla="*/ 0 h 221"/>
                  <a:gd name="T106" fmla="*/ 0 w 350"/>
                  <a:gd name="T107" fmla="*/ 0 h 221"/>
                  <a:gd name="T108" fmla="*/ 0 w 350"/>
                  <a:gd name="T109" fmla="*/ 0 h 221"/>
                  <a:gd name="T110" fmla="*/ 0 w 350"/>
                  <a:gd name="T111" fmla="*/ 0 h 221"/>
                  <a:gd name="T112" fmla="*/ 0 w 350"/>
                  <a:gd name="T113" fmla="*/ 0 h 221"/>
                  <a:gd name="T114" fmla="*/ 0 w 350"/>
                  <a:gd name="T115" fmla="*/ 0 h 221"/>
                  <a:gd name="T116" fmla="*/ 0 w 350"/>
                  <a:gd name="T117" fmla="*/ 0 h 221"/>
                  <a:gd name="T118" fmla="*/ 0 w 350"/>
                  <a:gd name="T119" fmla="*/ 0 h 221"/>
                  <a:gd name="T120" fmla="*/ 0 w 350"/>
                  <a:gd name="T121" fmla="*/ 0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2" name="Freeform 41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 h 208"/>
                  <a:gd name="T2" fmla="*/ 0 w 142"/>
                  <a:gd name="T3" fmla="*/ 1 h 208"/>
                  <a:gd name="T4" fmla="*/ 0 w 142"/>
                  <a:gd name="T5" fmla="*/ 1 h 208"/>
                  <a:gd name="T6" fmla="*/ 0 w 142"/>
                  <a:gd name="T7" fmla="*/ 1 h 208"/>
                  <a:gd name="T8" fmla="*/ 0 w 142"/>
                  <a:gd name="T9" fmla="*/ 1 h 208"/>
                  <a:gd name="T10" fmla="*/ 0 w 142"/>
                  <a:gd name="T11" fmla="*/ 1 h 208"/>
                  <a:gd name="T12" fmla="*/ 0 w 142"/>
                  <a:gd name="T13" fmla="*/ 1 h 208"/>
                  <a:gd name="T14" fmla="*/ 0 w 142"/>
                  <a:gd name="T15" fmla="*/ 1 h 208"/>
                  <a:gd name="T16" fmla="*/ 0 w 142"/>
                  <a:gd name="T17" fmla="*/ 1 h 208"/>
                  <a:gd name="T18" fmla="*/ 0 w 142"/>
                  <a:gd name="T19" fmla="*/ 1 h 208"/>
                  <a:gd name="T20" fmla="*/ 0 w 142"/>
                  <a:gd name="T21" fmla="*/ 1 h 208"/>
                  <a:gd name="T22" fmla="*/ 0 w 142"/>
                  <a:gd name="T23" fmla="*/ 1 h 208"/>
                  <a:gd name="T24" fmla="*/ 0 w 142"/>
                  <a:gd name="T25" fmla="*/ 1 h 208"/>
                  <a:gd name="T26" fmla="*/ 0 w 142"/>
                  <a:gd name="T27" fmla="*/ 1 h 208"/>
                  <a:gd name="T28" fmla="*/ 0 w 142"/>
                  <a:gd name="T29" fmla="*/ 1 h 208"/>
                  <a:gd name="T30" fmla="*/ 0 w 142"/>
                  <a:gd name="T31" fmla="*/ 1 h 208"/>
                  <a:gd name="T32" fmla="*/ 0 w 142"/>
                  <a:gd name="T33" fmla="*/ 1 h 208"/>
                  <a:gd name="T34" fmla="*/ 0 w 142"/>
                  <a:gd name="T35" fmla="*/ 1 h 208"/>
                  <a:gd name="T36" fmla="*/ 0 w 142"/>
                  <a:gd name="T37" fmla="*/ 1 h 208"/>
                  <a:gd name="T38" fmla="*/ 0 w 142"/>
                  <a:gd name="T39" fmla="*/ 1 h 208"/>
                  <a:gd name="T40" fmla="*/ 0 w 142"/>
                  <a:gd name="T41" fmla="*/ 1 h 208"/>
                  <a:gd name="T42" fmla="*/ 0 w 142"/>
                  <a:gd name="T43" fmla="*/ 1 h 208"/>
                  <a:gd name="T44" fmla="*/ 0 w 142"/>
                  <a:gd name="T45" fmla="*/ 1 h 208"/>
                  <a:gd name="T46" fmla="*/ 0 w 142"/>
                  <a:gd name="T47" fmla="*/ 1 h 208"/>
                  <a:gd name="T48" fmla="*/ 0 w 142"/>
                  <a:gd name="T49" fmla="*/ 1 h 208"/>
                  <a:gd name="T50" fmla="*/ 0 w 142"/>
                  <a:gd name="T51" fmla="*/ 1 h 208"/>
                  <a:gd name="T52" fmla="*/ 0 w 142"/>
                  <a:gd name="T53" fmla="*/ 1 h 208"/>
                  <a:gd name="T54" fmla="*/ 0 w 142"/>
                  <a:gd name="T55" fmla="*/ 1 h 208"/>
                  <a:gd name="T56" fmla="*/ 0 w 142"/>
                  <a:gd name="T57" fmla="*/ 1 h 208"/>
                  <a:gd name="T58" fmla="*/ 0 w 142"/>
                  <a:gd name="T59" fmla="*/ 1 h 208"/>
                  <a:gd name="T60" fmla="*/ 0 w 142"/>
                  <a:gd name="T61" fmla="*/ 1 h 208"/>
                  <a:gd name="T62" fmla="*/ 0 w 142"/>
                  <a:gd name="T63" fmla="*/ 1 h 208"/>
                  <a:gd name="T64" fmla="*/ 0 w 142"/>
                  <a:gd name="T65" fmla="*/ 1 h 208"/>
                  <a:gd name="T66" fmla="*/ 0 w 142"/>
                  <a:gd name="T67" fmla="*/ 0 h 208"/>
                  <a:gd name="T68" fmla="*/ 0 w 142"/>
                  <a:gd name="T69" fmla="*/ 1 h 208"/>
                  <a:gd name="T70" fmla="*/ 0 w 142"/>
                  <a:gd name="T71" fmla="*/ 1 h 208"/>
                  <a:gd name="T72" fmla="*/ 0 w 142"/>
                  <a:gd name="T73" fmla="*/ 1 h 208"/>
                  <a:gd name="T74" fmla="*/ 0 w 142"/>
                  <a:gd name="T75" fmla="*/ 1 h 208"/>
                  <a:gd name="T76" fmla="*/ 0 w 142"/>
                  <a:gd name="T77" fmla="*/ 1 h 208"/>
                  <a:gd name="T78" fmla="*/ 0 w 142"/>
                  <a:gd name="T79" fmla="*/ 1 h 208"/>
                  <a:gd name="T80" fmla="*/ 0 w 142"/>
                  <a:gd name="T81" fmla="*/ 1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3" name="Freeform 42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0 w 304"/>
                  <a:gd name="T1" fmla="*/ 1 h 272"/>
                  <a:gd name="T2" fmla="*/ 0 w 304"/>
                  <a:gd name="T3" fmla="*/ 1 h 272"/>
                  <a:gd name="T4" fmla="*/ 0 w 304"/>
                  <a:gd name="T5" fmla="*/ 1 h 272"/>
                  <a:gd name="T6" fmla="*/ 0 w 304"/>
                  <a:gd name="T7" fmla="*/ 1 h 272"/>
                  <a:gd name="T8" fmla="*/ 0 w 304"/>
                  <a:gd name="T9" fmla="*/ 1 h 272"/>
                  <a:gd name="T10" fmla="*/ 0 w 304"/>
                  <a:gd name="T11" fmla="*/ 1 h 272"/>
                  <a:gd name="T12" fmla="*/ 0 w 304"/>
                  <a:gd name="T13" fmla="*/ 1 h 272"/>
                  <a:gd name="T14" fmla="*/ 0 w 304"/>
                  <a:gd name="T15" fmla="*/ 1 h 272"/>
                  <a:gd name="T16" fmla="*/ 0 w 304"/>
                  <a:gd name="T17" fmla="*/ 1 h 272"/>
                  <a:gd name="T18" fmla="*/ 0 w 304"/>
                  <a:gd name="T19" fmla="*/ 1 h 272"/>
                  <a:gd name="T20" fmla="*/ 0 w 304"/>
                  <a:gd name="T21" fmla="*/ 1 h 272"/>
                  <a:gd name="T22" fmla="*/ 0 w 304"/>
                  <a:gd name="T23" fmla="*/ 1 h 272"/>
                  <a:gd name="T24" fmla="*/ 0 w 304"/>
                  <a:gd name="T25" fmla="*/ 1 h 272"/>
                  <a:gd name="T26" fmla="*/ 0 w 304"/>
                  <a:gd name="T27" fmla="*/ 1 h 272"/>
                  <a:gd name="T28" fmla="*/ 0 w 304"/>
                  <a:gd name="T29" fmla="*/ 1 h 272"/>
                  <a:gd name="T30" fmla="*/ 0 w 304"/>
                  <a:gd name="T31" fmla="*/ 1 h 272"/>
                  <a:gd name="T32" fmla="*/ 0 w 304"/>
                  <a:gd name="T33" fmla="*/ 1 h 272"/>
                  <a:gd name="T34" fmla="*/ 0 w 304"/>
                  <a:gd name="T35" fmla="*/ 1 h 272"/>
                  <a:gd name="T36" fmla="*/ 0 w 304"/>
                  <a:gd name="T37" fmla="*/ 1 h 272"/>
                  <a:gd name="T38" fmla="*/ 0 w 304"/>
                  <a:gd name="T39" fmla="*/ 1 h 272"/>
                  <a:gd name="T40" fmla="*/ 0 w 304"/>
                  <a:gd name="T41" fmla="*/ 1 h 272"/>
                  <a:gd name="T42" fmla="*/ 0 w 304"/>
                  <a:gd name="T43" fmla="*/ 1 h 272"/>
                  <a:gd name="T44" fmla="*/ 0 w 304"/>
                  <a:gd name="T45" fmla="*/ 1 h 272"/>
                  <a:gd name="T46" fmla="*/ 0 w 304"/>
                  <a:gd name="T47" fmla="*/ 1 h 272"/>
                  <a:gd name="T48" fmla="*/ 0 w 304"/>
                  <a:gd name="T49" fmla="*/ 1 h 272"/>
                  <a:gd name="T50" fmla="*/ 0 w 304"/>
                  <a:gd name="T51" fmla="*/ 1 h 272"/>
                  <a:gd name="T52" fmla="*/ 0 w 304"/>
                  <a:gd name="T53" fmla="*/ 1 h 272"/>
                  <a:gd name="T54" fmla="*/ 0 w 304"/>
                  <a:gd name="T55" fmla="*/ 1 h 272"/>
                  <a:gd name="T56" fmla="*/ 0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0 w 304"/>
                  <a:gd name="T63" fmla="*/ 1 h 272"/>
                  <a:gd name="T64" fmla="*/ 0 w 304"/>
                  <a:gd name="T65" fmla="*/ 1 h 272"/>
                  <a:gd name="T66" fmla="*/ 0 w 304"/>
                  <a:gd name="T67" fmla="*/ 1 h 272"/>
                  <a:gd name="T68" fmla="*/ 0 w 304"/>
                  <a:gd name="T69" fmla="*/ 1 h 272"/>
                  <a:gd name="T70" fmla="*/ 0 w 304"/>
                  <a:gd name="T71" fmla="*/ 1 h 272"/>
                  <a:gd name="T72" fmla="*/ 0 w 304"/>
                  <a:gd name="T73" fmla="*/ 1 h 272"/>
                  <a:gd name="T74" fmla="*/ 0 w 304"/>
                  <a:gd name="T75" fmla="*/ 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4" name="Freeform 43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0 w 103"/>
                  <a:gd name="T1" fmla="*/ 1 h 164"/>
                  <a:gd name="T2" fmla="*/ 0 w 103"/>
                  <a:gd name="T3" fmla="*/ 1 h 164"/>
                  <a:gd name="T4" fmla="*/ 0 w 103"/>
                  <a:gd name="T5" fmla="*/ 1 h 164"/>
                  <a:gd name="T6" fmla="*/ 0 w 103"/>
                  <a:gd name="T7" fmla="*/ 1 h 164"/>
                  <a:gd name="T8" fmla="*/ 0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1 h 164"/>
                  <a:gd name="T20" fmla="*/ 0 w 103"/>
                  <a:gd name="T21" fmla="*/ 1 h 164"/>
                  <a:gd name="T22" fmla="*/ 0 w 103"/>
                  <a:gd name="T23" fmla="*/ 1 h 164"/>
                  <a:gd name="T24" fmla="*/ 0 w 103"/>
                  <a:gd name="T25" fmla="*/ 1 h 164"/>
                  <a:gd name="T26" fmla="*/ 0 w 103"/>
                  <a:gd name="T27" fmla="*/ 1 h 164"/>
                  <a:gd name="T28" fmla="*/ 0 w 103"/>
                  <a:gd name="T29" fmla="*/ 1 h 164"/>
                  <a:gd name="T30" fmla="*/ 0 w 103"/>
                  <a:gd name="T31" fmla="*/ 1 h 164"/>
                  <a:gd name="T32" fmla="*/ 0 w 103"/>
                  <a:gd name="T33" fmla="*/ 1 h 164"/>
                  <a:gd name="T34" fmla="*/ 0 w 103"/>
                  <a:gd name="T35" fmla="*/ 1 h 164"/>
                  <a:gd name="T36" fmla="*/ 0 w 103"/>
                  <a:gd name="T37" fmla="*/ 1 h 164"/>
                  <a:gd name="T38" fmla="*/ 0 w 103"/>
                  <a:gd name="T39" fmla="*/ 1 h 164"/>
                  <a:gd name="T40" fmla="*/ 0 w 103"/>
                  <a:gd name="T41" fmla="*/ 1 h 164"/>
                  <a:gd name="T42" fmla="*/ 0 w 103"/>
                  <a:gd name="T43" fmla="*/ 1 h 164"/>
                  <a:gd name="T44" fmla="*/ 0 w 103"/>
                  <a:gd name="T45" fmla="*/ 1 h 164"/>
                  <a:gd name="T46" fmla="*/ 0 w 103"/>
                  <a:gd name="T47" fmla="*/ 1 h 164"/>
                  <a:gd name="T48" fmla="*/ 0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5" name="Freeform 44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0 w 54"/>
                  <a:gd name="T1" fmla="*/ 1 h 82"/>
                  <a:gd name="T2" fmla="*/ 0 w 54"/>
                  <a:gd name="T3" fmla="*/ 1 h 82"/>
                  <a:gd name="T4" fmla="*/ 0 w 54"/>
                  <a:gd name="T5" fmla="*/ 1 h 82"/>
                  <a:gd name="T6" fmla="*/ 0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1 h 82"/>
                  <a:gd name="T18" fmla="*/ 0 w 54"/>
                  <a:gd name="T19" fmla="*/ 1 h 82"/>
                  <a:gd name="T20" fmla="*/ 0 w 54"/>
                  <a:gd name="T21" fmla="*/ 1 h 82"/>
                  <a:gd name="T22" fmla="*/ 0 w 54"/>
                  <a:gd name="T23" fmla="*/ 1 h 82"/>
                  <a:gd name="T24" fmla="*/ 0 w 54"/>
                  <a:gd name="T25" fmla="*/ 1 h 82"/>
                  <a:gd name="T26" fmla="*/ 0 w 54"/>
                  <a:gd name="T27" fmla="*/ 1 h 82"/>
                  <a:gd name="T28" fmla="*/ 0 w 54"/>
                  <a:gd name="T29" fmla="*/ 1 h 82"/>
                  <a:gd name="T30" fmla="*/ 0 w 54"/>
                  <a:gd name="T31" fmla="*/ 1 h 82"/>
                  <a:gd name="T32" fmla="*/ 0 w 54"/>
                  <a:gd name="T33" fmla="*/ 1 h 82"/>
                  <a:gd name="T34" fmla="*/ 0 w 54"/>
                  <a:gd name="T35" fmla="*/ 1 h 82"/>
                  <a:gd name="T36" fmla="*/ 0 w 54"/>
                  <a:gd name="T37" fmla="*/ 1 h 82"/>
                  <a:gd name="T38" fmla="*/ 0 w 54"/>
                  <a:gd name="T39" fmla="*/ 1 h 82"/>
                  <a:gd name="T40" fmla="*/ 0 w 54"/>
                  <a:gd name="T41" fmla="*/ 1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6" name="Freeform 45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w 46"/>
                  <a:gd name="T35" fmla="*/ 1 h 47"/>
                  <a:gd name="T36" fmla="*/ 0 w 46"/>
                  <a:gd name="T37" fmla="*/ 1 h 47"/>
                  <a:gd name="T38" fmla="*/ 0 w 46"/>
                  <a:gd name="T39" fmla="*/ 1 h 47"/>
                  <a:gd name="T40" fmla="*/ 0 w 46"/>
                  <a:gd name="T41" fmla="*/ 1 h 47"/>
                  <a:gd name="T42" fmla="*/ 0 w 46"/>
                  <a:gd name="T43" fmla="*/ 1 h 47"/>
                  <a:gd name="T44" fmla="*/ 0 w 46"/>
                  <a:gd name="T45" fmla="*/ 1 h 47"/>
                  <a:gd name="T46" fmla="*/ 0 w 46"/>
                  <a:gd name="T47" fmla="*/ 1 h 47"/>
                  <a:gd name="T48" fmla="*/ 0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7" name="Freeform 46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0 w 63"/>
                  <a:gd name="T1" fmla="*/ 1 h 31"/>
                  <a:gd name="T2" fmla="*/ 0 w 63"/>
                  <a:gd name="T3" fmla="*/ 1 h 31"/>
                  <a:gd name="T4" fmla="*/ 0 w 63"/>
                  <a:gd name="T5" fmla="*/ 1 h 31"/>
                  <a:gd name="T6" fmla="*/ 0 w 63"/>
                  <a:gd name="T7" fmla="*/ 1 h 31"/>
                  <a:gd name="T8" fmla="*/ 0 w 63"/>
                  <a:gd name="T9" fmla="*/ 1 h 31"/>
                  <a:gd name="T10" fmla="*/ 0 w 63"/>
                  <a:gd name="T11" fmla="*/ 1 h 31"/>
                  <a:gd name="T12" fmla="*/ 0 w 63"/>
                  <a:gd name="T13" fmla="*/ 1 h 31"/>
                  <a:gd name="T14" fmla="*/ 0 w 63"/>
                  <a:gd name="T15" fmla="*/ 0 h 31"/>
                  <a:gd name="T16" fmla="*/ 0 w 63"/>
                  <a:gd name="T17" fmla="*/ 0 h 31"/>
                  <a:gd name="T18" fmla="*/ 0 w 63"/>
                  <a:gd name="T19" fmla="*/ 0 h 31"/>
                  <a:gd name="T20" fmla="*/ 0 w 63"/>
                  <a:gd name="T21" fmla="*/ 1 h 31"/>
                  <a:gd name="T22" fmla="*/ 0 w 63"/>
                  <a:gd name="T23" fmla="*/ 1 h 31"/>
                  <a:gd name="T24" fmla="*/ 0 w 63"/>
                  <a:gd name="T25" fmla="*/ 1 h 31"/>
                  <a:gd name="T26" fmla="*/ 0 w 63"/>
                  <a:gd name="T27" fmla="*/ 1 h 31"/>
                  <a:gd name="T28" fmla="*/ 0 w 63"/>
                  <a:gd name="T29" fmla="*/ 1 h 31"/>
                  <a:gd name="T30" fmla="*/ 0 w 63"/>
                  <a:gd name="T31" fmla="*/ 1 h 31"/>
                  <a:gd name="T32" fmla="*/ 0 w 63"/>
                  <a:gd name="T33" fmla="*/ 1 h 31"/>
                  <a:gd name="T34" fmla="*/ 0 w 63"/>
                  <a:gd name="T35" fmla="*/ 1 h 31"/>
                  <a:gd name="T36" fmla="*/ 0 w 63"/>
                  <a:gd name="T37" fmla="*/ 1 h 31"/>
                  <a:gd name="T38" fmla="*/ 0 w 63"/>
                  <a:gd name="T39" fmla="*/ 1 h 31"/>
                  <a:gd name="T40" fmla="*/ 0 w 63"/>
                  <a:gd name="T41" fmla="*/ 1 h 31"/>
                  <a:gd name="T42" fmla="*/ 0 w 63"/>
                  <a:gd name="T43" fmla="*/ 1 h 31"/>
                  <a:gd name="T44" fmla="*/ 0 w 63"/>
                  <a:gd name="T45" fmla="*/ 1 h 31"/>
                  <a:gd name="T46" fmla="*/ 0 w 63"/>
                  <a:gd name="T47" fmla="*/ 1 h 31"/>
                  <a:gd name="T48" fmla="*/ 0 w 63"/>
                  <a:gd name="T49" fmla="*/ 1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8" name="Freeform 47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0 w 245"/>
                  <a:gd name="T1" fmla="*/ 1 h 206"/>
                  <a:gd name="T2" fmla="*/ 0 w 245"/>
                  <a:gd name="T3" fmla="*/ 1 h 206"/>
                  <a:gd name="T4" fmla="*/ 0 w 245"/>
                  <a:gd name="T5" fmla="*/ 1 h 206"/>
                  <a:gd name="T6" fmla="*/ 0 w 245"/>
                  <a:gd name="T7" fmla="*/ 1 h 206"/>
                  <a:gd name="T8" fmla="*/ 0 w 245"/>
                  <a:gd name="T9" fmla="*/ 1 h 206"/>
                  <a:gd name="T10" fmla="*/ 0 w 245"/>
                  <a:gd name="T11" fmla="*/ 1 h 206"/>
                  <a:gd name="T12" fmla="*/ 0 w 245"/>
                  <a:gd name="T13" fmla="*/ 1 h 206"/>
                  <a:gd name="T14" fmla="*/ 0 w 245"/>
                  <a:gd name="T15" fmla="*/ 1 h 206"/>
                  <a:gd name="T16" fmla="*/ 0 w 245"/>
                  <a:gd name="T17" fmla="*/ 1 h 206"/>
                  <a:gd name="T18" fmla="*/ 0 w 245"/>
                  <a:gd name="T19" fmla="*/ 1 h 206"/>
                  <a:gd name="T20" fmla="*/ 0 w 245"/>
                  <a:gd name="T21" fmla="*/ 1 h 206"/>
                  <a:gd name="T22" fmla="*/ 0 w 245"/>
                  <a:gd name="T23" fmla="*/ 1 h 206"/>
                  <a:gd name="T24" fmla="*/ 0 w 245"/>
                  <a:gd name="T25" fmla="*/ 1 h 206"/>
                  <a:gd name="T26" fmla="*/ 0 w 245"/>
                  <a:gd name="T27" fmla="*/ 1 h 206"/>
                  <a:gd name="T28" fmla="*/ 0 w 245"/>
                  <a:gd name="T29" fmla="*/ 1 h 206"/>
                  <a:gd name="T30" fmla="*/ 0 w 245"/>
                  <a:gd name="T31" fmla="*/ 1 h 206"/>
                  <a:gd name="T32" fmla="*/ 0 w 245"/>
                  <a:gd name="T33" fmla="*/ 1 h 206"/>
                  <a:gd name="T34" fmla="*/ 0 w 245"/>
                  <a:gd name="T35" fmla="*/ 1 h 206"/>
                  <a:gd name="T36" fmla="*/ 0 w 245"/>
                  <a:gd name="T37" fmla="*/ 1 h 206"/>
                  <a:gd name="T38" fmla="*/ 0 w 245"/>
                  <a:gd name="T39" fmla="*/ 1 h 206"/>
                  <a:gd name="T40" fmla="*/ 0 w 245"/>
                  <a:gd name="T41" fmla="*/ 1 h 206"/>
                  <a:gd name="T42" fmla="*/ 0 w 245"/>
                  <a:gd name="T43" fmla="*/ 1 h 206"/>
                  <a:gd name="T44" fmla="*/ 0 w 245"/>
                  <a:gd name="T45" fmla="*/ 1 h 206"/>
                  <a:gd name="T46" fmla="*/ 0 w 245"/>
                  <a:gd name="T47" fmla="*/ 1 h 206"/>
                  <a:gd name="T48" fmla="*/ 0 w 245"/>
                  <a:gd name="T49" fmla="*/ 1 h 206"/>
                  <a:gd name="T50" fmla="*/ 0 w 245"/>
                  <a:gd name="T51" fmla="*/ 1 h 206"/>
                  <a:gd name="T52" fmla="*/ 0 w 245"/>
                  <a:gd name="T53" fmla="*/ 1 h 206"/>
                  <a:gd name="T54" fmla="*/ 0 w 245"/>
                  <a:gd name="T55" fmla="*/ 1 h 206"/>
                  <a:gd name="T56" fmla="*/ 0 w 245"/>
                  <a:gd name="T57" fmla="*/ 1 h 206"/>
                  <a:gd name="T58" fmla="*/ 0 w 245"/>
                  <a:gd name="T59" fmla="*/ 1 h 206"/>
                  <a:gd name="T60" fmla="*/ 0 w 245"/>
                  <a:gd name="T61" fmla="*/ 1 h 206"/>
                  <a:gd name="T62" fmla="*/ 0 w 245"/>
                  <a:gd name="T63" fmla="*/ 1 h 206"/>
                  <a:gd name="T64" fmla="*/ 0 w 245"/>
                  <a:gd name="T65" fmla="*/ 1 h 206"/>
                  <a:gd name="T66" fmla="*/ 0 w 245"/>
                  <a:gd name="T67" fmla="*/ 1 h 206"/>
                  <a:gd name="T68" fmla="*/ 0 w 245"/>
                  <a:gd name="T69" fmla="*/ 1 h 206"/>
                  <a:gd name="T70" fmla="*/ 0 w 245"/>
                  <a:gd name="T71" fmla="*/ 1 h 206"/>
                  <a:gd name="T72" fmla="*/ 0 w 245"/>
                  <a:gd name="T73" fmla="*/ 1 h 206"/>
                  <a:gd name="T74" fmla="*/ 0 w 245"/>
                  <a:gd name="T75" fmla="*/ 1 h 206"/>
                  <a:gd name="T76" fmla="*/ 0 w 245"/>
                  <a:gd name="T77" fmla="*/ 1 h 206"/>
                  <a:gd name="T78" fmla="*/ 0 w 245"/>
                  <a:gd name="T79" fmla="*/ 1 h 206"/>
                  <a:gd name="T80" fmla="*/ 0 w 245"/>
                  <a:gd name="T81" fmla="*/ 1 h 206"/>
                  <a:gd name="T82" fmla="*/ 0 w 245"/>
                  <a:gd name="T83" fmla="*/ 1 h 206"/>
                  <a:gd name="T84" fmla="*/ 0 w 245"/>
                  <a:gd name="T85" fmla="*/ 1 h 206"/>
                  <a:gd name="T86" fmla="*/ 0 w 245"/>
                  <a:gd name="T87" fmla="*/ 1 h 206"/>
                  <a:gd name="T88" fmla="*/ 0 w 245"/>
                  <a:gd name="T89" fmla="*/ 1 h 206"/>
                  <a:gd name="T90" fmla="*/ 0 w 245"/>
                  <a:gd name="T91" fmla="*/ 1 h 206"/>
                  <a:gd name="T92" fmla="*/ 0 w 245"/>
                  <a:gd name="T93" fmla="*/ 1 h 206"/>
                  <a:gd name="T94" fmla="*/ 0 w 245"/>
                  <a:gd name="T95" fmla="*/ 1 h 206"/>
                  <a:gd name="T96" fmla="*/ 0 w 245"/>
                  <a:gd name="T97" fmla="*/ 1 h 206"/>
                  <a:gd name="T98" fmla="*/ 0 w 245"/>
                  <a:gd name="T99" fmla="*/ 1 h 206"/>
                  <a:gd name="T100" fmla="*/ 0 w 245"/>
                  <a:gd name="T101" fmla="*/ 1 h 206"/>
                  <a:gd name="T102" fmla="*/ 0 w 245"/>
                  <a:gd name="T103" fmla="*/ 1 h 206"/>
                  <a:gd name="T104" fmla="*/ 0 w 245"/>
                  <a:gd name="T105" fmla="*/ 1 h 206"/>
                  <a:gd name="T106" fmla="*/ 0 w 245"/>
                  <a:gd name="T107" fmla="*/ 1 h 206"/>
                  <a:gd name="T108" fmla="*/ 0 w 245"/>
                  <a:gd name="T109" fmla="*/ 0 h 206"/>
                  <a:gd name="T110" fmla="*/ 0 w 245"/>
                  <a:gd name="T111" fmla="*/ 1 h 206"/>
                  <a:gd name="T112" fmla="*/ 0 w 245"/>
                  <a:gd name="T113" fmla="*/ 1 h 206"/>
                  <a:gd name="T114" fmla="*/ 0 w 245"/>
                  <a:gd name="T115" fmla="*/ 1 h 206"/>
                  <a:gd name="T116" fmla="*/ 0 w 245"/>
                  <a:gd name="T117" fmla="*/ 1 h 206"/>
                  <a:gd name="T118" fmla="*/ 0 w 245"/>
                  <a:gd name="T119" fmla="*/ 1 h 206"/>
                  <a:gd name="T120" fmla="*/ 0 w 245"/>
                  <a:gd name="T121" fmla="*/ 1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9" name="Freeform 48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0 w 159"/>
                  <a:gd name="T1" fmla="*/ 1 h 160"/>
                  <a:gd name="T2" fmla="*/ 0 w 159"/>
                  <a:gd name="T3" fmla="*/ 1 h 160"/>
                  <a:gd name="T4" fmla="*/ 0 w 159"/>
                  <a:gd name="T5" fmla="*/ 1 h 160"/>
                  <a:gd name="T6" fmla="*/ 0 w 159"/>
                  <a:gd name="T7" fmla="*/ 1 h 160"/>
                  <a:gd name="T8" fmla="*/ 0 w 159"/>
                  <a:gd name="T9" fmla="*/ 1 h 160"/>
                  <a:gd name="T10" fmla="*/ 0 w 159"/>
                  <a:gd name="T11" fmla="*/ 1 h 160"/>
                  <a:gd name="T12" fmla="*/ 0 w 159"/>
                  <a:gd name="T13" fmla="*/ 1 h 160"/>
                  <a:gd name="T14" fmla="*/ 0 w 159"/>
                  <a:gd name="T15" fmla="*/ 1 h 160"/>
                  <a:gd name="T16" fmla="*/ 0 w 159"/>
                  <a:gd name="T17" fmla="*/ 1 h 160"/>
                  <a:gd name="T18" fmla="*/ 0 w 159"/>
                  <a:gd name="T19" fmla="*/ 1 h 160"/>
                  <a:gd name="T20" fmla="*/ 0 w 159"/>
                  <a:gd name="T21" fmla="*/ 1 h 160"/>
                  <a:gd name="T22" fmla="*/ 0 w 159"/>
                  <a:gd name="T23" fmla="*/ 1 h 160"/>
                  <a:gd name="T24" fmla="*/ 0 w 159"/>
                  <a:gd name="T25" fmla="*/ 1 h 160"/>
                  <a:gd name="T26" fmla="*/ 0 w 159"/>
                  <a:gd name="T27" fmla="*/ 1 h 160"/>
                  <a:gd name="T28" fmla="*/ 0 w 159"/>
                  <a:gd name="T29" fmla="*/ 1 h 160"/>
                  <a:gd name="T30" fmla="*/ 0 w 159"/>
                  <a:gd name="T31" fmla="*/ 1 h 160"/>
                  <a:gd name="T32" fmla="*/ 0 w 159"/>
                  <a:gd name="T33" fmla="*/ 1 h 160"/>
                  <a:gd name="T34" fmla="*/ 0 w 159"/>
                  <a:gd name="T35" fmla="*/ 1 h 160"/>
                  <a:gd name="T36" fmla="*/ 0 w 159"/>
                  <a:gd name="T37" fmla="*/ 1 h 160"/>
                  <a:gd name="T38" fmla="*/ 0 w 159"/>
                  <a:gd name="T39" fmla="*/ 1 h 160"/>
                  <a:gd name="T40" fmla="*/ 0 w 159"/>
                  <a:gd name="T41" fmla="*/ 1 h 160"/>
                  <a:gd name="T42" fmla="*/ 0 w 159"/>
                  <a:gd name="T43" fmla="*/ 1 h 160"/>
                  <a:gd name="T44" fmla="*/ 0 w 159"/>
                  <a:gd name="T45" fmla="*/ 1 h 160"/>
                  <a:gd name="T46" fmla="*/ 0 w 159"/>
                  <a:gd name="T47" fmla="*/ 1 h 160"/>
                  <a:gd name="T48" fmla="*/ 0 w 159"/>
                  <a:gd name="T49" fmla="*/ 1 h 160"/>
                  <a:gd name="T50" fmla="*/ 0 w 159"/>
                  <a:gd name="T51" fmla="*/ 1 h 160"/>
                  <a:gd name="T52" fmla="*/ 0 w 159"/>
                  <a:gd name="T53" fmla="*/ 1 h 160"/>
                  <a:gd name="T54" fmla="*/ 0 w 159"/>
                  <a:gd name="T55" fmla="*/ 1 h 160"/>
                  <a:gd name="T56" fmla="*/ 0 w 159"/>
                  <a:gd name="T57" fmla="*/ 1 h 160"/>
                  <a:gd name="T58" fmla="*/ 0 w 159"/>
                  <a:gd name="T59" fmla="*/ 1 h 160"/>
                  <a:gd name="T60" fmla="*/ 0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0 w 159"/>
                  <a:gd name="T67" fmla="*/ 1 h 160"/>
                  <a:gd name="T68" fmla="*/ 0 w 159"/>
                  <a:gd name="T69" fmla="*/ 1 h 160"/>
                  <a:gd name="T70" fmla="*/ 0 w 159"/>
                  <a:gd name="T71" fmla="*/ 1 h 160"/>
                  <a:gd name="T72" fmla="*/ 0 w 159"/>
                  <a:gd name="T73" fmla="*/ 1 h 160"/>
                  <a:gd name="T74" fmla="*/ 0 w 159"/>
                  <a:gd name="T75" fmla="*/ 1 h 160"/>
                  <a:gd name="T76" fmla="*/ 0 w 159"/>
                  <a:gd name="T77" fmla="*/ 1 h 160"/>
                  <a:gd name="T78" fmla="*/ 0 w 159"/>
                  <a:gd name="T79" fmla="*/ 1 h 160"/>
                  <a:gd name="T80" fmla="*/ 0 w 159"/>
                  <a:gd name="T81" fmla="*/ 1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0" name="Freeform 49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0 w 399"/>
                  <a:gd name="T1" fmla="*/ 1 h 332"/>
                  <a:gd name="T2" fmla="*/ 0 w 399"/>
                  <a:gd name="T3" fmla="*/ 1 h 332"/>
                  <a:gd name="T4" fmla="*/ 0 w 399"/>
                  <a:gd name="T5" fmla="*/ 1 h 332"/>
                  <a:gd name="T6" fmla="*/ 0 w 399"/>
                  <a:gd name="T7" fmla="*/ 1 h 332"/>
                  <a:gd name="T8" fmla="*/ 0 w 399"/>
                  <a:gd name="T9" fmla="*/ 1 h 332"/>
                  <a:gd name="T10" fmla="*/ 0 w 399"/>
                  <a:gd name="T11" fmla="*/ 1 h 332"/>
                  <a:gd name="T12" fmla="*/ 0 w 399"/>
                  <a:gd name="T13" fmla="*/ 2 h 332"/>
                  <a:gd name="T14" fmla="*/ 0 w 399"/>
                  <a:gd name="T15" fmla="*/ 2 h 332"/>
                  <a:gd name="T16" fmla="*/ 0 w 399"/>
                  <a:gd name="T17" fmla="*/ 2 h 332"/>
                  <a:gd name="T18" fmla="*/ 0 w 399"/>
                  <a:gd name="T19" fmla="*/ 2 h 332"/>
                  <a:gd name="T20" fmla="*/ 0 w 399"/>
                  <a:gd name="T21" fmla="*/ 2 h 332"/>
                  <a:gd name="T22" fmla="*/ 0 w 399"/>
                  <a:gd name="T23" fmla="*/ 2 h 332"/>
                  <a:gd name="T24" fmla="*/ 0 w 399"/>
                  <a:gd name="T25" fmla="*/ 2 h 332"/>
                  <a:gd name="T26" fmla="*/ 0 w 399"/>
                  <a:gd name="T27" fmla="*/ 2 h 332"/>
                  <a:gd name="T28" fmla="*/ 0 w 399"/>
                  <a:gd name="T29" fmla="*/ 2 h 332"/>
                  <a:gd name="T30" fmla="*/ 0 w 399"/>
                  <a:gd name="T31" fmla="*/ 2 h 332"/>
                  <a:gd name="T32" fmla="*/ 0 w 399"/>
                  <a:gd name="T33" fmla="*/ 2 h 332"/>
                  <a:gd name="T34" fmla="*/ 0 w 399"/>
                  <a:gd name="T35" fmla="*/ 2 h 332"/>
                  <a:gd name="T36" fmla="*/ 0 w 399"/>
                  <a:gd name="T37" fmla="*/ 2 h 332"/>
                  <a:gd name="T38" fmla="*/ 0 w 399"/>
                  <a:gd name="T39" fmla="*/ 2 h 332"/>
                  <a:gd name="T40" fmla="*/ 0 w 399"/>
                  <a:gd name="T41" fmla="*/ 2 h 332"/>
                  <a:gd name="T42" fmla="*/ 0 w 399"/>
                  <a:gd name="T43" fmla="*/ 2 h 332"/>
                  <a:gd name="T44" fmla="*/ 0 w 399"/>
                  <a:gd name="T45" fmla="*/ 2 h 332"/>
                  <a:gd name="T46" fmla="*/ 0 w 399"/>
                  <a:gd name="T47" fmla="*/ 2 h 332"/>
                  <a:gd name="T48" fmla="*/ 0 w 399"/>
                  <a:gd name="T49" fmla="*/ 2 h 332"/>
                  <a:gd name="T50" fmla="*/ 0 w 399"/>
                  <a:gd name="T51" fmla="*/ 2 h 332"/>
                  <a:gd name="T52" fmla="*/ 0 w 399"/>
                  <a:gd name="T53" fmla="*/ 2 h 332"/>
                  <a:gd name="T54" fmla="*/ 0 w 399"/>
                  <a:gd name="T55" fmla="*/ 2 h 332"/>
                  <a:gd name="T56" fmla="*/ 0 w 399"/>
                  <a:gd name="T57" fmla="*/ 1 h 332"/>
                  <a:gd name="T58" fmla="*/ 0 w 399"/>
                  <a:gd name="T59" fmla="*/ 1 h 332"/>
                  <a:gd name="T60" fmla="*/ 0 w 399"/>
                  <a:gd name="T61" fmla="*/ 1 h 332"/>
                  <a:gd name="T62" fmla="*/ 0 w 399"/>
                  <a:gd name="T63" fmla="*/ 1 h 332"/>
                  <a:gd name="T64" fmla="*/ 0 w 399"/>
                  <a:gd name="T65" fmla="*/ 1 h 332"/>
                  <a:gd name="T66" fmla="*/ 0 w 399"/>
                  <a:gd name="T67" fmla="*/ 1 h 332"/>
                  <a:gd name="T68" fmla="*/ 0 w 399"/>
                  <a:gd name="T69" fmla="*/ 1 h 332"/>
                  <a:gd name="T70" fmla="*/ 0 w 399"/>
                  <a:gd name="T71" fmla="*/ 1 h 332"/>
                  <a:gd name="T72" fmla="*/ 0 w 399"/>
                  <a:gd name="T73" fmla="*/ 1 h 332"/>
                  <a:gd name="T74" fmla="*/ 0 w 399"/>
                  <a:gd name="T75" fmla="*/ 1 h 332"/>
                  <a:gd name="T76" fmla="*/ 0 w 399"/>
                  <a:gd name="T77" fmla="*/ 1 h 332"/>
                  <a:gd name="T78" fmla="*/ 0 w 399"/>
                  <a:gd name="T79" fmla="*/ 1 h 332"/>
                  <a:gd name="T80" fmla="*/ 0 w 399"/>
                  <a:gd name="T81" fmla="*/ 0 h 332"/>
                  <a:gd name="T82" fmla="*/ 0 w 399"/>
                  <a:gd name="T83" fmla="*/ 1 h 332"/>
                  <a:gd name="T84" fmla="*/ 0 w 399"/>
                  <a:gd name="T85" fmla="*/ 1 h 332"/>
                  <a:gd name="T86" fmla="*/ 0 w 399"/>
                  <a:gd name="T87" fmla="*/ 1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1" name="Freeform 50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0 w 348"/>
                  <a:gd name="T1" fmla="*/ 0 h 222"/>
                  <a:gd name="T2" fmla="*/ 0 w 348"/>
                  <a:gd name="T3" fmla="*/ 0 h 222"/>
                  <a:gd name="T4" fmla="*/ 0 w 348"/>
                  <a:gd name="T5" fmla="*/ 0 h 222"/>
                  <a:gd name="T6" fmla="*/ 0 w 348"/>
                  <a:gd name="T7" fmla="*/ 0 h 222"/>
                  <a:gd name="T8" fmla="*/ 0 w 348"/>
                  <a:gd name="T9" fmla="*/ 0 h 222"/>
                  <a:gd name="T10" fmla="*/ 0 w 348"/>
                  <a:gd name="T11" fmla="*/ 0 h 222"/>
                  <a:gd name="T12" fmla="*/ 0 w 348"/>
                  <a:gd name="T13" fmla="*/ 0 h 222"/>
                  <a:gd name="T14" fmla="*/ 0 w 348"/>
                  <a:gd name="T15" fmla="*/ 0 h 222"/>
                  <a:gd name="T16" fmla="*/ 0 w 348"/>
                  <a:gd name="T17" fmla="*/ 0 h 222"/>
                  <a:gd name="T18" fmla="*/ 0 w 348"/>
                  <a:gd name="T19" fmla="*/ 0 h 222"/>
                  <a:gd name="T20" fmla="*/ 0 w 348"/>
                  <a:gd name="T21" fmla="*/ 0 h 222"/>
                  <a:gd name="T22" fmla="*/ 0 w 348"/>
                  <a:gd name="T23" fmla="*/ 0 h 222"/>
                  <a:gd name="T24" fmla="*/ 0 w 348"/>
                  <a:gd name="T25" fmla="*/ 0 h 222"/>
                  <a:gd name="T26" fmla="*/ 0 w 348"/>
                  <a:gd name="T27" fmla="*/ 0 h 222"/>
                  <a:gd name="T28" fmla="*/ 0 w 348"/>
                  <a:gd name="T29" fmla="*/ 0 h 222"/>
                  <a:gd name="T30" fmla="*/ 0 w 348"/>
                  <a:gd name="T31" fmla="*/ 0 h 222"/>
                  <a:gd name="T32" fmla="*/ 0 w 348"/>
                  <a:gd name="T33" fmla="*/ 0 h 222"/>
                  <a:gd name="T34" fmla="*/ 0 w 348"/>
                  <a:gd name="T35" fmla="*/ 0 h 222"/>
                  <a:gd name="T36" fmla="*/ 0 w 348"/>
                  <a:gd name="T37" fmla="*/ 0 h 222"/>
                  <a:gd name="T38" fmla="*/ 0 w 348"/>
                  <a:gd name="T39" fmla="*/ 0 h 222"/>
                  <a:gd name="T40" fmla="*/ 0 w 348"/>
                  <a:gd name="T41" fmla="*/ 0 h 222"/>
                  <a:gd name="T42" fmla="*/ 0 w 348"/>
                  <a:gd name="T43" fmla="*/ 0 h 222"/>
                  <a:gd name="T44" fmla="*/ 0 w 348"/>
                  <a:gd name="T45" fmla="*/ 0 h 222"/>
                  <a:gd name="T46" fmla="*/ 0 w 348"/>
                  <a:gd name="T47" fmla="*/ 0 h 222"/>
                  <a:gd name="T48" fmla="*/ 0 w 348"/>
                  <a:gd name="T49" fmla="*/ 0 h 222"/>
                  <a:gd name="T50" fmla="*/ 0 w 348"/>
                  <a:gd name="T51" fmla="*/ 0 h 222"/>
                  <a:gd name="T52" fmla="*/ 0 w 348"/>
                  <a:gd name="T53" fmla="*/ 0 h 222"/>
                  <a:gd name="T54" fmla="*/ 0 w 348"/>
                  <a:gd name="T55" fmla="*/ 0 h 222"/>
                  <a:gd name="T56" fmla="*/ 0 w 348"/>
                  <a:gd name="T57" fmla="*/ 0 h 222"/>
                  <a:gd name="T58" fmla="*/ 0 w 348"/>
                  <a:gd name="T59" fmla="*/ 0 h 222"/>
                  <a:gd name="T60" fmla="*/ 0 w 348"/>
                  <a:gd name="T61" fmla="*/ 0 h 222"/>
                  <a:gd name="T62" fmla="*/ 0 w 348"/>
                  <a:gd name="T63" fmla="*/ 0 h 222"/>
                  <a:gd name="T64" fmla="*/ 0 w 348"/>
                  <a:gd name="T65" fmla="*/ 0 h 222"/>
                  <a:gd name="T66" fmla="*/ 0 w 348"/>
                  <a:gd name="T67" fmla="*/ 0 h 222"/>
                  <a:gd name="T68" fmla="*/ 0 w 348"/>
                  <a:gd name="T69" fmla="*/ 0 h 222"/>
                  <a:gd name="T70" fmla="*/ 0 w 348"/>
                  <a:gd name="T71" fmla="*/ 0 h 222"/>
                  <a:gd name="T72" fmla="*/ 0 w 348"/>
                  <a:gd name="T73" fmla="*/ 0 h 222"/>
                  <a:gd name="T74" fmla="*/ 0 w 348"/>
                  <a:gd name="T75" fmla="*/ 0 h 222"/>
                  <a:gd name="T76" fmla="*/ 0 w 348"/>
                  <a:gd name="T77" fmla="*/ 0 h 222"/>
                  <a:gd name="T78" fmla="*/ 0 w 348"/>
                  <a:gd name="T79" fmla="*/ 0 h 222"/>
                  <a:gd name="T80" fmla="*/ 0 w 348"/>
                  <a:gd name="T81" fmla="*/ 0 h 222"/>
                  <a:gd name="T82" fmla="*/ 0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0 w 348"/>
                  <a:gd name="T91" fmla="*/ 0 h 222"/>
                  <a:gd name="T92" fmla="*/ 0 w 348"/>
                  <a:gd name="T93" fmla="*/ 0 h 222"/>
                  <a:gd name="T94" fmla="*/ 0 w 348"/>
                  <a:gd name="T95" fmla="*/ 0 h 222"/>
                  <a:gd name="T96" fmla="*/ 0 w 348"/>
                  <a:gd name="T97" fmla="*/ 0 h 222"/>
                  <a:gd name="T98" fmla="*/ 0 w 348"/>
                  <a:gd name="T99" fmla="*/ 0 h 222"/>
                  <a:gd name="T100" fmla="*/ 0 w 348"/>
                  <a:gd name="T101" fmla="*/ 0 h 222"/>
                  <a:gd name="T102" fmla="*/ 0 w 348"/>
                  <a:gd name="T103" fmla="*/ 0 h 222"/>
                  <a:gd name="T104" fmla="*/ 0 w 348"/>
                  <a:gd name="T105" fmla="*/ 0 h 222"/>
                  <a:gd name="T106" fmla="*/ 0 w 348"/>
                  <a:gd name="T107" fmla="*/ 0 h 222"/>
                  <a:gd name="T108" fmla="*/ 0 w 348"/>
                  <a:gd name="T109" fmla="*/ 0 h 222"/>
                  <a:gd name="T110" fmla="*/ 0 w 348"/>
                  <a:gd name="T111" fmla="*/ 0 h 222"/>
                  <a:gd name="T112" fmla="*/ 0 w 348"/>
                  <a:gd name="T113" fmla="*/ 0 h 222"/>
                  <a:gd name="T114" fmla="*/ 0 w 348"/>
                  <a:gd name="T115" fmla="*/ 0 h 222"/>
                  <a:gd name="T116" fmla="*/ 0 w 348"/>
                  <a:gd name="T117" fmla="*/ 0 h 222"/>
                  <a:gd name="T118" fmla="*/ 0 w 348"/>
                  <a:gd name="T119" fmla="*/ 0 h 222"/>
                  <a:gd name="T120" fmla="*/ 0 w 348"/>
                  <a:gd name="T121" fmla="*/ 0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2" name="Freeform 51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0 h 207"/>
                  <a:gd name="T2" fmla="*/ 0 w 142"/>
                  <a:gd name="T3" fmla="*/ 0 h 207"/>
                  <a:gd name="T4" fmla="*/ 0 w 142"/>
                  <a:gd name="T5" fmla="*/ 0 h 207"/>
                  <a:gd name="T6" fmla="*/ 0 w 142"/>
                  <a:gd name="T7" fmla="*/ 0 h 207"/>
                  <a:gd name="T8" fmla="*/ 0 w 142"/>
                  <a:gd name="T9" fmla="*/ 0 h 207"/>
                  <a:gd name="T10" fmla="*/ 0 w 142"/>
                  <a:gd name="T11" fmla="*/ 0 h 207"/>
                  <a:gd name="T12" fmla="*/ 0 w 142"/>
                  <a:gd name="T13" fmla="*/ 0 h 207"/>
                  <a:gd name="T14" fmla="*/ 0 w 142"/>
                  <a:gd name="T15" fmla="*/ 0 h 207"/>
                  <a:gd name="T16" fmla="*/ 0 w 142"/>
                  <a:gd name="T17" fmla="*/ 0 h 207"/>
                  <a:gd name="T18" fmla="*/ 0 w 142"/>
                  <a:gd name="T19" fmla="*/ 0 h 207"/>
                  <a:gd name="T20" fmla="*/ 0 w 142"/>
                  <a:gd name="T21" fmla="*/ 0 h 207"/>
                  <a:gd name="T22" fmla="*/ 0 w 142"/>
                  <a:gd name="T23" fmla="*/ 0 h 207"/>
                  <a:gd name="T24" fmla="*/ 0 w 142"/>
                  <a:gd name="T25" fmla="*/ 0 h 207"/>
                  <a:gd name="T26" fmla="*/ 0 w 142"/>
                  <a:gd name="T27" fmla="*/ 0 h 207"/>
                  <a:gd name="T28" fmla="*/ 0 w 142"/>
                  <a:gd name="T29" fmla="*/ 0 h 207"/>
                  <a:gd name="T30" fmla="*/ 0 w 142"/>
                  <a:gd name="T31" fmla="*/ 0 h 207"/>
                  <a:gd name="T32" fmla="*/ 0 w 142"/>
                  <a:gd name="T33" fmla="*/ 0 h 207"/>
                  <a:gd name="T34" fmla="*/ 0 w 142"/>
                  <a:gd name="T35" fmla="*/ 0 h 207"/>
                  <a:gd name="T36" fmla="*/ 0 w 142"/>
                  <a:gd name="T37" fmla="*/ 0 h 207"/>
                  <a:gd name="T38" fmla="*/ 0 w 142"/>
                  <a:gd name="T39" fmla="*/ 0 h 207"/>
                  <a:gd name="T40" fmla="*/ 0 w 142"/>
                  <a:gd name="T41" fmla="*/ 0 h 207"/>
                  <a:gd name="T42" fmla="*/ 0 w 142"/>
                  <a:gd name="T43" fmla="*/ 0 h 207"/>
                  <a:gd name="T44" fmla="*/ 0 w 142"/>
                  <a:gd name="T45" fmla="*/ 0 h 207"/>
                  <a:gd name="T46" fmla="*/ 0 w 142"/>
                  <a:gd name="T47" fmla="*/ 0 h 207"/>
                  <a:gd name="T48" fmla="*/ 0 w 142"/>
                  <a:gd name="T49" fmla="*/ 0 h 207"/>
                  <a:gd name="T50" fmla="*/ 0 w 142"/>
                  <a:gd name="T51" fmla="*/ 0 h 207"/>
                  <a:gd name="T52" fmla="*/ 0 w 142"/>
                  <a:gd name="T53" fmla="*/ 0 h 207"/>
                  <a:gd name="T54" fmla="*/ 0 w 142"/>
                  <a:gd name="T55" fmla="*/ 0 h 207"/>
                  <a:gd name="T56" fmla="*/ 0 w 142"/>
                  <a:gd name="T57" fmla="*/ 0 h 207"/>
                  <a:gd name="T58" fmla="*/ 0 w 142"/>
                  <a:gd name="T59" fmla="*/ 0 h 207"/>
                  <a:gd name="T60" fmla="*/ 0 w 142"/>
                  <a:gd name="T61" fmla="*/ 0 h 207"/>
                  <a:gd name="T62" fmla="*/ 0 w 142"/>
                  <a:gd name="T63" fmla="*/ 0 h 207"/>
                  <a:gd name="T64" fmla="*/ 0 w 142"/>
                  <a:gd name="T65" fmla="*/ 0 h 207"/>
                  <a:gd name="T66" fmla="*/ 0 w 142"/>
                  <a:gd name="T67" fmla="*/ 0 h 207"/>
                  <a:gd name="T68" fmla="*/ 0 w 142"/>
                  <a:gd name="T69" fmla="*/ 0 h 207"/>
                  <a:gd name="T70" fmla="*/ 0 w 142"/>
                  <a:gd name="T71" fmla="*/ 0 h 207"/>
                  <a:gd name="T72" fmla="*/ 0 w 142"/>
                  <a:gd name="T73" fmla="*/ 0 h 207"/>
                  <a:gd name="T74" fmla="*/ 0 w 142"/>
                  <a:gd name="T75" fmla="*/ 0 h 207"/>
                  <a:gd name="T76" fmla="*/ 0 w 142"/>
                  <a:gd name="T77" fmla="*/ 0 h 207"/>
                  <a:gd name="T78" fmla="*/ 0 w 142"/>
                  <a:gd name="T79" fmla="*/ 0 h 207"/>
                  <a:gd name="T80" fmla="*/ 0 w 142"/>
                  <a:gd name="T81" fmla="*/ 0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3" name="Freeform 52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0 w 303"/>
                  <a:gd name="T1" fmla="*/ 0 h 272"/>
                  <a:gd name="T2" fmla="*/ 0 w 303"/>
                  <a:gd name="T3" fmla="*/ 0 h 272"/>
                  <a:gd name="T4" fmla="*/ 0 w 303"/>
                  <a:gd name="T5" fmla="*/ 0 h 272"/>
                  <a:gd name="T6" fmla="*/ 0 w 303"/>
                  <a:gd name="T7" fmla="*/ 0 h 272"/>
                  <a:gd name="T8" fmla="*/ 0 w 303"/>
                  <a:gd name="T9" fmla="*/ 0 h 272"/>
                  <a:gd name="T10" fmla="*/ 0 w 303"/>
                  <a:gd name="T11" fmla="*/ 0 h 272"/>
                  <a:gd name="T12" fmla="*/ 0 w 303"/>
                  <a:gd name="T13" fmla="*/ 0 h 272"/>
                  <a:gd name="T14" fmla="*/ 0 w 303"/>
                  <a:gd name="T15" fmla="*/ 0 h 272"/>
                  <a:gd name="T16" fmla="*/ 0 w 303"/>
                  <a:gd name="T17" fmla="*/ 0 h 272"/>
                  <a:gd name="T18" fmla="*/ 0 w 303"/>
                  <a:gd name="T19" fmla="*/ 0 h 272"/>
                  <a:gd name="T20" fmla="*/ 0 w 303"/>
                  <a:gd name="T21" fmla="*/ 1 h 272"/>
                  <a:gd name="T22" fmla="*/ 0 w 303"/>
                  <a:gd name="T23" fmla="*/ 1 h 272"/>
                  <a:gd name="T24" fmla="*/ 0 w 303"/>
                  <a:gd name="T25" fmla="*/ 1 h 272"/>
                  <a:gd name="T26" fmla="*/ 0 w 303"/>
                  <a:gd name="T27" fmla="*/ 1 h 272"/>
                  <a:gd name="T28" fmla="*/ 0 w 303"/>
                  <a:gd name="T29" fmla="*/ 0 h 272"/>
                  <a:gd name="T30" fmla="*/ 0 w 303"/>
                  <a:gd name="T31" fmla="*/ 0 h 272"/>
                  <a:gd name="T32" fmla="*/ 0 w 303"/>
                  <a:gd name="T33" fmla="*/ 0 h 272"/>
                  <a:gd name="T34" fmla="*/ 0 w 303"/>
                  <a:gd name="T35" fmla="*/ 0 h 272"/>
                  <a:gd name="T36" fmla="*/ 0 w 303"/>
                  <a:gd name="T37" fmla="*/ 0 h 272"/>
                  <a:gd name="T38" fmla="*/ 0 w 303"/>
                  <a:gd name="T39" fmla="*/ 0 h 272"/>
                  <a:gd name="T40" fmla="*/ 0 w 303"/>
                  <a:gd name="T41" fmla="*/ 0 h 272"/>
                  <a:gd name="T42" fmla="*/ 0 w 303"/>
                  <a:gd name="T43" fmla="*/ 0 h 272"/>
                  <a:gd name="T44" fmla="*/ 0 w 303"/>
                  <a:gd name="T45" fmla="*/ 0 h 272"/>
                  <a:gd name="T46" fmla="*/ 0 w 303"/>
                  <a:gd name="T47" fmla="*/ 0 h 272"/>
                  <a:gd name="T48" fmla="*/ 0 w 303"/>
                  <a:gd name="T49" fmla="*/ 0 h 272"/>
                  <a:gd name="T50" fmla="*/ 0 w 303"/>
                  <a:gd name="T51" fmla="*/ 0 h 272"/>
                  <a:gd name="T52" fmla="*/ 0 w 303"/>
                  <a:gd name="T53" fmla="*/ 0 h 272"/>
                  <a:gd name="T54" fmla="*/ 0 w 303"/>
                  <a:gd name="T55" fmla="*/ 0 h 272"/>
                  <a:gd name="T56" fmla="*/ 0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0 w 303"/>
                  <a:gd name="T63" fmla="*/ 0 h 272"/>
                  <a:gd name="T64" fmla="*/ 0 w 303"/>
                  <a:gd name="T65" fmla="*/ 0 h 272"/>
                  <a:gd name="T66" fmla="*/ 0 w 303"/>
                  <a:gd name="T67" fmla="*/ 0 h 272"/>
                  <a:gd name="T68" fmla="*/ 0 w 303"/>
                  <a:gd name="T69" fmla="*/ 0 h 272"/>
                  <a:gd name="T70" fmla="*/ 0 w 303"/>
                  <a:gd name="T71" fmla="*/ 0 h 272"/>
                  <a:gd name="T72" fmla="*/ 0 w 303"/>
                  <a:gd name="T73" fmla="*/ 0 h 272"/>
                  <a:gd name="T74" fmla="*/ 0 w 303"/>
                  <a:gd name="T75" fmla="*/ 0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34" name="Group 53"/>
          <p:cNvGrpSpPr>
            <a:grpSpLocks/>
          </p:cNvGrpSpPr>
          <p:nvPr/>
        </p:nvGrpSpPr>
        <p:grpSpPr bwMode="auto">
          <a:xfrm>
            <a:off x="708025" y="3884613"/>
            <a:ext cx="414338" cy="511175"/>
            <a:chOff x="2870" y="1518"/>
            <a:chExt cx="292" cy="320"/>
          </a:xfrm>
        </p:grpSpPr>
        <p:graphicFrame>
          <p:nvGraphicFramePr>
            <p:cNvPr id="9272" name="Object 5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0" name="Clip" r:id="rId8" imgW="826829" imgH="840406" progId="MS_ClipArt_Gallery.2">
                    <p:embed/>
                  </p:oleObj>
                </mc:Choice>
                <mc:Fallback>
                  <p:oleObj name="Clip" r:id="rId8" imgW="826829" imgH="840406" progId="MS_ClipArt_Gallery.2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3" name="Object 5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1" name="Clip" r:id="rId9" imgW="1268295" imgH="1199426" progId="MS_ClipArt_Gallery.2">
                    <p:embed/>
                  </p:oleObj>
                </mc:Choice>
                <mc:Fallback>
                  <p:oleObj name="Clip" r:id="rId9" imgW="1268295" imgH="1199426" progId="MS_ClipArt_Gallery.2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5" name="Group 56"/>
          <p:cNvGrpSpPr>
            <a:grpSpLocks/>
          </p:cNvGrpSpPr>
          <p:nvPr/>
        </p:nvGrpSpPr>
        <p:grpSpPr bwMode="auto">
          <a:xfrm>
            <a:off x="1260475" y="3667125"/>
            <a:ext cx="415925" cy="509588"/>
            <a:chOff x="2870" y="1518"/>
            <a:chExt cx="292" cy="320"/>
          </a:xfrm>
        </p:grpSpPr>
        <p:graphicFrame>
          <p:nvGraphicFramePr>
            <p:cNvPr id="9270" name="Object 5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2" name="Clip" r:id="rId10" imgW="826829" imgH="840406" progId="MS_ClipArt_Gallery.2">
                    <p:embed/>
                  </p:oleObj>
                </mc:Choice>
                <mc:Fallback>
                  <p:oleObj name="Clip" r:id="rId10" imgW="826829" imgH="840406" progId="MS_ClipArt_Gallery.2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1" name="Object 5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3" name="Clip" r:id="rId11" imgW="1268295" imgH="1199426" progId="MS_ClipArt_Gallery.2">
                    <p:embed/>
                  </p:oleObj>
                </mc:Choice>
                <mc:Fallback>
                  <p:oleObj name="Clip" r:id="rId11" imgW="1268295" imgH="1199426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6" name="Group 59"/>
          <p:cNvGrpSpPr>
            <a:grpSpLocks/>
          </p:cNvGrpSpPr>
          <p:nvPr/>
        </p:nvGrpSpPr>
        <p:grpSpPr bwMode="auto">
          <a:xfrm>
            <a:off x="2760663" y="3759200"/>
            <a:ext cx="782637" cy="920750"/>
            <a:chOff x="1952" y="1032"/>
            <a:chExt cx="589" cy="708"/>
          </a:xfrm>
        </p:grpSpPr>
        <p:sp>
          <p:nvSpPr>
            <p:cNvPr id="9250" name="Text Box 60"/>
            <p:cNvSpPr txBox="1">
              <a:spLocks noChangeArrowheads="1"/>
            </p:cNvSpPr>
            <p:nvPr/>
          </p:nvSpPr>
          <p:spPr bwMode="auto">
            <a:xfrm>
              <a:off x="2080" y="1456"/>
              <a:ext cx="37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AP</a:t>
              </a:r>
            </a:p>
          </p:txBody>
        </p:sp>
        <p:grpSp>
          <p:nvGrpSpPr>
            <p:cNvPr id="9251" name="Group 61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9252" name="Picture 62" descr="31u_bnrz[1]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53" name="AutoShape 63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Freeform 64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0 w 247"/>
                  <a:gd name="T1" fmla="*/ 1 h 203"/>
                  <a:gd name="T2" fmla="*/ 0 w 247"/>
                  <a:gd name="T3" fmla="*/ 1 h 203"/>
                  <a:gd name="T4" fmla="*/ 0 w 247"/>
                  <a:gd name="T5" fmla="*/ 1 h 203"/>
                  <a:gd name="T6" fmla="*/ 0 w 247"/>
                  <a:gd name="T7" fmla="*/ 1 h 203"/>
                  <a:gd name="T8" fmla="*/ 0 w 247"/>
                  <a:gd name="T9" fmla="*/ 1 h 203"/>
                  <a:gd name="T10" fmla="*/ 0 w 247"/>
                  <a:gd name="T11" fmla="*/ 1 h 203"/>
                  <a:gd name="T12" fmla="*/ 0 w 247"/>
                  <a:gd name="T13" fmla="*/ 1 h 203"/>
                  <a:gd name="T14" fmla="*/ 0 w 247"/>
                  <a:gd name="T15" fmla="*/ 1 h 203"/>
                  <a:gd name="T16" fmla="*/ 0 w 247"/>
                  <a:gd name="T17" fmla="*/ 1 h 203"/>
                  <a:gd name="T18" fmla="*/ 0 w 247"/>
                  <a:gd name="T19" fmla="*/ 1 h 203"/>
                  <a:gd name="T20" fmla="*/ 0 w 247"/>
                  <a:gd name="T21" fmla="*/ 1 h 203"/>
                  <a:gd name="T22" fmla="*/ 0 w 247"/>
                  <a:gd name="T23" fmla="*/ 1 h 203"/>
                  <a:gd name="T24" fmla="*/ 0 w 247"/>
                  <a:gd name="T25" fmla="*/ 1 h 203"/>
                  <a:gd name="T26" fmla="*/ 0 w 247"/>
                  <a:gd name="T27" fmla="*/ 1 h 203"/>
                  <a:gd name="T28" fmla="*/ 0 w 247"/>
                  <a:gd name="T29" fmla="*/ 1 h 203"/>
                  <a:gd name="T30" fmla="*/ 0 w 247"/>
                  <a:gd name="T31" fmla="*/ 1 h 203"/>
                  <a:gd name="T32" fmla="*/ 0 w 247"/>
                  <a:gd name="T33" fmla="*/ 1 h 203"/>
                  <a:gd name="T34" fmla="*/ 0 w 247"/>
                  <a:gd name="T35" fmla="*/ 1 h 203"/>
                  <a:gd name="T36" fmla="*/ 0 w 247"/>
                  <a:gd name="T37" fmla="*/ 1 h 203"/>
                  <a:gd name="T38" fmla="*/ 0 w 247"/>
                  <a:gd name="T39" fmla="*/ 1 h 203"/>
                  <a:gd name="T40" fmla="*/ 0 w 247"/>
                  <a:gd name="T41" fmla="*/ 1 h 203"/>
                  <a:gd name="T42" fmla="*/ 0 w 247"/>
                  <a:gd name="T43" fmla="*/ 1 h 203"/>
                  <a:gd name="T44" fmla="*/ 0 w 247"/>
                  <a:gd name="T45" fmla="*/ 1 h 203"/>
                  <a:gd name="T46" fmla="*/ 0 w 247"/>
                  <a:gd name="T47" fmla="*/ 1 h 203"/>
                  <a:gd name="T48" fmla="*/ 0 w 247"/>
                  <a:gd name="T49" fmla="*/ 1 h 203"/>
                  <a:gd name="T50" fmla="*/ 0 w 247"/>
                  <a:gd name="T51" fmla="*/ 1 h 203"/>
                  <a:gd name="T52" fmla="*/ 0 w 247"/>
                  <a:gd name="T53" fmla="*/ 1 h 203"/>
                  <a:gd name="T54" fmla="*/ 0 w 247"/>
                  <a:gd name="T55" fmla="*/ 1 h 203"/>
                  <a:gd name="T56" fmla="*/ 0 w 247"/>
                  <a:gd name="T57" fmla="*/ 1 h 203"/>
                  <a:gd name="T58" fmla="*/ 0 w 247"/>
                  <a:gd name="T59" fmla="*/ 1 h 203"/>
                  <a:gd name="T60" fmla="*/ 0 w 247"/>
                  <a:gd name="T61" fmla="*/ 1 h 203"/>
                  <a:gd name="T62" fmla="*/ 0 w 247"/>
                  <a:gd name="T63" fmla="*/ 1 h 203"/>
                  <a:gd name="T64" fmla="*/ 0 w 247"/>
                  <a:gd name="T65" fmla="*/ 1 h 203"/>
                  <a:gd name="T66" fmla="*/ 0 w 247"/>
                  <a:gd name="T67" fmla="*/ 1 h 203"/>
                  <a:gd name="T68" fmla="*/ 0 w 247"/>
                  <a:gd name="T69" fmla="*/ 1 h 203"/>
                  <a:gd name="T70" fmla="*/ 0 w 247"/>
                  <a:gd name="T71" fmla="*/ 1 h 203"/>
                  <a:gd name="T72" fmla="*/ 0 w 247"/>
                  <a:gd name="T73" fmla="*/ 1 h 203"/>
                  <a:gd name="T74" fmla="*/ 0 w 247"/>
                  <a:gd name="T75" fmla="*/ 1 h 203"/>
                  <a:gd name="T76" fmla="*/ 0 w 247"/>
                  <a:gd name="T77" fmla="*/ 1 h 203"/>
                  <a:gd name="T78" fmla="*/ 0 w 247"/>
                  <a:gd name="T79" fmla="*/ 1 h 203"/>
                  <a:gd name="T80" fmla="*/ 0 w 247"/>
                  <a:gd name="T81" fmla="*/ 1 h 203"/>
                  <a:gd name="T82" fmla="*/ 0 w 247"/>
                  <a:gd name="T83" fmla="*/ 1 h 203"/>
                  <a:gd name="T84" fmla="*/ 0 w 247"/>
                  <a:gd name="T85" fmla="*/ 0 h 203"/>
                  <a:gd name="T86" fmla="*/ 0 w 247"/>
                  <a:gd name="T87" fmla="*/ 1 h 203"/>
                  <a:gd name="T88" fmla="*/ 0 w 247"/>
                  <a:gd name="T89" fmla="*/ 1 h 203"/>
                  <a:gd name="T90" fmla="*/ 0 w 247"/>
                  <a:gd name="T91" fmla="*/ 1 h 203"/>
                  <a:gd name="T92" fmla="*/ 0 w 247"/>
                  <a:gd name="T93" fmla="*/ 1 h 203"/>
                  <a:gd name="T94" fmla="*/ 0 w 247"/>
                  <a:gd name="T95" fmla="*/ 1 h 203"/>
                  <a:gd name="T96" fmla="*/ 0 w 247"/>
                  <a:gd name="T97" fmla="*/ 1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Freeform 65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0 w 158"/>
                  <a:gd name="T1" fmla="*/ 1 h 158"/>
                  <a:gd name="T2" fmla="*/ 0 w 158"/>
                  <a:gd name="T3" fmla="*/ 1 h 158"/>
                  <a:gd name="T4" fmla="*/ 0 w 158"/>
                  <a:gd name="T5" fmla="*/ 1 h 158"/>
                  <a:gd name="T6" fmla="*/ 0 w 158"/>
                  <a:gd name="T7" fmla="*/ 1 h 158"/>
                  <a:gd name="T8" fmla="*/ 0 w 158"/>
                  <a:gd name="T9" fmla="*/ 1 h 158"/>
                  <a:gd name="T10" fmla="*/ 0 w 158"/>
                  <a:gd name="T11" fmla="*/ 1 h 158"/>
                  <a:gd name="T12" fmla="*/ 0 w 158"/>
                  <a:gd name="T13" fmla="*/ 1 h 158"/>
                  <a:gd name="T14" fmla="*/ 0 w 158"/>
                  <a:gd name="T15" fmla="*/ 1 h 158"/>
                  <a:gd name="T16" fmla="*/ 0 w 158"/>
                  <a:gd name="T17" fmla="*/ 1 h 158"/>
                  <a:gd name="T18" fmla="*/ 0 w 158"/>
                  <a:gd name="T19" fmla="*/ 1 h 158"/>
                  <a:gd name="T20" fmla="*/ 0 w 158"/>
                  <a:gd name="T21" fmla="*/ 1 h 158"/>
                  <a:gd name="T22" fmla="*/ 0 w 158"/>
                  <a:gd name="T23" fmla="*/ 1 h 158"/>
                  <a:gd name="T24" fmla="*/ 0 w 158"/>
                  <a:gd name="T25" fmla="*/ 1 h 158"/>
                  <a:gd name="T26" fmla="*/ 0 w 158"/>
                  <a:gd name="T27" fmla="*/ 1 h 158"/>
                  <a:gd name="T28" fmla="*/ 0 w 158"/>
                  <a:gd name="T29" fmla="*/ 1 h 158"/>
                  <a:gd name="T30" fmla="*/ 0 w 158"/>
                  <a:gd name="T31" fmla="*/ 1 h 158"/>
                  <a:gd name="T32" fmla="*/ 0 w 158"/>
                  <a:gd name="T33" fmla="*/ 1 h 158"/>
                  <a:gd name="T34" fmla="*/ 0 w 158"/>
                  <a:gd name="T35" fmla="*/ 1 h 158"/>
                  <a:gd name="T36" fmla="*/ 0 w 158"/>
                  <a:gd name="T37" fmla="*/ 1 h 158"/>
                  <a:gd name="T38" fmla="*/ 0 w 158"/>
                  <a:gd name="T39" fmla="*/ 1 h 158"/>
                  <a:gd name="T40" fmla="*/ 0 w 158"/>
                  <a:gd name="T41" fmla="*/ 1 h 158"/>
                  <a:gd name="T42" fmla="*/ 0 w 158"/>
                  <a:gd name="T43" fmla="*/ 1 h 158"/>
                  <a:gd name="T44" fmla="*/ 0 w 158"/>
                  <a:gd name="T45" fmla="*/ 1 h 158"/>
                  <a:gd name="T46" fmla="*/ 0 w 158"/>
                  <a:gd name="T47" fmla="*/ 1 h 158"/>
                  <a:gd name="T48" fmla="*/ 0 w 158"/>
                  <a:gd name="T49" fmla="*/ 1 h 158"/>
                  <a:gd name="T50" fmla="*/ 0 w 158"/>
                  <a:gd name="T51" fmla="*/ 1 h 158"/>
                  <a:gd name="T52" fmla="*/ 0 w 158"/>
                  <a:gd name="T53" fmla="*/ 1 h 158"/>
                  <a:gd name="T54" fmla="*/ 0 w 158"/>
                  <a:gd name="T55" fmla="*/ 1 h 158"/>
                  <a:gd name="T56" fmla="*/ 0 w 158"/>
                  <a:gd name="T57" fmla="*/ 1 h 158"/>
                  <a:gd name="T58" fmla="*/ 0 w 158"/>
                  <a:gd name="T59" fmla="*/ 1 h 158"/>
                  <a:gd name="T60" fmla="*/ 0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0 w 158"/>
                  <a:gd name="T67" fmla="*/ 1 h 158"/>
                  <a:gd name="T68" fmla="*/ 0 w 158"/>
                  <a:gd name="T69" fmla="*/ 1 h 158"/>
                  <a:gd name="T70" fmla="*/ 0 w 158"/>
                  <a:gd name="T71" fmla="*/ 1 h 158"/>
                  <a:gd name="T72" fmla="*/ 0 w 158"/>
                  <a:gd name="T73" fmla="*/ 1 h 158"/>
                  <a:gd name="T74" fmla="*/ 0 w 158"/>
                  <a:gd name="T75" fmla="*/ 1 h 158"/>
                  <a:gd name="T76" fmla="*/ 0 w 158"/>
                  <a:gd name="T77" fmla="*/ 1 h 158"/>
                  <a:gd name="T78" fmla="*/ 0 w 158"/>
                  <a:gd name="T79" fmla="*/ 1 h 158"/>
                  <a:gd name="T80" fmla="*/ 0 w 158"/>
                  <a:gd name="T81" fmla="*/ 1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" name="Freeform 66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0 w 399"/>
                  <a:gd name="T1" fmla="*/ 1 h 331"/>
                  <a:gd name="T2" fmla="*/ 0 w 399"/>
                  <a:gd name="T3" fmla="*/ 1 h 331"/>
                  <a:gd name="T4" fmla="*/ 0 w 399"/>
                  <a:gd name="T5" fmla="*/ 1 h 331"/>
                  <a:gd name="T6" fmla="*/ 0 w 399"/>
                  <a:gd name="T7" fmla="*/ 1 h 331"/>
                  <a:gd name="T8" fmla="*/ 0 w 399"/>
                  <a:gd name="T9" fmla="*/ 1 h 331"/>
                  <a:gd name="T10" fmla="*/ 0 w 399"/>
                  <a:gd name="T11" fmla="*/ 1 h 331"/>
                  <a:gd name="T12" fmla="*/ 0 w 399"/>
                  <a:gd name="T13" fmla="*/ 2 h 331"/>
                  <a:gd name="T14" fmla="*/ 0 w 399"/>
                  <a:gd name="T15" fmla="*/ 2 h 331"/>
                  <a:gd name="T16" fmla="*/ 0 w 399"/>
                  <a:gd name="T17" fmla="*/ 2 h 331"/>
                  <a:gd name="T18" fmla="*/ 0 w 399"/>
                  <a:gd name="T19" fmla="*/ 2 h 331"/>
                  <a:gd name="T20" fmla="*/ 0 w 399"/>
                  <a:gd name="T21" fmla="*/ 2 h 331"/>
                  <a:gd name="T22" fmla="*/ 0 w 399"/>
                  <a:gd name="T23" fmla="*/ 2 h 331"/>
                  <a:gd name="T24" fmla="*/ 0 w 399"/>
                  <a:gd name="T25" fmla="*/ 2 h 331"/>
                  <a:gd name="T26" fmla="*/ 0 w 399"/>
                  <a:gd name="T27" fmla="*/ 2 h 331"/>
                  <a:gd name="T28" fmla="*/ 0 w 399"/>
                  <a:gd name="T29" fmla="*/ 2 h 331"/>
                  <a:gd name="T30" fmla="*/ 0 w 399"/>
                  <a:gd name="T31" fmla="*/ 2 h 331"/>
                  <a:gd name="T32" fmla="*/ 0 w 399"/>
                  <a:gd name="T33" fmla="*/ 2 h 331"/>
                  <a:gd name="T34" fmla="*/ 0 w 399"/>
                  <a:gd name="T35" fmla="*/ 2 h 331"/>
                  <a:gd name="T36" fmla="*/ 0 w 399"/>
                  <a:gd name="T37" fmla="*/ 2 h 331"/>
                  <a:gd name="T38" fmla="*/ 0 w 399"/>
                  <a:gd name="T39" fmla="*/ 2 h 331"/>
                  <a:gd name="T40" fmla="*/ 0 w 399"/>
                  <a:gd name="T41" fmla="*/ 2 h 331"/>
                  <a:gd name="T42" fmla="*/ 0 w 399"/>
                  <a:gd name="T43" fmla="*/ 2 h 331"/>
                  <a:gd name="T44" fmla="*/ 0 w 399"/>
                  <a:gd name="T45" fmla="*/ 2 h 331"/>
                  <a:gd name="T46" fmla="*/ 0 w 399"/>
                  <a:gd name="T47" fmla="*/ 2 h 331"/>
                  <a:gd name="T48" fmla="*/ 0 w 399"/>
                  <a:gd name="T49" fmla="*/ 2 h 331"/>
                  <a:gd name="T50" fmla="*/ 0 w 399"/>
                  <a:gd name="T51" fmla="*/ 2 h 331"/>
                  <a:gd name="T52" fmla="*/ 0 w 399"/>
                  <a:gd name="T53" fmla="*/ 2 h 331"/>
                  <a:gd name="T54" fmla="*/ 0 w 399"/>
                  <a:gd name="T55" fmla="*/ 2 h 331"/>
                  <a:gd name="T56" fmla="*/ 0 w 399"/>
                  <a:gd name="T57" fmla="*/ 1 h 331"/>
                  <a:gd name="T58" fmla="*/ 0 w 399"/>
                  <a:gd name="T59" fmla="*/ 1 h 331"/>
                  <a:gd name="T60" fmla="*/ 0 w 399"/>
                  <a:gd name="T61" fmla="*/ 1 h 331"/>
                  <a:gd name="T62" fmla="*/ 0 w 399"/>
                  <a:gd name="T63" fmla="*/ 1 h 331"/>
                  <a:gd name="T64" fmla="*/ 0 w 399"/>
                  <a:gd name="T65" fmla="*/ 1 h 331"/>
                  <a:gd name="T66" fmla="*/ 0 w 399"/>
                  <a:gd name="T67" fmla="*/ 1 h 331"/>
                  <a:gd name="T68" fmla="*/ 0 w 399"/>
                  <a:gd name="T69" fmla="*/ 1 h 331"/>
                  <a:gd name="T70" fmla="*/ 0 w 399"/>
                  <a:gd name="T71" fmla="*/ 1 h 331"/>
                  <a:gd name="T72" fmla="*/ 0 w 399"/>
                  <a:gd name="T73" fmla="*/ 1 h 331"/>
                  <a:gd name="T74" fmla="*/ 0 w 399"/>
                  <a:gd name="T75" fmla="*/ 1 h 331"/>
                  <a:gd name="T76" fmla="*/ 0 w 399"/>
                  <a:gd name="T77" fmla="*/ 1 h 331"/>
                  <a:gd name="T78" fmla="*/ 0 w 399"/>
                  <a:gd name="T79" fmla="*/ 1 h 331"/>
                  <a:gd name="T80" fmla="*/ 0 w 399"/>
                  <a:gd name="T81" fmla="*/ 0 h 331"/>
                  <a:gd name="T82" fmla="*/ 0 w 399"/>
                  <a:gd name="T83" fmla="*/ 1 h 331"/>
                  <a:gd name="T84" fmla="*/ 0 w 399"/>
                  <a:gd name="T85" fmla="*/ 1 h 331"/>
                  <a:gd name="T86" fmla="*/ 0 w 399"/>
                  <a:gd name="T87" fmla="*/ 1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" name="Freeform 67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0 w 350"/>
                  <a:gd name="T1" fmla="*/ 0 h 221"/>
                  <a:gd name="T2" fmla="*/ 0 w 350"/>
                  <a:gd name="T3" fmla="*/ 0 h 221"/>
                  <a:gd name="T4" fmla="*/ 0 w 350"/>
                  <a:gd name="T5" fmla="*/ 0 h 221"/>
                  <a:gd name="T6" fmla="*/ 0 w 350"/>
                  <a:gd name="T7" fmla="*/ 0 h 221"/>
                  <a:gd name="T8" fmla="*/ 0 w 350"/>
                  <a:gd name="T9" fmla="*/ 0 h 221"/>
                  <a:gd name="T10" fmla="*/ 0 w 350"/>
                  <a:gd name="T11" fmla="*/ 0 h 221"/>
                  <a:gd name="T12" fmla="*/ 0 w 350"/>
                  <a:gd name="T13" fmla="*/ 0 h 221"/>
                  <a:gd name="T14" fmla="*/ 0 w 350"/>
                  <a:gd name="T15" fmla="*/ 0 h 221"/>
                  <a:gd name="T16" fmla="*/ 0 w 350"/>
                  <a:gd name="T17" fmla="*/ 0 h 221"/>
                  <a:gd name="T18" fmla="*/ 0 w 350"/>
                  <a:gd name="T19" fmla="*/ 0 h 221"/>
                  <a:gd name="T20" fmla="*/ 0 w 350"/>
                  <a:gd name="T21" fmla="*/ 0 h 221"/>
                  <a:gd name="T22" fmla="*/ 0 w 350"/>
                  <a:gd name="T23" fmla="*/ 0 h 221"/>
                  <a:gd name="T24" fmla="*/ 0 w 350"/>
                  <a:gd name="T25" fmla="*/ 0 h 221"/>
                  <a:gd name="T26" fmla="*/ 0 w 350"/>
                  <a:gd name="T27" fmla="*/ 0 h 221"/>
                  <a:gd name="T28" fmla="*/ 0 w 350"/>
                  <a:gd name="T29" fmla="*/ 0 h 221"/>
                  <a:gd name="T30" fmla="*/ 0 w 350"/>
                  <a:gd name="T31" fmla="*/ 0 h 221"/>
                  <a:gd name="T32" fmla="*/ 0 w 350"/>
                  <a:gd name="T33" fmla="*/ 0 h 221"/>
                  <a:gd name="T34" fmla="*/ 0 w 350"/>
                  <a:gd name="T35" fmla="*/ 0 h 221"/>
                  <a:gd name="T36" fmla="*/ 0 w 350"/>
                  <a:gd name="T37" fmla="*/ 0 h 221"/>
                  <a:gd name="T38" fmla="*/ 0 w 350"/>
                  <a:gd name="T39" fmla="*/ 0 h 221"/>
                  <a:gd name="T40" fmla="*/ 0 w 350"/>
                  <a:gd name="T41" fmla="*/ 0 h 221"/>
                  <a:gd name="T42" fmla="*/ 0 w 350"/>
                  <a:gd name="T43" fmla="*/ 0 h 221"/>
                  <a:gd name="T44" fmla="*/ 0 w 350"/>
                  <a:gd name="T45" fmla="*/ 0 h 221"/>
                  <a:gd name="T46" fmla="*/ 0 w 350"/>
                  <a:gd name="T47" fmla="*/ 0 h 221"/>
                  <a:gd name="T48" fmla="*/ 0 w 350"/>
                  <a:gd name="T49" fmla="*/ 0 h 221"/>
                  <a:gd name="T50" fmla="*/ 0 w 350"/>
                  <a:gd name="T51" fmla="*/ 0 h 221"/>
                  <a:gd name="T52" fmla="*/ 0 w 350"/>
                  <a:gd name="T53" fmla="*/ 0 h 221"/>
                  <a:gd name="T54" fmla="*/ 0 w 350"/>
                  <a:gd name="T55" fmla="*/ 0 h 221"/>
                  <a:gd name="T56" fmla="*/ 0 w 350"/>
                  <a:gd name="T57" fmla="*/ 0 h 221"/>
                  <a:gd name="T58" fmla="*/ 0 w 350"/>
                  <a:gd name="T59" fmla="*/ 0 h 221"/>
                  <a:gd name="T60" fmla="*/ 0 w 350"/>
                  <a:gd name="T61" fmla="*/ 0 h 221"/>
                  <a:gd name="T62" fmla="*/ 0 w 350"/>
                  <a:gd name="T63" fmla="*/ 0 h 221"/>
                  <a:gd name="T64" fmla="*/ 0 w 350"/>
                  <a:gd name="T65" fmla="*/ 0 h 221"/>
                  <a:gd name="T66" fmla="*/ 0 w 350"/>
                  <a:gd name="T67" fmla="*/ 0 h 221"/>
                  <a:gd name="T68" fmla="*/ 0 w 350"/>
                  <a:gd name="T69" fmla="*/ 0 h 221"/>
                  <a:gd name="T70" fmla="*/ 0 w 350"/>
                  <a:gd name="T71" fmla="*/ 0 h 221"/>
                  <a:gd name="T72" fmla="*/ 0 w 350"/>
                  <a:gd name="T73" fmla="*/ 0 h 221"/>
                  <a:gd name="T74" fmla="*/ 0 w 350"/>
                  <a:gd name="T75" fmla="*/ 0 h 221"/>
                  <a:gd name="T76" fmla="*/ 0 w 350"/>
                  <a:gd name="T77" fmla="*/ 0 h 221"/>
                  <a:gd name="T78" fmla="*/ 0 w 350"/>
                  <a:gd name="T79" fmla="*/ 0 h 221"/>
                  <a:gd name="T80" fmla="*/ 0 w 350"/>
                  <a:gd name="T81" fmla="*/ 0 h 221"/>
                  <a:gd name="T82" fmla="*/ 0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0 w 350"/>
                  <a:gd name="T91" fmla="*/ 0 h 221"/>
                  <a:gd name="T92" fmla="*/ 0 w 350"/>
                  <a:gd name="T93" fmla="*/ 0 h 221"/>
                  <a:gd name="T94" fmla="*/ 0 w 350"/>
                  <a:gd name="T95" fmla="*/ 0 h 221"/>
                  <a:gd name="T96" fmla="*/ 0 w 350"/>
                  <a:gd name="T97" fmla="*/ 0 h 221"/>
                  <a:gd name="T98" fmla="*/ 0 w 350"/>
                  <a:gd name="T99" fmla="*/ 0 h 221"/>
                  <a:gd name="T100" fmla="*/ 0 w 350"/>
                  <a:gd name="T101" fmla="*/ 0 h 221"/>
                  <a:gd name="T102" fmla="*/ 0 w 350"/>
                  <a:gd name="T103" fmla="*/ 0 h 221"/>
                  <a:gd name="T104" fmla="*/ 0 w 350"/>
                  <a:gd name="T105" fmla="*/ 0 h 221"/>
                  <a:gd name="T106" fmla="*/ 0 w 350"/>
                  <a:gd name="T107" fmla="*/ 0 h 221"/>
                  <a:gd name="T108" fmla="*/ 0 w 350"/>
                  <a:gd name="T109" fmla="*/ 0 h 221"/>
                  <a:gd name="T110" fmla="*/ 0 w 350"/>
                  <a:gd name="T111" fmla="*/ 0 h 221"/>
                  <a:gd name="T112" fmla="*/ 0 w 350"/>
                  <a:gd name="T113" fmla="*/ 0 h 221"/>
                  <a:gd name="T114" fmla="*/ 0 w 350"/>
                  <a:gd name="T115" fmla="*/ 0 h 221"/>
                  <a:gd name="T116" fmla="*/ 0 w 350"/>
                  <a:gd name="T117" fmla="*/ 0 h 221"/>
                  <a:gd name="T118" fmla="*/ 0 w 350"/>
                  <a:gd name="T119" fmla="*/ 0 h 221"/>
                  <a:gd name="T120" fmla="*/ 0 w 350"/>
                  <a:gd name="T121" fmla="*/ 0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" name="Freeform 68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 h 208"/>
                  <a:gd name="T2" fmla="*/ 0 w 142"/>
                  <a:gd name="T3" fmla="*/ 1 h 208"/>
                  <a:gd name="T4" fmla="*/ 0 w 142"/>
                  <a:gd name="T5" fmla="*/ 1 h 208"/>
                  <a:gd name="T6" fmla="*/ 0 w 142"/>
                  <a:gd name="T7" fmla="*/ 1 h 208"/>
                  <a:gd name="T8" fmla="*/ 0 w 142"/>
                  <a:gd name="T9" fmla="*/ 1 h 208"/>
                  <a:gd name="T10" fmla="*/ 0 w 142"/>
                  <a:gd name="T11" fmla="*/ 1 h 208"/>
                  <a:gd name="T12" fmla="*/ 0 w 142"/>
                  <a:gd name="T13" fmla="*/ 1 h 208"/>
                  <a:gd name="T14" fmla="*/ 0 w 142"/>
                  <a:gd name="T15" fmla="*/ 1 h 208"/>
                  <a:gd name="T16" fmla="*/ 0 w 142"/>
                  <a:gd name="T17" fmla="*/ 1 h 208"/>
                  <a:gd name="T18" fmla="*/ 0 w 142"/>
                  <a:gd name="T19" fmla="*/ 1 h 208"/>
                  <a:gd name="T20" fmla="*/ 0 w 142"/>
                  <a:gd name="T21" fmla="*/ 1 h 208"/>
                  <a:gd name="T22" fmla="*/ 0 w 142"/>
                  <a:gd name="T23" fmla="*/ 1 h 208"/>
                  <a:gd name="T24" fmla="*/ 0 w 142"/>
                  <a:gd name="T25" fmla="*/ 1 h 208"/>
                  <a:gd name="T26" fmla="*/ 0 w 142"/>
                  <a:gd name="T27" fmla="*/ 1 h 208"/>
                  <a:gd name="T28" fmla="*/ 0 w 142"/>
                  <a:gd name="T29" fmla="*/ 1 h 208"/>
                  <a:gd name="T30" fmla="*/ 0 w 142"/>
                  <a:gd name="T31" fmla="*/ 1 h 208"/>
                  <a:gd name="T32" fmla="*/ 0 w 142"/>
                  <a:gd name="T33" fmla="*/ 1 h 208"/>
                  <a:gd name="T34" fmla="*/ 0 w 142"/>
                  <a:gd name="T35" fmla="*/ 1 h 208"/>
                  <a:gd name="T36" fmla="*/ 0 w 142"/>
                  <a:gd name="T37" fmla="*/ 1 h 208"/>
                  <a:gd name="T38" fmla="*/ 0 w 142"/>
                  <a:gd name="T39" fmla="*/ 1 h 208"/>
                  <a:gd name="T40" fmla="*/ 0 w 142"/>
                  <a:gd name="T41" fmla="*/ 1 h 208"/>
                  <a:gd name="T42" fmla="*/ 0 w 142"/>
                  <a:gd name="T43" fmla="*/ 1 h 208"/>
                  <a:gd name="T44" fmla="*/ 0 w 142"/>
                  <a:gd name="T45" fmla="*/ 1 h 208"/>
                  <a:gd name="T46" fmla="*/ 0 w 142"/>
                  <a:gd name="T47" fmla="*/ 1 h 208"/>
                  <a:gd name="T48" fmla="*/ 0 w 142"/>
                  <a:gd name="T49" fmla="*/ 1 h 208"/>
                  <a:gd name="T50" fmla="*/ 0 w 142"/>
                  <a:gd name="T51" fmla="*/ 1 h 208"/>
                  <a:gd name="T52" fmla="*/ 0 w 142"/>
                  <a:gd name="T53" fmla="*/ 1 h 208"/>
                  <a:gd name="T54" fmla="*/ 0 w 142"/>
                  <a:gd name="T55" fmla="*/ 1 h 208"/>
                  <a:gd name="T56" fmla="*/ 0 w 142"/>
                  <a:gd name="T57" fmla="*/ 1 h 208"/>
                  <a:gd name="T58" fmla="*/ 0 w 142"/>
                  <a:gd name="T59" fmla="*/ 1 h 208"/>
                  <a:gd name="T60" fmla="*/ 0 w 142"/>
                  <a:gd name="T61" fmla="*/ 1 h 208"/>
                  <a:gd name="T62" fmla="*/ 0 w 142"/>
                  <a:gd name="T63" fmla="*/ 1 h 208"/>
                  <a:gd name="T64" fmla="*/ 0 w 142"/>
                  <a:gd name="T65" fmla="*/ 1 h 208"/>
                  <a:gd name="T66" fmla="*/ 0 w 142"/>
                  <a:gd name="T67" fmla="*/ 0 h 208"/>
                  <a:gd name="T68" fmla="*/ 0 w 142"/>
                  <a:gd name="T69" fmla="*/ 1 h 208"/>
                  <a:gd name="T70" fmla="*/ 0 w 142"/>
                  <a:gd name="T71" fmla="*/ 1 h 208"/>
                  <a:gd name="T72" fmla="*/ 0 w 142"/>
                  <a:gd name="T73" fmla="*/ 1 h 208"/>
                  <a:gd name="T74" fmla="*/ 0 w 142"/>
                  <a:gd name="T75" fmla="*/ 1 h 208"/>
                  <a:gd name="T76" fmla="*/ 0 w 142"/>
                  <a:gd name="T77" fmla="*/ 1 h 208"/>
                  <a:gd name="T78" fmla="*/ 0 w 142"/>
                  <a:gd name="T79" fmla="*/ 1 h 208"/>
                  <a:gd name="T80" fmla="*/ 0 w 142"/>
                  <a:gd name="T81" fmla="*/ 1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Freeform 69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0 w 304"/>
                  <a:gd name="T1" fmla="*/ 1 h 272"/>
                  <a:gd name="T2" fmla="*/ 0 w 304"/>
                  <a:gd name="T3" fmla="*/ 1 h 272"/>
                  <a:gd name="T4" fmla="*/ 0 w 304"/>
                  <a:gd name="T5" fmla="*/ 1 h 272"/>
                  <a:gd name="T6" fmla="*/ 0 w 304"/>
                  <a:gd name="T7" fmla="*/ 1 h 272"/>
                  <a:gd name="T8" fmla="*/ 0 w 304"/>
                  <a:gd name="T9" fmla="*/ 1 h 272"/>
                  <a:gd name="T10" fmla="*/ 0 w 304"/>
                  <a:gd name="T11" fmla="*/ 1 h 272"/>
                  <a:gd name="T12" fmla="*/ 0 w 304"/>
                  <a:gd name="T13" fmla="*/ 1 h 272"/>
                  <a:gd name="T14" fmla="*/ 0 w 304"/>
                  <a:gd name="T15" fmla="*/ 1 h 272"/>
                  <a:gd name="T16" fmla="*/ 0 w 304"/>
                  <a:gd name="T17" fmla="*/ 1 h 272"/>
                  <a:gd name="T18" fmla="*/ 0 w 304"/>
                  <a:gd name="T19" fmla="*/ 1 h 272"/>
                  <a:gd name="T20" fmla="*/ 0 w 304"/>
                  <a:gd name="T21" fmla="*/ 1 h 272"/>
                  <a:gd name="T22" fmla="*/ 0 w 304"/>
                  <a:gd name="T23" fmla="*/ 1 h 272"/>
                  <a:gd name="T24" fmla="*/ 0 w 304"/>
                  <a:gd name="T25" fmla="*/ 1 h 272"/>
                  <a:gd name="T26" fmla="*/ 0 w 304"/>
                  <a:gd name="T27" fmla="*/ 1 h 272"/>
                  <a:gd name="T28" fmla="*/ 0 w 304"/>
                  <a:gd name="T29" fmla="*/ 1 h 272"/>
                  <a:gd name="T30" fmla="*/ 0 w 304"/>
                  <a:gd name="T31" fmla="*/ 1 h 272"/>
                  <a:gd name="T32" fmla="*/ 0 w 304"/>
                  <a:gd name="T33" fmla="*/ 1 h 272"/>
                  <a:gd name="T34" fmla="*/ 0 w 304"/>
                  <a:gd name="T35" fmla="*/ 1 h 272"/>
                  <a:gd name="T36" fmla="*/ 0 w 304"/>
                  <a:gd name="T37" fmla="*/ 1 h 272"/>
                  <a:gd name="T38" fmla="*/ 0 w 304"/>
                  <a:gd name="T39" fmla="*/ 1 h 272"/>
                  <a:gd name="T40" fmla="*/ 0 w 304"/>
                  <a:gd name="T41" fmla="*/ 1 h 272"/>
                  <a:gd name="T42" fmla="*/ 0 w 304"/>
                  <a:gd name="T43" fmla="*/ 1 h 272"/>
                  <a:gd name="T44" fmla="*/ 0 w 304"/>
                  <a:gd name="T45" fmla="*/ 1 h 272"/>
                  <a:gd name="T46" fmla="*/ 0 w 304"/>
                  <a:gd name="T47" fmla="*/ 1 h 272"/>
                  <a:gd name="T48" fmla="*/ 0 w 304"/>
                  <a:gd name="T49" fmla="*/ 1 h 272"/>
                  <a:gd name="T50" fmla="*/ 0 w 304"/>
                  <a:gd name="T51" fmla="*/ 1 h 272"/>
                  <a:gd name="T52" fmla="*/ 0 w 304"/>
                  <a:gd name="T53" fmla="*/ 1 h 272"/>
                  <a:gd name="T54" fmla="*/ 0 w 304"/>
                  <a:gd name="T55" fmla="*/ 1 h 272"/>
                  <a:gd name="T56" fmla="*/ 0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0 w 304"/>
                  <a:gd name="T63" fmla="*/ 1 h 272"/>
                  <a:gd name="T64" fmla="*/ 0 w 304"/>
                  <a:gd name="T65" fmla="*/ 1 h 272"/>
                  <a:gd name="T66" fmla="*/ 0 w 304"/>
                  <a:gd name="T67" fmla="*/ 1 h 272"/>
                  <a:gd name="T68" fmla="*/ 0 w 304"/>
                  <a:gd name="T69" fmla="*/ 1 h 272"/>
                  <a:gd name="T70" fmla="*/ 0 w 304"/>
                  <a:gd name="T71" fmla="*/ 1 h 272"/>
                  <a:gd name="T72" fmla="*/ 0 w 304"/>
                  <a:gd name="T73" fmla="*/ 1 h 272"/>
                  <a:gd name="T74" fmla="*/ 0 w 304"/>
                  <a:gd name="T75" fmla="*/ 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0" name="Freeform 70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0 w 103"/>
                  <a:gd name="T1" fmla="*/ 1 h 164"/>
                  <a:gd name="T2" fmla="*/ 0 w 103"/>
                  <a:gd name="T3" fmla="*/ 1 h 164"/>
                  <a:gd name="T4" fmla="*/ 0 w 103"/>
                  <a:gd name="T5" fmla="*/ 1 h 164"/>
                  <a:gd name="T6" fmla="*/ 0 w 103"/>
                  <a:gd name="T7" fmla="*/ 1 h 164"/>
                  <a:gd name="T8" fmla="*/ 0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1 h 164"/>
                  <a:gd name="T20" fmla="*/ 0 w 103"/>
                  <a:gd name="T21" fmla="*/ 1 h 164"/>
                  <a:gd name="T22" fmla="*/ 0 w 103"/>
                  <a:gd name="T23" fmla="*/ 1 h 164"/>
                  <a:gd name="T24" fmla="*/ 0 w 103"/>
                  <a:gd name="T25" fmla="*/ 1 h 164"/>
                  <a:gd name="T26" fmla="*/ 0 w 103"/>
                  <a:gd name="T27" fmla="*/ 1 h 164"/>
                  <a:gd name="T28" fmla="*/ 0 w 103"/>
                  <a:gd name="T29" fmla="*/ 1 h 164"/>
                  <a:gd name="T30" fmla="*/ 0 w 103"/>
                  <a:gd name="T31" fmla="*/ 1 h 164"/>
                  <a:gd name="T32" fmla="*/ 0 w 103"/>
                  <a:gd name="T33" fmla="*/ 1 h 164"/>
                  <a:gd name="T34" fmla="*/ 0 w 103"/>
                  <a:gd name="T35" fmla="*/ 1 h 164"/>
                  <a:gd name="T36" fmla="*/ 0 w 103"/>
                  <a:gd name="T37" fmla="*/ 1 h 164"/>
                  <a:gd name="T38" fmla="*/ 0 w 103"/>
                  <a:gd name="T39" fmla="*/ 1 h 164"/>
                  <a:gd name="T40" fmla="*/ 0 w 103"/>
                  <a:gd name="T41" fmla="*/ 1 h 164"/>
                  <a:gd name="T42" fmla="*/ 0 w 103"/>
                  <a:gd name="T43" fmla="*/ 1 h 164"/>
                  <a:gd name="T44" fmla="*/ 0 w 103"/>
                  <a:gd name="T45" fmla="*/ 1 h 164"/>
                  <a:gd name="T46" fmla="*/ 0 w 103"/>
                  <a:gd name="T47" fmla="*/ 1 h 164"/>
                  <a:gd name="T48" fmla="*/ 0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1" name="Freeform 71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0 w 54"/>
                  <a:gd name="T1" fmla="*/ 1 h 82"/>
                  <a:gd name="T2" fmla="*/ 0 w 54"/>
                  <a:gd name="T3" fmla="*/ 1 h 82"/>
                  <a:gd name="T4" fmla="*/ 0 w 54"/>
                  <a:gd name="T5" fmla="*/ 1 h 82"/>
                  <a:gd name="T6" fmla="*/ 0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1 h 82"/>
                  <a:gd name="T18" fmla="*/ 0 w 54"/>
                  <a:gd name="T19" fmla="*/ 1 h 82"/>
                  <a:gd name="T20" fmla="*/ 0 w 54"/>
                  <a:gd name="T21" fmla="*/ 1 h 82"/>
                  <a:gd name="T22" fmla="*/ 0 w 54"/>
                  <a:gd name="T23" fmla="*/ 1 h 82"/>
                  <a:gd name="T24" fmla="*/ 0 w 54"/>
                  <a:gd name="T25" fmla="*/ 1 h 82"/>
                  <a:gd name="T26" fmla="*/ 0 w 54"/>
                  <a:gd name="T27" fmla="*/ 1 h 82"/>
                  <a:gd name="T28" fmla="*/ 0 w 54"/>
                  <a:gd name="T29" fmla="*/ 1 h 82"/>
                  <a:gd name="T30" fmla="*/ 0 w 54"/>
                  <a:gd name="T31" fmla="*/ 1 h 82"/>
                  <a:gd name="T32" fmla="*/ 0 w 54"/>
                  <a:gd name="T33" fmla="*/ 1 h 82"/>
                  <a:gd name="T34" fmla="*/ 0 w 54"/>
                  <a:gd name="T35" fmla="*/ 1 h 82"/>
                  <a:gd name="T36" fmla="*/ 0 w 54"/>
                  <a:gd name="T37" fmla="*/ 1 h 82"/>
                  <a:gd name="T38" fmla="*/ 0 w 54"/>
                  <a:gd name="T39" fmla="*/ 1 h 82"/>
                  <a:gd name="T40" fmla="*/ 0 w 54"/>
                  <a:gd name="T41" fmla="*/ 1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2" name="Freeform 72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w 46"/>
                  <a:gd name="T35" fmla="*/ 1 h 47"/>
                  <a:gd name="T36" fmla="*/ 0 w 46"/>
                  <a:gd name="T37" fmla="*/ 1 h 47"/>
                  <a:gd name="T38" fmla="*/ 0 w 46"/>
                  <a:gd name="T39" fmla="*/ 1 h 47"/>
                  <a:gd name="T40" fmla="*/ 0 w 46"/>
                  <a:gd name="T41" fmla="*/ 1 h 47"/>
                  <a:gd name="T42" fmla="*/ 0 w 46"/>
                  <a:gd name="T43" fmla="*/ 1 h 47"/>
                  <a:gd name="T44" fmla="*/ 0 w 46"/>
                  <a:gd name="T45" fmla="*/ 1 h 47"/>
                  <a:gd name="T46" fmla="*/ 0 w 46"/>
                  <a:gd name="T47" fmla="*/ 1 h 47"/>
                  <a:gd name="T48" fmla="*/ 0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3" name="Freeform 73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0 w 63"/>
                  <a:gd name="T1" fmla="*/ 1 h 31"/>
                  <a:gd name="T2" fmla="*/ 0 w 63"/>
                  <a:gd name="T3" fmla="*/ 1 h 31"/>
                  <a:gd name="T4" fmla="*/ 0 w 63"/>
                  <a:gd name="T5" fmla="*/ 1 h 31"/>
                  <a:gd name="T6" fmla="*/ 0 w 63"/>
                  <a:gd name="T7" fmla="*/ 1 h 31"/>
                  <a:gd name="T8" fmla="*/ 0 w 63"/>
                  <a:gd name="T9" fmla="*/ 1 h 31"/>
                  <a:gd name="T10" fmla="*/ 0 w 63"/>
                  <a:gd name="T11" fmla="*/ 1 h 31"/>
                  <a:gd name="T12" fmla="*/ 0 w 63"/>
                  <a:gd name="T13" fmla="*/ 1 h 31"/>
                  <a:gd name="T14" fmla="*/ 0 w 63"/>
                  <a:gd name="T15" fmla="*/ 0 h 31"/>
                  <a:gd name="T16" fmla="*/ 0 w 63"/>
                  <a:gd name="T17" fmla="*/ 0 h 31"/>
                  <a:gd name="T18" fmla="*/ 0 w 63"/>
                  <a:gd name="T19" fmla="*/ 0 h 31"/>
                  <a:gd name="T20" fmla="*/ 0 w 63"/>
                  <a:gd name="T21" fmla="*/ 1 h 31"/>
                  <a:gd name="T22" fmla="*/ 0 w 63"/>
                  <a:gd name="T23" fmla="*/ 1 h 31"/>
                  <a:gd name="T24" fmla="*/ 0 w 63"/>
                  <a:gd name="T25" fmla="*/ 1 h 31"/>
                  <a:gd name="T26" fmla="*/ 0 w 63"/>
                  <a:gd name="T27" fmla="*/ 1 h 31"/>
                  <a:gd name="T28" fmla="*/ 0 w 63"/>
                  <a:gd name="T29" fmla="*/ 1 h 31"/>
                  <a:gd name="T30" fmla="*/ 0 w 63"/>
                  <a:gd name="T31" fmla="*/ 1 h 31"/>
                  <a:gd name="T32" fmla="*/ 0 w 63"/>
                  <a:gd name="T33" fmla="*/ 1 h 31"/>
                  <a:gd name="T34" fmla="*/ 0 w 63"/>
                  <a:gd name="T35" fmla="*/ 1 h 31"/>
                  <a:gd name="T36" fmla="*/ 0 w 63"/>
                  <a:gd name="T37" fmla="*/ 1 h 31"/>
                  <a:gd name="T38" fmla="*/ 0 w 63"/>
                  <a:gd name="T39" fmla="*/ 1 h 31"/>
                  <a:gd name="T40" fmla="*/ 0 w 63"/>
                  <a:gd name="T41" fmla="*/ 1 h 31"/>
                  <a:gd name="T42" fmla="*/ 0 w 63"/>
                  <a:gd name="T43" fmla="*/ 1 h 31"/>
                  <a:gd name="T44" fmla="*/ 0 w 63"/>
                  <a:gd name="T45" fmla="*/ 1 h 31"/>
                  <a:gd name="T46" fmla="*/ 0 w 63"/>
                  <a:gd name="T47" fmla="*/ 1 h 31"/>
                  <a:gd name="T48" fmla="*/ 0 w 63"/>
                  <a:gd name="T49" fmla="*/ 1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4" name="Freeform 74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0 w 245"/>
                  <a:gd name="T1" fmla="*/ 1 h 206"/>
                  <a:gd name="T2" fmla="*/ 0 w 245"/>
                  <a:gd name="T3" fmla="*/ 1 h 206"/>
                  <a:gd name="T4" fmla="*/ 0 w 245"/>
                  <a:gd name="T5" fmla="*/ 1 h 206"/>
                  <a:gd name="T6" fmla="*/ 0 w 245"/>
                  <a:gd name="T7" fmla="*/ 1 h 206"/>
                  <a:gd name="T8" fmla="*/ 0 w 245"/>
                  <a:gd name="T9" fmla="*/ 1 h 206"/>
                  <a:gd name="T10" fmla="*/ 0 w 245"/>
                  <a:gd name="T11" fmla="*/ 1 h 206"/>
                  <a:gd name="T12" fmla="*/ 0 w 245"/>
                  <a:gd name="T13" fmla="*/ 1 h 206"/>
                  <a:gd name="T14" fmla="*/ 0 w 245"/>
                  <a:gd name="T15" fmla="*/ 1 h 206"/>
                  <a:gd name="T16" fmla="*/ 0 w 245"/>
                  <a:gd name="T17" fmla="*/ 1 h 206"/>
                  <a:gd name="T18" fmla="*/ 0 w 245"/>
                  <a:gd name="T19" fmla="*/ 1 h 206"/>
                  <a:gd name="T20" fmla="*/ 0 w 245"/>
                  <a:gd name="T21" fmla="*/ 1 h 206"/>
                  <a:gd name="T22" fmla="*/ 0 w 245"/>
                  <a:gd name="T23" fmla="*/ 1 h 206"/>
                  <a:gd name="T24" fmla="*/ 0 w 245"/>
                  <a:gd name="T25" fmla="*/ 1 h 206"/>
                  <a:gd name="T26" fmla="*/ 0 w 245"/>
                  <a:gd name="T27" fmla="*/ 1 h 206"/>
                  <a:gd name="T28" fmla="*/ 0 w 245"/>
                  <a:gd name="T29" fmla="*/ 1 h 206"/>
                  <a:gd name="T30" fmla="*/ 0 w 245"/>
                  <a:gd name="T31" fmla="*/ 1 h 206"/>
                  <a:gd name="T32" fmla="*/ 0 w 245"/>
                  <a:gd name="T33" fmla="*/ 1 h 206"/>
                  <a:gd name="T34" fmla="*/ 0 w 245"/>
                  <a:gd name="T35" fmla="*/ 1 h 206"/>
                  <a:gd name="T36" fmla="*/ 0 w 245"/>
                  <a:gd name="T37" fmla="*/ 1 h 206"/>
                  <a:gd name="T38" fmla="*/ 0 w 245"/>
                  <a:gd name="T39" fmla="*/ 1 h 206"/>
                  <a:gd name="T40" fmla="*/ 0 w 245"/>
                  <a:gd name="T41" fmla="*/ 1 h 206"/>
                  <a:gd name="T42" fmla="*/ 0 w 245"/>
                  <a:gd name="T43" fmla="*/ 1 h 206"/>
                  <a:gd name="T44" fmla="*/ 0 w 245"/>
                  <a:gd name="T45" fmla="*/ 1 h 206"/>
                  <a:gd name="T46" fmla="*/ 0 w 245"/>
                  <a:gd name="T47" fmla="*/ 1 h 206"/>
                  <a:gd name="T48" fmla="*/ 0 w 245"/>
                  <a:gd name="T49" fmla="*/ 1 h 206"/>
                  <a:gd name="T50" fmla="*/ 0 w 245"/>
                  <a:gd name="T51" fmla="*/ 1 h 206"/>
                  <a:gd name="T52" fmla="*/ 0 w 245"/>
                  <a:gd name="T53" fmla="*/ 1 h 206"/>
                  <a:gd name="T54" fmla="*/ 0 w 245"/>
                  <a:gd name="T55" fmla="*/ 1 h 206"/>
                  <a:gd name="T56" fmla="*/ 0 w 245"/>
                  <a:gd name="T57" fmla="*/ 1 h 206"/>
                  <a:gd name="T58" fmla="*/ 0 w 245"/>
                  <a:gd name="T59" fmla="*/ 1 h 206"/>
                  <a:gd name="T60" fmla="*/ 0 w 245"/>
                  <a:gd name="T61" fmla="*/ 1 h 206"/>
                  <a:gd name="T62" fmla="*/ 0 w 245"/>
                  <a:gd name="T63" fmla="*/ 1 h 206"/>
                  <a:gd name="T64" fmla="*/ 0 w 245"/>
                  <a:gd name="T65" fmla="*/ 1 h 206"/>
                  <a:gd name="T66" fmla="*/ 0 w 245"/>
                  <a:gd name="T67" fmla="*/ 1 h 206"/>
                  <a:gd name="T68" fmla="*/ 0 w 245"/>
                  <a:gd name="T69" fmla="*/ 1 h 206"/>
                  <a:gd name="T70" fmla="*/ 0 w 245"/>
                  <a:gd name="T71" fmla="*/ 1 h 206"/>
                  <a:gd name="T72" fmla="*/ 0 w 245"/>
                  <a:gd name="T73" fmla="*/ 1 h 206"/>
                  <a:gd name="T74" fmla="*/ 0 w 245"/>
                  <a:gd name="T75" fmla="*/ 1 h 206"/>
                  <a:gd name="T76" fmla="*/ 0 w 245"/>
                  <a:gd name="T77" fmla="*/ 1 h 206"/>
                  <a:gd name="T78" fmla="*/ 0 w 245"/>
                  <a:gd name="T79" fmla="*/ 1 h 206"/>
                  <a:gd name="T80" fmla="*/ 0 w 245"/>
                  <a:gd name="T81" fmla="*/ 1 h 206"/>
                  <a:gd name="T82" fmla="*/ 0 w 245"/>
                  <a:gd name="T83" fmla="*/ 1 h 206"/>
                  <a:gd name="T84" fmla="*/ 0 w 245"/>
                  <a:gd name="T85" fmla="*/ 1 h 206"/>
                  <a:gd name="T86" fmla="*/ 0 w 245"/>
                  <a:gd name="T87" fmla="*/ 1 h 206"/>
                  <a:gd name="T88" fmla="*/ 0 w 245"/>
                  <a:gd name="T89" fmla="*/ 1 h 206"/>
                  <a:gd name="T90" fmla="*/ 0 w 245"/>
                  <a:gd name="T91" fmla="*/ 1 h 206"/>
                  <a:gd name="T92" fmla="*/ 0 w 245"/>
                  <a:gd name="T93" fmla="*/ 1 h 206"/>
                  <a:gd name="T94" fmla="*/ 0 w 245"/>
                  <a:gd name="T95" fmla="*/ 1 h 206"/>
                  <a:gd name="T96" fmla="*/ 0 w 245"/>
                  <a:gd name="T97" fmla="*/ 1 h 206"/>
                  <a:gd name="T98" fmla="*/ 0 w 245"/>
                  <a:gd name="T99" fmla="*/ 1 h 206"/>
                  <a:gd name="T100" fmla="*/ 0 w 245"/>
                  <a:gd name="T101" fmla="*/ 1 h 206"/>
                  <a:gd name="T102" fmla="*/ 0 w 245"/>
                  <a:gd name="T103" fmla="*/ 1 h 206"/>
                  <a:gd name="T104" fmla="*/ 0 w 245"/>
                  <a:gd name="T105" fmla="*/ 1 h 206"/>
                  <a:gd name="T106" fmla="*/ 0 w 245"/>
                  <a:gd name="T107" fmla="*/ 1 h 206"/>
                  <a:gd name="T108" fmla="*/ 0 w 245"/>
                  <a:gd name="T109" fmla="*/ 0 h 206"/>
                  <a:gd name="T110" fmla="*/ 0 w 245"/>
                  <a:gd name="T111" fmla="*/ 1 h 206"/>
                  <a:gd name="T112" fmla="*/ 0 w 245"/>
                  <a:gd name="T113" fmla="*/ 1 h 206"/>
                  <a:gd name="T114" fmla="*/ 0 w 245"/>
                  <a:gd name="T115" fmla="*/ 1 h 206"/>
                  <a:gd name="T116" fmla="*/ 0 w 245"/>
                  <a:gd name="T117" fmla="*/ 1 h 206"/>
                  <a:gd name="T118" fmla="*/ 0 w 245"/>
                  <a:gd name="T119" fmla="*/ 1 h 206"/>
                  <a:gd name="T120" fmla="*/ 0 w 245"/>
                  <a:gd name="T121" fmla="*/ 1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5" name="Freeform 75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0 w 159"/>
                  <a:gd name="T1" fmla="*/ 1 h 160"/>
                  <a:gd name="T2" fmla="*/ 0 w 159"/>
                  <a:gd name="T3" fmla="*/ 1 h 160"/>
                  <a:gd name="T4" fmla="*/ 0 w 159"/>
                  <a:gd name="T5" fmla="*/ 1 h 160"/>
                  <a:gd name="T6" fmla="*/ 0 w 159"/>
                  <a:gd name="T7" fmla="*/ 1 h 160"/>
                  <a:gd name="T8" fmla="*/ 0 w 159"/>
                  <a:gd name="T9" fmla="*/ 1 h 160"/>
                  <a:gd name="T10" fmla="*/ 0 w 159"/>
                  <a:gd name="T11" fmla="*/ 1 h 160"/>
                  <a:gd name="T12" fmla="*/ 0 w 159"/>
                  <a:gd name="T13" fmla="*/ 1 h 160"/>
                  <a:gd name="T14" fmla="*/ 0 w 159"/>
                  <a:gd name="T15" fmla="*/ 1 h 160"/>
                  <a:gd name="T16" fmla="*/ 0 w 159"/>
                  <a:gd name="T17" fmla="*/ 1 h 160"/>
                  <a:gd name="T18" fmla="*/ 0 w 159"/>
                  <a:gd name="T19" fmla="*/ 1 h 160"/>
                  <a:gd name="T20" fmla="*/ 0 w 159"/>
                  <a:gd name="T21" fmla="*/ 1 h 160"/>
                  <a:gd name="T22" fmla="*/ 0 w 159"/>
                  <a:gd name="T23" fmla="*/ 1 h 160"/>
                  <a:gd name="T24" fmla="*/ 0 w 159"/>
                  <a:gd name="T25" fmla="*/ 1 h 160"/>
                  <a:gd name="T26" fmla="*/ 0 w 159"/>
                  <a:gd name="T27" fmla="*/ 1 h 160"/>
                  <a:gd name="T28" fmla="*/ 0 w 159"/>
                  <a:gd name="T29" fmla="*/ 1 h 160"/>
                  <a:gd name="T30" fmla="*/ 0 w 159"/>
                  <a:gd name="T31" fmla="*/ 1 h 160"/>
                  <a:gd name="T32" fmla="*/ 0 w 159"/>
                  <a:gd name="T33" fmla="*/ 1 h 160"/>
                  <a:gd name="T34" fmla="*/ 0 w 159"/>
                  <a:gd name="T35" fmla="*/ 1 h 160"/>
                  <a:gd name="T36" fmla="*/ 0 w 159"/>
                  <a:gd name="T37" fmla="*/ 1 h 160"/>
                  <a:gd name="T38" fmla="*/ 0 w 159"/>
                  <a:gd name="T39" fmla="*/ 1 h 160"/>
                  <a:gd name="T40" fmla="*/ 0 w 159"/>
                  <a:gd name="T41" fmla="*/ 1 h 160"/>
                  <a:gd name="T42" fmla="*/ 0 w 159"/>
                  <a:gd name="T43" fmla="*/ 1 h 160"/>
                  <a:gd name="T44" fmla="*/ 0 w 159"/>
                  <a:gd name="T45" fmla="*/ 1 h 160"/>
                  <a:gd name="T46" fmla="*/ 0 w 159"/>
                  <a:gd name="T47" fmla="*/ 1 h 160"/>
                  <a:gd name="T48" fmla="*/ 0 w 159"/>
                  <a:gd name="T49" fmla="*/ 1 h 160"/>
                  <a:gd name="T50" fmla="*/ 0 w 159"/>
                  <a:gd name="T51" fmla="*/ 1 h 160"/>
                  <a:gd name="T52" fmla="*/ 0 w 159"/>
                  <a:gd name="T53" fmla="*/ 1 h 160"/>
                  <a:gd name="T54" fmla="*/ 0 w 159"/>
                  <a:gd name="T55" fmla="*/ 1 h 160"/>
                  <a:gd name="T56" fmla="*/ 0 w 159"/>
                  <a:gd name="T57" fmla="*/ 1 h 160"/>
                  <a:gd name="T58" fmla="*/ 0 w 159"/>
                  <a:gd name="T59" fmla="*/ 1 h 160"/>
                  <a:gd name="T60" fmla="*/ 0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0 w 159"/>
                  <a:gd name="T67" fmla="*/ 1 h 160"/>
                  <a:gd name="T68" fmla="*/ 0 w 159"/>
                  <a:gd name="T69" fmla="*/ 1 h 160"/>
                  <a:gd name="T70" fmla="*/ 0 w 159"/>
                  <a:gd name="T71" fmla="*/ 1 h 160"/>
                  <a:gd name="T72" fmla="*/ 0 w 159"/>
                  <a:gd name="T73" fmla="*/ 1 h 160"/>
                  <a:gd name="T74" fmla="*/ 0 w 159"/>
                  <a:gd name="T75" fmla="*/ 1 h 160"/>
                  <a:gd name="T76" fmla="*/ 0 w 159"/>
                  <a:gd name="T77" fmla="*/ 1 h 160"/>
                  <a:gd name="T78" fmla="*/ 0 w 159"/>
                  <a:gd name="T79" fmla="*/ 1 h 160"/>
                  <a:gd name="T80" fmla="*/ 0 w 159"/>
                  <a:gd name="T81" fmla="*/ 1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6" name="Freeform 76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0 w 399"/>
                  <a:gd name="T1" fmla="*/ 1 h 332"/>
                  <a:gd name="T2" fmla="*/ 0 w 399"/>
                  <a:gd name="T3" fmla="*/ 1 h 332"/>
                  <a:gd name="T4" fmla="*/ 0 w 399"/>
                  <a:gd name="T5" fmla="*/ 1 h 332"/>
                  <a:gd name="T6" fmla="*/ 0 w 399"/>
                  <a:gd name="T7" fmla="*/ 1 h 332"/>
                  <a:gd name="T8" fmla="*/ 0 w 399"/>
                  <a:gd name="T9" fmla="*/ 1 h 332"/>
                  <a:gd name="T10" fmla="*/ 0 w 399"/>
                  <a:gd name="T11" fmla="*/ 1 h 332"/>
                  <a:gd name="T12" fmla="*/ 0 w 399"/>
                  <a:gd name="T13" fmla="*/ 2 h 332"/>
                  <a:gd name="T14" fmla="*/ 0 w 399"/>
                  <a:gd name="T15" fmla="*/ 2 h 332"/>
                  <a:gd name="T16" fmla="*/ 0 w 399"/>
                  <a:gd name="T17" fmla="*/ 2 h 332"/>
                  <a:gd name="T18" fmla="*/ 0 w 399"/>
                  <a:gd name="T19" fmla="*/ 2 h 332"/>
                  <a:gd name="T20" fmla="*/ 0 w 399"/>
                  <a:gd name="T21" fmla="*/ 2 h 332"/>
                  <a:gd name="T22" fmla="*/ 0 w 399"/>
                  <a:gd name="T23" fmla="*/ 2 h 332"/>
                  <a:gd name="T24" fmla="*/ 0 w 399"/>
                  <a:gd name="T25" fmla="*/ 2 h 332"/>
                  <a:gd name="T26" fmla="*/ 0 w 399"/>
                  <a:gd name="T27" fmla="*/ 2 h 332"/>
                  <a:gd name="T28" fmla="*/ 0 w 399"/>
                  <a:gd name="T29" fmla="*/ 2 h 332"/>
                  <a:gd name="T30" fmla="*/ 0 w 399"/>
                  <a:gd name="T31" fmla="*/ 2 h 332"/>
                  <a:gd name="T32" fmla="*/ 0 w 399"/>
                  <a:gd name="T33" fmla="*/ 2 h 332"/>
                  <a:gd name="T34" fmla="*/ 0 w 399"/>
                  <a:gd name="T35" fmla="*/ 2 h 332"/>
                  <a:gd name="T36" fmla="*/ 0 w 399"/>
                  <a:gd name="T37" fmla="*/ 2 h 332"/>
                  <a:gd name="T38" fmla="*/ 0 w 399"/>
                  <a:gd name="T39" fmla="*/ 2 h 332"/>
                  <a:gd name="T40" fmla="*/ 0 w 399"/>
                  <a:gd name="T41" fmla="*/ 2 h 332"/>
                  <a:gd name="T42" fmla="*/ 0 w 399"/>
                  <a:gd name="T43" fmla="*/ 2 h 332"/>
                  <a:gd name="T44" fmla="*/ 0 w 399"/>
                  <a:gd name="T45" fmla="*/ 2 h 332"/>
                  <a:gd name="T46" fmla="*/ 0 w 399"/>
                  <a:gd name="T47" fmla="*/ 2 h 332"/>
                  <a:gd name="T48" fmla="*/ 0 w 399"/>
                  <a:gd name="T49" fmla="*/ 2 h 332"/>
                  <a:gd name="T50" fmla="*/ 0 w 399"/>
                  <a:gd name="T51" fmla="*/ 2 h 332"/>
                  <a:gd name="T52" fmla="*/ 0 w 399"/>
                  <a:gd name="T53" fmla="*/ 2 h 332"/>
                  <a:gd name="T54" fmla="*/ 0 w 399"/>
                  <a:gd name="T55" fmla="*/ 2 h 332"/>
                  <a:gd name="T56" fmla="*/ 0 w 399"/>
                  <a:gd name="T57" fmla="*/ 1 h 332"/>
                  <a:gd name="T58" fmla="*/ 0 w 399"/>
                  <a:gd name="T59" fmla="*/ 1 h 332"/>
                  <a:gd name="T60" fmla="*/ 0 w 399"/>
                  <a:gd name="T61" fmla="*/ 1 h 332"/>
                  <a:gd name="T62" fmla="*/ 0 w 399"/>
                  <a:gd name="T63" fmla="*/ 1 h 332"/>
                  <a:gd name="T64" fmla="*/ 0 w 399"/>
                  <a:gd name="T65" fmla="*/ 1 h 332"/>
                  <a:gd name="T66" fmla="*/ 0 w 399"/>
                  <a:gd name="T67" fmla="*/ 1 h 332"/>
                  <a:gd name="T68" fmla="*/ 0 w 399"/>
                  <a:gd name="T69" fmla="*/ 1 h 332"/>
                  <a:gd name="T70" fmla="*/ 0 w 399"/>
                  <a:gd name="T71" fmla="*/ 1 h 332"/>
                  <a:gd name="T72" fmla="*/ 0 w 399"/>
                  <a:gd name="T73" fmla="*/ 1 h 332"/>
                  <a:gd name="T74" fmla="*/ 0 w 399"/>
                  <a:gd name="T75" fmla="*/ 1 h 332"/>
                  <a:gd name="T76" fmla="*/ 0 w 399"/>
                  <a:gd name="T77" fmla="*/ 1 h 332"/>
                  <a:gd name="T78" fmla="*/ 0 w 399"/>
                  <a:gd name="T79" fmla="*/ 1 h 332"/>
                  <a:gd name="T80" fmla="*/ 0 w 399"/>
                  <a:gd name="T81" fmla="*/ 0 h 332"/>
                  <a:gd name="T82" fmla="*/ 0 w 399"/>
                  <a:gd name="T83" fmla="*/ 1 h 332"/>
                  <a:gd name="T84" fmla="*/ 0 w 399"/>
                  <a:gd name="T85" fmla="*/ 1 h 332"/>
                  <a:gd name="T86" fmla="*/ 0 w 399"/>
                  <a:gd name="T87" fmla="*/ 1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7" name="Freeform 77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0 w 348"/>
                  <a:gd name="T1" fmla="*/ 0 h 222"/>
                  <a:gd name="T2" fmla="*/ 0 w 348"/>
                  <a:gd name="T3" fmla="*/ 0 h 222"/>
                  <a:gd name="T4" fmla="*/ 0 w 348"/>
                  <a:gd name="T5" fmla="*/ 0 h 222"/>
                  <a:gd name="T6" fmla="*/ 0 w 348"/>
                  <a:gd name="T7" fmla="*/ 0 h 222"/>
                  <a:gd name="T8" fmla="*/ 0 w 348"/>
                  <a:gd name="T9" fmla="*/ 0 h 222"/>
                  <a:gd name="T10" fmla="*/ 0 w 348"/>
                  <a:gd name="T11" fmla="*/ 0 h 222"/>
                  <a:gd name="T12" fmla="*/ 0 w 348"/>
                  <a:gd name="T13" fmla="*/ 0 h 222"/>
                  <a:gd name="T14" fmla="*/ 0 w 348"/>
                  <a:gd name="T15" fmla="*/ 0 h 222"/>
                  <a:gd name="T16" fmla="*/ 0 w 348"/>
                  <a:gd name="T17" fmla="*/ 0 h 222"/>
                  <a:gd name="T18" fmla="*/ 0 w 348"/>
                  <a:gd name="T19" fmla="*/ 0 h 222"/>
                  <a:gd name="T20" fmla="*/ 0 w 348"/>
                  <a:gd name="T21" fmla="*/ 0 h 222"/>
                  <a:gd name="T22" fmla="*/ 0 w 348"/>
                  <a:gd name="T23" fmla="*/ 0 h 222"/>
                  <a:gd name="T24" fmla="*/ 0 w 348"/>
                  <a:gd name="T25" fmla="*/ 0 h 222"/>
                  <a:gd name="T26" fmla="*/ 0 w 348"/>
                  <a:gd name="T27" fmla="*/ 0 h 222"/>
                  <a:gd name="T28" fmla="*/ 0 w 348"/>
                  <a:gd name="T29" fmla="*/ 0 h 222"/>
                  <a:gd name="T30" fmla="*/ 0 w 348"/>
                  <a:gd name="T31" fmla="*/ 0 h 222"/>
                  <a:gd name="T32" fmla="*/ 0 w 348"/>
                  <a:gd name="T33" fmla="*/ 0 h 222"/>
                  <a:gd name="T34" fmla="*/ 0 w 348"/>
                  <a:gd name="T35" fmla="*/ 0 h 222"/>
                  <a:gd name="T36" fmla="*/ 0 w 348"/>
                  <a:gd name="T37" fmla="*/ 0 h 222"/>
                  <a:gd name="T38" fmla="*/ 0 w 348"/>
                  <a:gd name="T39" fmla="*/ 0 h 222"/>
                  <a:gd name="T40" fmla="*/ 0 w 348"/>
                  <a:gd name="T41" fmla="*/ 0 h 222"/>
                  <a:gd name="T42" fmla="*/ 0 w 348"/>
                  <a:gd name="T43" fmla="*/ 0 h 222"/>
                  <a:gd name="T44" fmla="*/ 0 w 348"/>
                  <a:gd name="T45" fmla="*/ 0 h 222"/>
                  <a:gd name="T46" fmla="*/ 0 w 348"/>
                  <a:gd name="T47" fmla="*/ 0 h 222"/>
                  <a:gd name="T48" fmla="*/ 0 w 348"/>
                  <a:gd name="T49" fmla="*/ 0 h 222"/>
                  <a:gd name="T50" fmla="*/ 0 w 348"/>
                  <a:gd name="T51" fmla="*/ 0 h 222"/>
                  <a:gd name="T52" fmla="*/ 0 w 348"/>
                  <a:gd name="T53" fmla="*/ 0 h 222"/>
                  <a:gd name="T54" fmla="*/ 0 w 348"/>
                  <a:gd name="T55" fmla="*/ 0 h 222"/>
                  <a:gd name="T56" fmla="*/ 0 w 348"/>
                  <a:gd name="T57" fmla="*/ 0 h 222"/>
                  <a:gd name="T58" fmla="*/ 0 w 348"/>
                  <a:gd name="T59" fmla="*/ 0 h 222"/>
                  <a:gd name="T60" fmla="*/ 0 w 348"/>
                  <a:gd name="T61" fmla="*/ 0 h 222"/>
                  <a:gd name="T62" fmla="*/ 0 w 348"/>
                  <a:gd name="T63" fmla="*/ 0 h 222"/>
                  <a:gd name="T64" fmla="*/ 0 w 348"/>
                  <a:gd name="T65" fmla="*/ 0 h 222"/>
                  <a:gd name="T66" fmla="*/ 0 w 348"/>
                  <a:gd name="T67" fmla="*/ 0 h 222"/>
                  <a:gd name="T68" fmla="*/ 0 w 348"/>
                  <a:gd name="T69" fmla="*/ 0 h 222"/>
                  <a:gd name="T70" fmla="*/ 0 w 348"/>
                  <a:gd name="T71" fmla="*/ 0 h 222"/>
                  <a:gd name="T72" fmla="*/ 0 w 348"/>
                  <a:gd name="T73" fmla="*/ 0 h 222"/>
                  <a:gd name="T74" fmla="*/ 0 w 348"/>
                  <a:gd name="T75" fmla="*/ 0 h 222"/>
                  <a:gd name="T76" fmla="*/ 0 w 348"/>
                  <a:gd name="T77" fmla="*/ 0 h 222"/>
                  <a:gd name="T78" fmla="*/ 0 w 348"/>
                  <a:gd name="T79" fmla="*/ 0 h 222"/>
                  <a:gd name="T80" fmla="*/ 0 w 348"/>
                  <a:gd name="T81" fmla="*/ 0 h 222"/>
                  <a:gd name="T82" fmla="*/ 0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0 w 348"/>
                  <a:gd name="T91" fmla="*/ 0 h 222"/>
                  <a:gd name="T92" fmla="*/ 0 w 348"/>
                  <a:gd name="T93" fmla="*/ 0 h 222"/>
                  <a:gd name="T94" fmla="*/ 0 w 348"/>
                  <a:gd name="T95" fmla="*/ 0 h 222"/>
                  <a:gd name="T96" fmla="*/ 0 w 348"/>
                  <a:gd name="T97" fmla="*/ 0 h 222"/>
                  <a:gd name="T98" fmla="*/ 0 w 348"/>
                  <a:gd name="T99" fmla="*/ 0 h 222"/>
                  <a:gd name="T100" fmla="*/ 0 w 348"/>
                  <a:gd name="T101" fmla="*/ 0 h 222"/>
                  <a:gd name="T102" fmla="*/ 0 w 348"/>
                  <a:gd name="T103" fmla="*/ 0 h 222"/>
                  <a:gd name="T104" fmla="*/ 0 w 348"/>
                  <a:gd name="T105" fmla="*/ 0 h 222"/>
                  <a:gd name="T106" fmla="*/ 0 w 348"/>
                  <a:gd name="T107" fmla="*/ 0 h 222"/>
                  <a:gd name="T108" fmla="*/ 0 w 348"/>
                  <a:gd name="T109" fmla="*/ 0 h 222"/>
                  <a:gd name="T110" fmla="*/ 0 w 348"/>
                  <a:gd name="T111" fmla="*/ 0 h 222"/>
                  <a:gd name="T112" fmla="*/ 0 w 348"/>
                  <a:gd name="T113" fmla="*/ 0 h 222"/>
                  <a:gd name="T114" fmla="*/ 0 w 348"/>
                  <a:gd name="T115" fmla="*/ 0 h 222"/>
                  <a:gd name="T116" fmla="*/ 0 w 348"/>
                  <a:gd name="T117" fmla="*/ 0 h 222"/>
                  <a:gd name="T118" fmla="*/ 0 w 348"/>
                  <a:gd name="T119" fmla="*/ 0 h 222"/>
                  <a:gd name="T120" fmla="*/ 0 w 348"/>
                  <a:gd name="T121" fmla="*/ 0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8" name="Freeform 78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0 h 207"/>
                  <a:gd name="T2" fmla="*/ 0 w 142"/>
                  <a:gd name="T3" fmla="*/ 0 h 207"/>
                  <a:gd name="T4" fmla="*/ 0 w 142"/>
                  <a:gd name="T5" fmla="*/ 0 h 207"/>
                  <a:gd name="T6" fmla="*/ 0 w 142"/>
                  <a:gd name="T7" fmla="*/ 0 h 207"/>
                  <a:gd name="T8" fmla="*/ 0 w 142"/>
                  <a:gd name="T9" fmla="*/ 0 h 207"/>
                  <a:gd name="T10" fmla="*/ 0 w 142"/>
                  <a:gd name="T11" fmla="*/ 0 h 207"/>
                  <a:gd name="T12" fmla="*/ 0 w 142"/>
                  <a:gd name="T13" fmla="*/ 0 h 207"/>
                  <a:gd name="T14" fmla="*/ 0 w 142"/>
                  <a:gd name="T15" fmla="*/ 0 h 207"/>
                  <a:gd name="T16" fmla="*/ 0 w 142"/>
                  <a:gd name="T17" fmla="*/ 0 h 207"/>
                  <a:gd name="T18" fmla="*/ 0 w 142"/>
                  <a:gd name="T19" fmla="*/ 0 h 207"/>
                  <a:gd name="T20" fmla="*/ 0 w 142"/>
                  <a:gd name="T21" fmla="*/ 0 h 207"/>
                  <a:gd name="T22" fmla="*/ 0 w 142"/>
                  <a:gd name="T23" fmla="*/ 0 h 207"/>
                  <a:gd name="T24" fmla="*/ 0 w 142"/>
                  <a:gd name="T25" fmla="*/ 0 h 207"/>
                  <a:gd name="T26" fmla="*/ 0 w 142"/>
                  <a:gd name="T27" fmla="*/ 0 h 207"/>
                  <a:gd name="T28" fmla="*/ 0 w 142"/>
                  <a:gd name="T29" fmla="*/ 0 h 207"/>
                  <a:gd name="T30" fmla="*/ 0 w 142"/>
                  <a:gd name="T31" fmla="*/ 0 h 207"/>
                  <a:gd name="T32" fmla="*/ 0 w 142"/>
                  <a:gd name="T33" fmla="*/ 0 h 207"/>
                  <a:gd name="T34" fmla="*/ 0 w 142"/>
                  <a:gd name="T35" fmla="*/ 0 h 207"/>
                  <a:gd name="T36" fmla="*/ 0 w 142"/>
                  <a:gd name="T37" fmla="*/ 0 h 207"/>
                  <a:gd name="T38" fmla="*/ 0 w 142"/>
                  <a:gd name="T39" fmla="*/ 0 h 207"/>
                  <a:gd name="T40" fmla="*/ 0 w 142"/>
                  <a:gd name="T41" fmla="*/ 0 h 207"/>
                  <a:gd name="T42" fmla="*/ 0 w 142"/>
                  <a:gd name="T43" fmla="*/ 0 h 207"/>
                  <a:gd name="T44" fmla="*/ 0 w 142"/>
                  <a:gd name="T45" fmla="*/ 0 h 207"/>
                  <a:gd name="T46" fmla="*/ 0 w 142"/>
                  <a:gd name="T47" fmla="*/ 0 h 207"/>
                  <a:gd name="T48" fmla="*/ 0 w 142"/>
                  <a:gd name="T49" fmla="*/ 0 h 207"/>
                  <a:gd name="T50" fmla="*/ 0 w 142"/>
                  <a:gd name="T51" fmla="*/ 0 h 207"/>
                  <a:gd name="T52" fmla="*/ 0 w 142"/>
                  <a:gd name="T53" fmla="*/ 0 h 207"/>
                  <a:gd name="T54" fmla="*/ 0 w 142"/>
                  <a:gd name="T55" fmla="*/ 0 h 207"/>
                  <a:gd name="T56" fmla="*/ 0 w 142"/>
                  <a:gd name="T57" fmla="*/ 0 h 207"/>
                  <a:gd name="T58" fmla="*/ 0 w 142"/>
                  <a:gd name="T59" fmla="*/ 0 h 207"/>
                  <a:gd name="T60" fmla="*/ 0 w 142"/>
                  <a:gd name="T61" fmla="*/ 0 h 207"/>
                  <a:gd name="T62" fmla="*/ 0 w 142"/>
                  <a:gd name="T63" fmla="*/ 0 h 207"/>
                  <a:gd name="T64" fmla="*/ 0 w 142"/>
                  <a:gd name="T65" fmla="*/ 0 h 207"/>
                  <a:gd name="T66" fmla="*/ 0 w 142"/>
                  <a:gd name="T67" fmla="*/ 0 h 207"/>
                  <a:gd name="T68" fmla="*/ 0 w 142"/>
                  <a:gd name="T69" fmla="*/ 0 h 207"/>
                  <a:gd name="T70" fmla="*/ 0 w 142"/>
                  <a:gd name="T71" fmla="*/ 0 h 207"/>
                  <a:gd name="T72" fmla="*/ 0 w 142"/>
                  <a:gd name="T73" fmla="*/ 0 h 207"/>
                  <a:gd name="T74" fmla="*/ 0 w 142"/>
                  <a:gd name="T75" fmla="*/ 0 h 207"/>
                  <a:gd name="T76" fmla="*/ 0 w 142"/>
                  <a:gd name="T77" fmla="*/ 0 h 207"/>
                  <a:gd name="T78" fmla="*/ 0 w 142"/>
                  <a:gd name="T79" fmla="*/ 0 h 207"/>
                  <a:gd name="T80" fmla="*/ 0 w 142"/>
                  <a:gd name="T81" fmla="*/ 0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9" name="Freeform 79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0 w 303"/>
                  <a:gd name="T1" fmla="*/ 0 h 272"/>
                  <a:gd name="T2" fmla="*/ 0 w 303"/>
                  <a:gd name="T3" fmla="*/ 0 h 272"/>
                  <a:gd name="T4" fmla="*/ 0 w 303"/>
                  <a:gd name="T5" fmla="*/ 0 h 272"/>
                  <a:gd name="T6" fmla="*/ 0 w 303"/>
                  <a:gd name="T7" fmla="*/ 0 h 272"/>
                  <a:gd name="T8" fmla="*/ 0 w 303"/>
                  <a:gd name="T9" fmla="*/ 0 h 272"/>
                  <a:gd name="T10" fmla="*/ 0 w 303"/>
                  <a:gd name="T11" fmla="*/ 0 h 272"/>
                  <a:gd name="T12" fmla="*/ 0 w 303"/>
                  <a:gd name="T13" fmla="*/ 0 h 272"/>
                  <a:gd name="T14" fmla="*/ 0 w 303"/>
                  <a:gd name="T15" fmla="*/ 0 h 272"/>
                  <a:gd name="T16" fmla="*/ 0 w 303"/>
                  <a:gd name="T17" fmla="*/ 0 h 272"/>
                  <a:gd name="T18" fmla="*/ 0 w 303"/>
                  <a:gd name="T19" fmla="*/ 0 h 272"/>
                  <a:gd name="T20" fmla="*/ 0 w 303"/>
                  <a:gd name="T21" fmla="*/ 1 h 272"/>
                  <a:gd name="T22" fmla="*/ 0 w 303"/>
                  <a:gd name="T23" fmla="*/ 1 h 272"/>
                  <a:gd name="T24" fmla="*/ 0 w 303"/>
                  <a:gd name="T25" fmla="*/ 1 h 272"/>
                  <a:gd name="T26" fmla="*/ 0 w 303"/>
                  <a:gd name="T27" fmla="*/ 1 h 272"/>
                  <a:gd name="T28" fmla="*/ 0 w 303"/>
                  <a:gd name="T29" fmla="*/ 0 h 272"/>
                  <a:gd name="T30" fmla="*/ 0 w 303"/>
                  <a:gd name="T31" fmla="*/ 0 h 272"/>
                  <a:gd name="T32" fmla="*/ 0 w 303"/>
                  <a:gd name="T33" fmla="*/ 0 h 272"/>
                  <a:gd name="T34" fmla="*/ 0 w 303"/>
                  <a:gd name="T35" fmla="*/ 0 h 272"/>
                  <a:gd name="T36" fmla="*/ 0 w 303"/>
                  <a:gd name="T37" fmla="*/ 0 h 272"/>
                  <a:gd name="T38" fmla="*/ 0 w 303"/>
                  <a:gd name="T39" fmla="*/ 0 h 272"/>
                  <a:gd name="T40" fmla="*/ 0 w 303"/>
                  <a:gd name="T41" fmla="*/ 0 h 272"/>
                  <a:gd name="T42" fmla="*/ 0 w 303"/>
                  <a:gd name="T43" fmla="*/ 0 h 272"/>
                  <a:gd name="T44" fmla="*/ 0 w 303"/>
                  <a:gd name="T45" fmla="*/ 0 h 272"/>
                  <a:gd name="T46" fmla="*/ 0 w 303"/>
                  <a:gd name="T47" fmla="*/ 0 h 272"/>
                  <a:gd name="T48" fmla="*/ 0 w 303"/>
                  <a:gd name="T49" fmla="*/ 0 h 272"/>
                  <a:gd name="T50" fmla="*/ 0 w 303"/>
                  <a:gd name="T51" fmla="*/ 0 h 272"/>
                  <a:gd name="T52" fmla="*/ 0 w 303"/>
                  <a:gd name="T53" fmla="*/ 0 h 272"/>
                  <a:gd name="T54" fmla="*/ 0 w 303"/>
                  <a:gd name="T55" fmla="*/ 0 h 272"/>
                  <a:gd name="T56" fmla="*/ 0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0 w 303"/>
                  <a:gd name="T63" fmla="*/ 0 h 272"/>
                  <a:gd name="T64" fmla="*/ 0 w 303"/>
                  <a:gd name="T65" fmla="*/ 0 h 272"/>
                  <a:gd name="T66" fmla="*/ 0 w 303"/>
                  <a:gd name="T67" fmla="*/ 0 h 272"/>
                  <a:gd name="T68" fmla="*/ 0 w 303"/>
                  <a:gd name="T69" fmla="*/ 0 h 272"/>
                  <a:gd name="T70" fmla="*/ 0 w 303"/>
                  <a:gd name="T71" fmla="*/ 0 h 272"/>
                  <a:gd name="T72" fmla="*/ 0 w 303"/>
                  <a:gd name="T73" fmla="*/ 0 h 272"/>
                  <a:gd name="T74" fmla="*/ 0 w 303"/>
                  <a:gd name="T75" fmla="*/ 0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37" name="Group 80"/>
          <p:cNvGrpSpPr>
            <a:grpSpLocks/>
          </p:cNvGrpSpPr>
          <p:nvPr/>
        </p:nvGrpSpPr>
        <p:grpSpPr bwMode="auto">
          <a:xfrm>
            <a:off x="2373313" y="4216400"/>
            <a:ext cx="414337" cy="509588"/>
            <a:chOff x="2870" y="1518"/>
            <a:chExt cx="292" cy="320"/>
          </a:xfrm>
        </p:grpSpPr>
        <p:graphicFrame>
          <p:nvGraphicFramePr>
            <p:cNvPr id="9248" name="Object 8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4" name="Clip" r:id="rId12" imgW="826829" imgH="840406" progId="MS_ClipArt_Gallery.2">
                    <p:embed/>
                  </p:oleObj>
                </mc:Choice>
                <mc:Fallback>
                  <p:oleObj name="Clip" r:id="rId12" imgW="826829" imgH="840406" progId="MS_ClipArt_Gallery.2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8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" name="Clip" r:id="rId13" imgW="1268295" imgH="1199426" progId="MS_ClipArt_Gallery.2">
                    <p:embed/>
                  </p:oleObj>
                </mc:Choice>
                <mc:Fallback>
                  <p:oleObj name="Clip" r:id="rId13" imgW="1268295" imgH="1199426" progId="MS_ClipArt_Gallery.2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8" name="Group 83"/>
          <p:cNvGrpSpPr>
            <a:grpSpLocks/>
          </p:cNvGrpSpPr>
          <p:nvPr/>
        </p:nvGrpSpPr>
        <p:grpSpPr bwMode="auto">
          <a:xfrm>
            <a:off x="2552700" y="4757738"/>
            <a:ext cx="415925" cy="509587"/>
            <a:chOff x="2870" y="1518"/>
            <a:chExt cx="292" cy="320"/>
          </a:xfrm>
        </p:grpSpPr>
        <p:graphicFrame>
          <p:nvGraphicFramePr>
            <p:cNvPr id="9246" name="Object 8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6" name="Clip" r:id="rId14" imgW="826829" imgH="840406" progId="MS_ClipArt_Gallery.2">
                    <p:embed/>
                  </p:oleObj>
                </mc:Choice>
                <mc:Fallback>
                  <p:oleObj name="Clip" r:id="rId14" imgW="826829" imgH="840406" progId="MS_ClipArt_Gallery.2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" name="Object 8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7" name="Clip" r:id="rId15" imgW="1268295" imgH="1199426" progId="MS_ClipArt_Gallery.2">
                    <p:embed/>
                  </p:oleObj>
                </mc:Choice>
                <mc:Fallback>
                  <p:oleObj name="Clip" r:id="rId15" imgW="1268295" imgH="1199426" progId="MS_ClipArt_Gallery.2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9" name="Group 86"/>
          <p:cNvGrpSpPr>
            <a:grpSpLocks/>
          </p:cNvGrpSpPr>
          <p:nvPr/>
        </p:nvGrpSpPr>
        <p:grpSpPr bwMode="auto">
          <a:xfrm>
            <a:off x="3455988" y="4225925"/>
            <a:ext cx="415925" cy="511175"/>
            <a:chOff x="2870" y="1518"/>
            <a:chExt cx="292" cy="320"/>
          </a:xfrm>
        </p:grpSpPr>
        <p:graphicFrame>
          <p:nvGraphicFramePr>
            <p:cNvPr id="9244" name="Object 8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8" name="Clip" r:id="rId16" imgW="826829" imgH="840406" progId="MS_ClipArt_Gallery.2">
                    <p:embed/>
                  </p:oleObj>
                </mc:Choice>
                <mc:Fallback>
                  <p:oleObj name="Clip" r:id="rId16" imgW="826829" imgH="840406" progId="MS_ClipArt_Gallery.2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5" name="Object 8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9" name="Clip" r:id="rId17" imgW="1268295" imgH="1199426" progId="MS_ClipArt_Gallery.2">
                    <p:embed/>
                  </p:oleObj>
                </mc:Choice>
                <mc:Fallback>
                  <p:oleObj name="Clip" r:id="rId17" imgW="1268295" imgH="1199426" progId="MS_ClipArt_Gallery.2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0" name="Group 89"/>
          <p:cNvGrpSpPr>
            <a:grpSpLocks/>
          </p:cNvGrpSpPr>
          <p:nvPr/>
        </p:nvGrpSpPr>
        <p:grpSpPr bwMode="auto">
          <a:xfrm>
            <a:off x="3009900" y="4767263"/>
            <a:ext cx="414338" cy="509587"/>
            <a:chOff x="2870" y="1518"/>
            <a:chExt cx="292" cy="320"/>
          </a:xfrm>
        </p:grpSpPr>
        <p:graphicFrame>
          <p:nvGraphicFramePr>
            <p:cNvPr id="9242" name="Object 9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0" name="Clip" r:id="rId18" imgW="826829" imgH="840406" progId="MS_ClipArt_Gallery.2">
                    <p:embed/>
                  </p:oleObj>
                </mc:Choice>
                <mc:Fallback>
                  <p:oleObj name="Clip" r:id="rId18" imgW="826829" imgH="840406" progId="MS_ClipArt_Gallery.2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3" name="Object 9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1" name="Clip" r:id="rId19" imgW="1268295" imgH="1199426" progId="MS_ClipArt_Gallery.2">
                    <p:embed/>
                  </p:oleObj>
                </mc:Choice>
                <mc:Fallback>
                  <p:oleObj name="Clip" r:id="rId19" imgW="1268295" imgH="1199426" progId="MS_ClipArt_Gallery.2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589088" y="6083300"/>
            <a:ext cx="722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SSID</a:t>
            </a:r>
          </a:p>
        </p:txBody>
      </p:sp>
    </p:spTree>
  </p:cSld>
  <p:clrMapOvr>
    <a:masterClrMapping/>
  </p:clrMapOvr>
  <p:transition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802.1x &amp; Extensible Authentication Protocol (EAP)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42888" y="1384300"/>
            <a:ext cx="8358187" cy="5473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Provides multiple ways to authenticate into the network</a:t>
            </a:r>
          </a:p>
          <a:p>
            <a:pPr eaLnBrk="1" hangingPunct="1">
              <a:defRPr/>
            </a:pPr>
            <a:r>
              <a:rPr lang="en-US" dirty="0"/>
              <a:t>Originally for wired and PTP connections, EAP now for 802.11</a:t>
            </a:r>
          </a:p>
          <a:p>
            <a:pPr eaLnBrk="1" hangingPunct="1">
              <a:defRPr/>
            </a:pPr>
            <a:r>
              <a:rPr lang="en-US" dirty="0"/>
              <a:t>Supplicant – Host trying to authenticate</a:t>
            </a:r>
          </a:p>
          <a:p>
            <a:pPr eaLnBrk="1" hangingPunct="1">
              <a:defRPr/>
            </a:pPr>
            <a:r>
              <a:rPr lang="en-US" dirty="0"/>
              <a:t>Authenticator – AP communicating with Supplicant</a:t>
            </a:r>
          </a:p>
          <a:p>
            <a:pPr eaLnBrk="1" hangingPunct="1">
              <a:defRPr/>
            </a:pPr>
            <a:r>
              <a:rPr lang="en-US" dirty="0"/>
              <a:t>Authentication Server – backend server which takes care of authentication by</a:t>
            </a:r>
          </a:p>
          <a:p>
            <a:pPr marL="0" indent="0" eaLnBrk="1" hangingPunct="1">
              <a:buFont typeface="Gill Sans"/>
              <a:buNone/>
              <a:defRPr/>
            </a:pPr>
            <a:r>
              <a:rPr lang="en-US" dirty="0"/>
              <a:t>   user credentials or token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67161E21-24F8-448C-937B-CBC0B38DC3CA}" type="slidenum">
              <a:rPr lang="en-US" altLang="en-US" sz="800"/>
              <a:pPr/>
              <a:t>40</a:t>
            </a:fld>
            <a:endParaRPr lang="en-US" altLang="en-US" sz="800"/>
          </a:p>
        </p:txBody>
      </p:sp>
      <p:pic>
        <p:nvPicPr>
          <p:cNvPr id="45061" name="Picture 6" descr="File:802.1X wired protoc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3760788"/>
            <a:ext cx="4229100" cy="2705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34950" y="4440238"/>
            <a:ext cx="4616450" cy="2446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marL="239713" indent="-239713" eaLnBrk="1" hangingPunct="1">
              <a:buClr>
                <a:srgbClr val="400080"/>
              </a:buClr>
              <a:buSzPct val="88000"/>
              <a:buFont typeface="Arial" pitchFamily="34" charset="0"/>
              <a:buChar char="•"/>
              <a:defRPr/>
            </a:pPr>
            <a:r>
              <a:rPr lang="en-US" sz="2500" b="0" kern="0" dirty="0">
                <a:latin typeface="+mn-lt"/>
                <a:ea typeface="MS PGothic" panose="020B0600070205080204" pitchFamily="34" charset="-128"/>
                <a:cs typeface="+mn-cs"/>
                <a:sym typeface="Arial" pitchFamily="34" charset="0"/>
              </a:rPr>
              <a:t>Offers mutual authentication, both Client and Authenticator are assured</a:t>
            </a:r>
          </a:p>
          <a:p>
            <a:pPr marL="239713" indent="-239713" eaLnBrk="1" hangingPunct="1">
              <a:buClr>
                <a:srgbClr val="400080"/>
              </a:buClr>
              <a:buSzPct val="88000"/>
              <a:buFont typeface="Arial" pitchFamily="34" charset="0"/>
              <a:buChar char="•"/>
              <a:defRPr/>
            </a:pPr>
            <a:r>
              <a:rPr lang="en-US" sz="2500" b="0" kern="0" dirty="0">
                <a:latin typeface="+mn-lt"/>
                <a:ea typeface="MS PGothic" panose="020B0600070205080204" pitchFamily="34" charset="-128"/>
                <a:cs typeface="+mn-cs"/>
                <a:sym typeface="Arial" pitchFamily="34" charset="0"/>
              </a:rPr>
              <a:t>EAP is the framework, many implementations exist</a:t>
            </a:r>
          </a:p>
          <a:p>
            <a:pPr marL="239713" indent="-239713" eaLnBrk="1" hangingPunct="1">
              <a:buClr>
                <a:srgbClr val="400080"/>
              </a:buClr>
              <a:buSzPct val="88000"/>
              <a:buFont typeface="Gill Sans"/>
              <a:buChar char="•"/>
              <a:defRPr/>
            </a:pPr>
            <a:endParaRPr lang="en-US" sz="2500" b="0" kern="0" dirty="0">
              <a:latin typeface="+mn-lt"/>
              <a:ea typeface="MS PGothic" panose="020B0600070205080204" pitchFamily="34" charset="-128"/>
              <a:cs typeface="+mn-cs"/>
              <a:sym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2988" y="6453188"/>
            <a:ext cx="13668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kern="0" dirty="0">
                <a:ea typeface="MS PGothic" panose="020B0600070205080204" pitchFamily="34" charset="-128"/>
                <a:sym typeface="Arial" pitchFamily="34" charset="0"/>
              </a:rPr>
              <a:t>Wikipedia</a:t>
            </a:r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EAP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LEAP – Lightweight EAP</a:t>
            </a:r>
          </a:p>
          <a:p>
            <a:pPr lvl="2"/>
            <a:r>
              <a:rPr lang="en-US" altLang="en-US"/>
              <a:t>Cisco propriety</a:t>
            </a:r>
          </a:p>
          <a:p>
            <a:pPr lvl="2"/>
            <a:r>
              <a:rPr lang="en-US" altLang="en-US"/>
              <a:t>No PKI required, easy to deploy</a:t>
            </a:r>
          </a:p>
          <a:p>
            <a:pPr lvl="2"/>
            <a:r>
              <a:rPr lang="en-US" altLang="en-US"/>
              <a:t>Flawed and vulnerable, superseded by EAP-FAST</a:t>
            </a:r>
          </a:p>
          <a:p>
            <a:r>
              <a:rPr lang="en-US" altLang="en-US"/>
              <a:t>PEAP – Protected EAP</a:t>
            </a:r>
          </a:p>
          <a:p>
            <a:pPr lvl="2"/>
            <a:r>
              <a:rPr lang="en-US" altLang="en-US"/>
              <a:t>Stronger implementation</a:t>
            </a:r>
          </a:p>
          <a:p>
            <a:pPr lvl="2"/>
            <a:r>
              <a:rPr lang="en-US" altLang="en-US"/>
              <a:t>Tunnels the EAP authentication and traffic in a TLS tunnel</a:t>
            </a:r>
          </a:p>
          <a:p>
            <a:r>
              <a:rPr lang="en-US" altLang="en-US"/>
              <a:t>EAP-TLS</a:t>
            </a:r>
          </a:p>
          <a:p>
            <a:pPr lvl="2"/>
            <a:r>
              <a:rPr lang="en-US" altLang="en-US"/>
              <a:t>Certificate based authentication</a:t>
            </a:r>
          </a:p>
          <a:p>
            <a:r>
              <a:rPr lang="en-US" altLang="en-US"/>
              <a:t>Many others</a:t>
            </a:r>
          </a:p>
          <a:p>
            <a:r>
              <a:rPr lang="en-US" altLang="en-US"/>
              <a:t>The strongest EAP implementations all rely on a solid PKI deployment</a:t>
            </a:r>
          </a:p>
          <a:p>
            <a:pPr lvl="1"/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C8179D96-4D26-4AB5-B648-673A281B43C9}" type="slidenum">
              <a:rPr lang="en-US" altLang="en-US" sz="800"/>
              <a:pPr/>
              <a:t>41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802.11 IDS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IDSs for 802.11 but are limited</a:t>
            </a:r>
          </a:p>
          <a:p>
            <a:r>
              <a:rPr lang="en-US" altLang="en-US"/>
              <a:t>Signature Analysis</a:t>
            </a:r>
          </a:p>
          <a:p>
            <a:pPr lvl="2"/>
            <a:r>
              <a:rPr lang="en-US" altLang="en-US"/>
              <a:t>Identify packets uniquely and fast</a:t>
            </a:r>
          </a:p>
          <a:p>
            <a:pPr lvl="2"/>
            <a:r>
              <a:rPr lang="en-US" altLang="en-US"/>
              <a:t>Fragmentation packets, Replay attempts, Deauth attacks</a:t>
            </a:r>
          </a:p>
          <a:p>
            <a:pPr lvl="2"/>
            <a:r>
              <a:rPr lang="en-US" altLang="en-US"/>
              <a:t>Stateful IDSs can group wireless frames together to look for more sophisticated attacks at cost of more resources</a:t>
            </a:r>
          </a:p>
          <a:p>
            <a:r>
              <a:rPr lang="en-US" altLang="en-US"/>
              <a:t>Trend Analysis</a:t>
            </a:r>
          </a:p>
          <a:p>
            <a:pPr lvl="2"/>
            <a:r>
              <a:rPr lang="en-US" altLang="en-US"/>
              <a:t>Create a baseline for the network</a:t>
            </a:r>
          </a:p>
          <a:p>
            <a:pPr lvl="2"/>
            <a:r>
              <a:rPr lang="en-US" altLang="en-US"/>
              <a:t>Alerts on anomalies, e.g., rogue AP, DOS</a:t>
            </a:r>
          </a:p>
          <a:p>
            <a:r>
              <a:rPr lang="en-US" altLang="en-US"/>
              <a:t>IPSs are not practical since malicious wireless clients can change their MACs to an authorized</a:t>
            </a:r>
          </a:p>
          <a:p>
            <a:pPr lvl="1"/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D69D54B7-58BA-48A3-9EE0-32DF964EF1F7}" type="slidenum">
              <a:rPr lang="en-US" altLang="en-US" sz="800"/>
              <a:pPr/>
              <a:t>42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802.11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WPA2-AES with a strong passphrase</a:t>
            </a:r>
          </a:p>
          <a:p>
            <a:pPr lvl="2"/>
            <a:r>
              <a:rPr lang="en-US" altLang="en-US"/>
              <a:t>Better yet, use a RADIUS server</a:t>
            </a:r>
          </a:p>
          <a:p>
            <a:r>
              <a:rPr lang="en-US" altLang="en-US"/>
              <a:t>Disable backwards compatibility with WEP and TKIP</a:t>
            </a:r>
          </a:p>
          <a:p>
            <a:r>
              <a:rPr lang="en-US" altLang="en-US"/>
              <a:t>Protect the physical network</a:t>
            </a:r>
          </a:p>
          <a:p>
            <a:r>
              <a:rPr lang="en-US" altLang="en-US"/>
              <a:t>Implement a robust PKI and EAP implementation</a:t>
            </a:r>
          </a:p>
          <a:p>
            <a:pPr lvl="2"/>
            <a:r>
              <a:rPr lang="en-US" altLang="en-US"/>
              <a:t>TTLS, PEAP-EAP-TLS, EAP-FAST</a:t>
            </a:r>
          </a:p>
          <a:p>
            <a:r>
              <a:rPr lang="en-US" altLang="en-US"/>
              <a:t>Update client trusted certificates, do not use OS defaults</a:t>
            </a:r>
          </a:p>
          <a:p>
            <a:r>
              <a:rPr lang="en-US" altLang="en-US"/>
              <a:t>Run latest vendor firmware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BA1E1166-D0B3-4FCB-B29F-B5984F1AD1C2}" type="slidenum">
              <a:rPr lang="en-US" altLang="en-US" sz="800"/>
              <a:pPr/>
              <a:t>43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679450"/>
            <a:ext cx="7358062" cy="596900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802.11 security summary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93763" y="1527175"/>
            <a:ext cx="7358062" cy="795338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altLang="en-US">
                <a:cs typeface="Arial" pitchFamily="34" charset="0"/>
              </a:rPr>
              <a:t>SSID and MAC access control lists provide minimal security</a:t>
            </a:r>
          </a:p>
          <a:p>
            <a:pPr marL="0" indent="0" eaLnBrk="1" hangingPunct="1">
              <a:buFontTx/>
              <a:buChar char="•"/>
            </a:pPr>
            <a:r>
              <a:rPr lang="en-US" altLang="en-US">
                <a:cs typeface="Arial" pitchFamily="34" charset="0"/>
              </a:rPr>
              <a:t>WPA2 encryption is required to not radiate all traffic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>
                <a:cs typeface="Arial" pitchFamily="34" charset="0"/>
              </a:rPr>
              <a:t>Back-end authentication server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>
                <a:cs typeface="Arial" pitchFamily="34" charset="0"/>
              </a:rPr>
              <a:t>Public-key cryptography for authentication and master key distribution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>
                <a:cs typeface="Arial" pitchFamily="34" charset="0"/>
              </a:rPr>
              <a:t>Using WPA2-AES and a random key, it’s take thousands of years to brute force</a:t>
            </a:r>
          </a:p>
          <a:p>
            <a:pPr marL="0" lvl="1" indent="0" eaLnBrk="1" hangingPunct="1">
              <a:buFont typeface="Arial" pitchFamily="34" charset="0"/>
              <a:buChar char="•"/>
            </a:pPr>
            <a:r>
              <a:rPr lang="en-US" altLang="en-US"/>
              <a:t>Security strength is tied to the strength of the key, don’t use dictionary words or character substitutions l1k3 th!$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EDD1D833-B2C1-450F-A27D-4FB10D859B9E}" type="slidenum">
              <a:rPr lang="en-US" altLang="en-US" sz="800"/>
              <a:pPr/>
              <a:t>44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DDE7-95C4-0B45-8612-51E98801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WPA3 Security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A227-0315-AB48-8359-50593076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Forward Secrecy</a:t>
            </a:r>
          </a:p>
          <a:p>
            <a:r>
              <a:rPr lang="en-US" dirty="0"/>
              <a:t>No more offline dictionary attacks on </a:t>
            </a:r>
            <a:r>
              <a:rPr lang="en-US" dirty="0" err="1"/>
              <a:t>passphase</a:t>
            </a:r>
            <a:endParaRPr lang="en-US" dirty="0"/>
          </a:p>
          <a:p>
            <a:r>
              <a:rPr lang="en-US" dirty="0"/>
              <a:t>“Wi-Fi” Easy Connect – improved Wi-Fi Protected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BF85E-EB85-B94D-821A-6853810C4F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53897-4353-4D7C-BE51-D1C379921136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283442"/>
      </p:ext>
    </p:extLst>
  </p:cSld>
  <p:clrMapOvr>
    <a:masterClrMapping/>
  </p:clrMapOvr>
  <p:transition spd="med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Setup (WPS)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Flawed feature that allows simple network devices to easily connect to a WPA2 network</a:t>
            </a:r>
          </a:p>
          <a:p>
            <a:pPr lvl="2"/>
            <a:r>
              <a:rPr lang="en-US" altLang="en-US" dirty="0"/>
              <a:t>Used for devices such as printers</a:t>
            </a:r>
          </a:p>
          <a:p>
            <a:r>
              <a:rPr lang="en-US" altLang="en-US" dirty="0"/>
              <a:t>Mandatory implantation to be </a:t>
            </a:r>
            <a:r>
              <a:rPr lang="en-US" altLang="en-US" dirty="0" err="1"/>
              <a:t>WiFi</a:t>
            </a:r>
            <a:r>
              <a:rPr lang="en-US" altLang="en-US" dirty="0"/>
              <a:t> certified</a:t>
            </a:r>
          </a:p>
          <a:p>
            <a:pPr lvl="2"/>
            <a:r>
              <a:rPr lang="en-US" altLang="en-US" dirty="0"/>
              <a:t>Push-Button-Method</a:t>
            </a:r>
          </a:p>
          <a:p>
            <a:pPr lvl="4"/>
            <a:r>
              <a:rPr lang="en-US" altLang="en-US" dirty="0"/>
              <a:t>User pushes a button on AP, AP waits for 2 </a:t>
            </a:r>
            <a:r>
              <a:rPr lang="en-US" altLang="en-US" dirty="0" err="1"/>
              <a:t>mins</a:t>
            </a:r>
            <a:endParaRPr lang="en-US" altLang="en-US" dirty="0"/>
          </a:p>
          <a:p>
            <a:pPr lvl="4"/>
            <a:r>
              <a:rPr lang="en-US" altLang="en-US" dirty="0"/>
              <a:t>User pushes a button (or virtual) on Enrollee</a:t>
            </a:r>
          </a:p>
          <a:p>
            <a:pPr lvl="4"/>
            <a:r>
              <a:rPr lang="en-US" altLang="en-US" dirty="0"/>
              <a:t>Enrollee is authenticated if no other Enrollee attempts to authenticate within 2 minutes. Otherwise, the AP aborts</a:t>
            </a:r>
          </a:p>
          <a:p>
            <a:pPr lvl="2"/>
            <a:r>
              <a:rPr lang="en-US" altLang="en-US" dirty="0"/>
              <a:t>PIN Method: 4 or 8-digit PIN</a:t>
            </a:r>
          </a:p>
          <a:p>
            <a:pPr lvl="4"/>
            <a:r>
              <a:rPr lang="en-US" altLang="en-US" dirty="0"/>
              <a:t>Usually a static number on a sticker on AP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5B368614-93F8-474B-8847-3CBFB791EDAB}" type="slidenum">
              <a:rPr lang="en-US" altLang="en-US" sz="800"/>
              <a:pPr/>
              <a:t>46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WPS PIN Method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User selects WPS PIN Method, and types in PIN</a:t>
            </a:r>
          </a:p>
          <a:p>
            <a:r>
              <a:rPr lang="en-US" altLang="en-US" dirty="0"/>
              <a:t>8 Digit PIN Split into two halves</a:t>
            </a:r>
          </a:p>
          <a:p>
            <a:pPr lvl="2"/>
            <a:r>
              <a:rPr lang="en-US" altLang="en-US" dirty="0"/>
              <a:t>First 4 Digit (10^4 possibilities)</a:t>
            </a:r>
          </a:p>
          <a:p>
            <a:pPr lvl="2"/>
            <a:r>
              <a:rPr lang="en-US" altLang="en-US" dirty="0"/>
              <a:t>Second 3 Digit + 1 Checksum ( &lt; 10^3 possibilities )</a:t>
            </a:r>
          </a:p>
        </p:txBody>
      </p:sp>
      <p:pic>
        <p:nvPicPr>
          <p:cNvPr id="51204" name="Picture 2" descr="http://sw.nohold.net/Linksys/Images/kb17594_008_en_v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092450"/>
            <a:ext cx="3556000" cy="360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 descr="http://sw.nohold.net/Linksys/Images/kb17594-013_en_v9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3092450"/>
            <a:ext cx="47910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18D02090-01DF-4A76-8E71-C43FA387561B}" type="slidenum">
              <a:rPr lang="en-US" altLang="en-US" sz="800"/>
              <a:pPr/>
              <a:t>47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WPS PIN Method (Notational)</a:t>
            </a:r>
          </a:p>
        </p:txBody>
      </p:sp>
      <p:sp>
        <p:nvSpPr>
          <p:cNvPr id="52227" name="Content Placeholder 43"/>
          <p:cNvSpPr>
            <a:spLocks noGrp="1"/>
          </p:cNvSpPr>
          <p:nvPr>
            <p:ph idx="1"/>
          </p:nvPr>
        </p:nvSpPr>
        <p:spPr>
          <a:xfrm>
            <a:off x="401638" y="4605338"/>
            <a:ext cx="8528050" cy="2252662"/>
          </a:xfrm>
        </p:spPr>
        <p:txBody>
          <a:bodyPr/>
          <a:lstStyle/>
          <a:p>
            <a:r>
              <a:rPr lang="en-US" altLang="en-US"/>
              <a:t>An attacker can attempt to guess the first 4 digit PIN until correct, then move on to the second 4-digit PIN</a:t>
            </a:r>
          </a:p>
          <a:p>
            <a:r>
              <a:rPr lang="en-US" altLang="en-US"/>
              <a:t>Lockout system depends on AP, some have 1 minute lock down after failure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0E5850A6-28B0-46D5-82EC-D3F49793E9BC}" type="slidenum">
              <a:rPr lang="en-US" altLang="en-US" sz="800"/>
              <a:pPr/>
              <a:t>48</a:t>
            </a:fld>
            <a:endParaRPr lang="en-US" altLang="en-US" sz="800"/>
          </a:p>
        </p:txBody>
      </p:sp>
      <p:grpSp>
        <p:nvGrpSpPr>
          <p:cNvPr id="52229" name="Group 40"/>
          <p:cNvGrpSpPr>
            <a:grpSpLocks/>
          </p:cNvGrpSpPr>
          <p:nvPr/>
        </p:nvGrpSpPr>
        <p:grpSpPr bwMode="auto">
          <a:xfrm>
            <a:off x="1408113" y="1222375"/>
            <a:ext cx="6019800" cy="2970213"/>
            <a:chOff x="718" y="1212"/>
            <a:chExt cx="3792" cy="1871"/>
          </a:xfrm>
        </p:grpSpPr>
        <p:grpSp>
          <p:nvGrpSpPr>
            <p:cNvPr id="52231" name="Group 4"/>
            <p:cNvGrpSpPr>
              <a:grpSpLocks/>
            </p:cNvGrpSpPr>
            <p:nvPr/>
          </p:nvGrpSpPr>
          <p:grpSpPr bwMode="auto">
            <a:xfrm>
              <a:off x="3921" y="1212"/>
              <a:ext cx="589" cy="657"/>
              <a:chOff x="1952" y="1032"/>
              <a:chExt cx="589" cy="657"/>
            </a:xfrm>
          </p:grpSpPr>
          <p:sp>
            <p:nvSpPr>
              <p:cNvPr id="52245" name="Text Box 5"/>
              <p:cNvSpPr txBox="1">
                <a:spLocks noChangeArrowheads="1"/>
              </p:cNvSpPr>
              <p:nvPr/>
            </p:nvSpPr>
            <p:spPr bwMode="auto">
              <a:xfrm>
                <a:off x="2080" y="1456"/>
                <a:ext cx="31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Arial" pitchFamily="34" charset="0"/>
                    <a:cs typeface="Arial" pitchFamily="34" charset="0"/>
                  </a:rPr>
                  <a:t>AP</a:t>
                </a:r>
              </a:p>
            </p:txBody>
          </p:sp>
          <p:grpSp>
            <p:nvGrpSpPr>
              <p:cNvPr id="52246" name="Group 6"/>
              <p:cNvGrpSpPr>
                <a:grpSpLocks/>
              </p:cNvGrpSpPr>
              <p:nvPr/>
            </p:nvGrpSpPr>
            <p:grpSpPr bwMode="auto">
              <a:xfrm>
                <a:off x="1952" y="1032"/>
                <a:ext cx="589" cy="440"/>
                <a:chOff x="1160" y="2192"/>
                <a:chExt cx="589" cy="440"/>
              </a:xfrm>
            </p:grpSpPr>
            <p:pic>
              <p:nvPicPr>
                <p:cNvPr id="52247" name="Picture 7" descr="31u_bnrz[1]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5400000">
                  <a:off x="1349" y="2458"/>
                  <a:ext cx="21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2248" name="AutoShape 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160" y="2192"/>
                  <a:ext cx="589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9" name="Freeform 9"/>
                <p:cNvSpPr>
                  <a:spLocks/>
                </p:cNvSpPr>
                <p:nvPr/>
              </p:nvSpPr>
              <p:spPr bwMode="auto">
                <a:xfrm>
                  <a:off x="1283" y="2231"/>
                  <a:ext cx="83" cy="102"/>
                </a:xfrm>
                <a:custGeom>
                  <a:avLst/>
                  <a:gdLst>
                    <a:gd name="T0" fmla="*/ 0 w 247"/>
                    <a:gd name="T1" fmla="*/ 1 h 203"/>
                    <a:gd name="T2" fmla="*/ 0 w 247"/>
                    <a:gd name="T3" fmla="*/ 1 h 203"/>
                    <a:gd name="T4" fmla="*/ 0 w 247"/>
                    <a:gd name="T5" fmla="*/ 1 h 203"/>
                    <a:gd name="T6" fmla="*/ 0 w 247"/>
                    <a:gd name="T7" fmla="*/ 1 h 203"/>
                    <a:gd name="T8" fmla="*/ 0 w 247"/>
                    <a:gd name="T9" fmla="*/ 1 h 203"/>
                    <a:gd name="T10" fmla="*/ 0 w 247"/>
                    <a:gd name="T11" fmla="*/ 1 h 203"/>
                    <a:gd name="T12" fmla="*/ 0 w 247"/>
                    <a:gd name="T13" fmla="*/ 1 h 203"/>
                    <a:gd name="T14" fmla="*/ 0 w 247"/>
                    <a:gd name="T15" fmla="*/ 1 h 203"/>
                    <a:gd name="T16" fmla="*/ 0 w 247"/>
                    <a:gd name="T17" fmla="*/ 1 h 203"/>
                    <a:gd name="T18" fmla="*/ 0 w 247"/>
                    <a:gd name="T19" fmla="*/ 1 h 203"/>
                    <a:gd name="T20" fmla="*/ 0 w 247"/>
                    <a:gd name="T21" fmla="*/ 1 h 203"/>
                    <a:gd name="T22" fmla="*/ 0 w 247"/>
                    <a:gd name="T23" fmla="*/ 1 h 203"/>
                    <a:gd name="T24" fmla="*/ 0 w 247"/>
                    <a:gd name="T25" fmla="*/ 1 h 203"/>
                    <a:gd name="T26" fmla="*/ 0 w 247"/>
                    <a:gd name="T27" fmla="*/ 1 h 203"/>
                    <a:gd name="T28" fmla="*/ 0 w 247"/>
                    <a:gd name="T29" fmla="*/ 1 h 203"/>
                    <a:gd name="T30" fmla="*/ 0 w 247"/>
                    <a:gd name="T31" fmla="*/ 1 h 203"/>
                    <a:gd name="T32" fmla="*/ 0 w 247"/>
                    <a:gd name="T33" fmla="*/ 1 h 203"/>
                    <a:gd name="T34" fmla="*/ 0 w 247"/>
                    <a:gd name="T35" fmla="*/ 1 h 203"/>
                    <a:gd name="T36" fmla="*/ 0 w 247"/>
                    <a:gd name="T37" fmla="*/ 1 h 203"/>
                    <a:gd name="T38" fmla="*/ 0 w 247"/>
                    <a:gd name="T39" fmla="*/ 1 h 203"/>
                    <a:gd name="T40" fmla="*/ 0 w 247"/>
                    <a:gd name="T41" fmla="*/ 1 h 203"/>
                    <a:gd name="T42" fmla="*/ 0 w 247"/>
                    <a:gd name="T43" fmla="*/ 1 h 203"/>
                    <a:gd name="T44" fmla="*/ 0 w 247"/>
                    <a:gd name="T45" fmla="*/ 1 h 203"/>
                    <a:gd name="T46" fmla="*/ 0 w 247"/>
                    <a:gd name="T47" fmla="*/ 1 h 203"/>
                    <a:gd name="T48" fmla="*/ 0 w 247"/>
                    <a:gd name="T49" fmla="*/ 1 h 203"/>
                    <a:gd name="T50" fmla="*/ 0 w 247"/>
                    <a:gd name="T51" fmla="*/ 1 h 203"/>
                    <a:gd name="T52" fmla="*/ 0 w 247"/>
                    <a:gd name="T53" fmla="*/ 1 h 203"/>
                    <a:gd name="T54" fmla="*/ 0 w 247"/>
                    <a:gd name="T55" fmla="*/ 1 h 203"/>
                    <a:gd name="T56" fmla="*/ 0 w 247"/>
                    <a:gd name="T57" fmla="*/ 1 h 203"/>
                    <a:gd name="T58" fmla="*/ 0 w 247"/>
                    <a:gd name="T59" fmla="*/ 1 h 203"/>
                    <a:gd name="T60" fmla="*/ 0 w 247"/>
                    <a:gd name="T61" fmla="*/ 1 h 203"/>
                    <a:gd name="T62" fmla="*/ 0 w 247"/>
                    <a:gd name="T63" fmla="*/ 1 h 203"/>
                    <a:gd name="T64" fmla="*/ 0 w 247"/>
                    <a:gd name="T65" fmla="*/ 1 h 203"/>
                    <a:gd name="T66" fmla="*/ 0 w 247"/>
                    <a:gd name="T67" fmla="*/ 1 h 203"/>
                    <a:gd name="T68" fmla="*/ 0 w 247"/>
                    <a:gd name="T69" fmla="*/ 1 h 203"/>
                    <a:gd name="T70" fmla="*/ 0 w 247"/>
                    <a:gd name="T71" fmla="*/ 1 h 203"/>
                    <a:gd name="T72" fmla="*/ 0 w 247"/>
                    <a:gd name="T73" fmla="*/ 1 h 203"/>
                    <a:gd name="T74" fmla="*/ 0 w 247"/>
                    <a:gd name="T75" fmla="*/ 1 h 203"/>
                    <a:gd name="T76" fmla="*/ 0 w 247"/>
                    <a:gd name="T77" fmla="*/ 1 h 203"/>
                    <a:gd name="T78" fmla="*/ 0 w 247"/>
                    <a:gd name="T79" fmla="*/ 1 h 203"/>
                    <a:gd name="T80" fmla="*/ 0 w 247"/>
                    <a:gd name="T81" fmla="*/ 1 h 203"/>
                    <a:gd name="T82" fmla="*/ 0 w 247"/>
                    <a:gd name="T83" fmla="*/ 1 h 203"/>
                    <a:gd name="T84" fmla="*/ 0 w 247"/>
                    <a:gd name="T85" fmla="*/ 0 h 203"/>
                    <a:gd name="T86" fmla="*/ 0 w 247"/>
                    <a:gd name="T87" fmla="*/ 1 h 203"/>
                    <a:gd name="T88" fmla="*/ 0 w 247"/>
                    <a:gd name="T89" fmla="*/ 1 h 203"/>
                    <a:gd name="T90" fmla="*/ 0 w 247"/>
                    <a:gd name="T91" fmla="*/ 1 h 203"/>
                    <a:gd name="T92" fmla="*/ 0 w 247"/>
                    <a:gd name="T93" fmla="*/ 1 h 203"/>
                    <a:gd name="T94" fmla="*/ 0 w 247"/>
                    <a:gd name="T95" fmla="*/ 1 h 203"/>
                    <a:gd name="T96" fmla="*/ 0 w 247"/>
                    <a:gd name="T97" fmla="*/ 1 h 20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47"/>
                    <a:gd name="T148" fmla="*/ 0 h 203"/>
                    <a:gd name="T149" fmla="*/ 247 w 247"/>
                    <a:gd name="T150" fmla="*/ 203 h 20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47" h="203">
                      <a:moveTo>
                        <a:pt x="87" y="26"/>
                      </a:moveTo>
                      <a:lnTo>
                        <a:pt x="68" y="34"/>
                      </a:lnTo>
                      <a:lnTo>
                        <a:pt x="52" y="44"/>
                      </a:lnTo>
                      <a:lnTo>
                        <a:pt x="38" y="55"/>
                      </a:lnTo>
                      <a:lnTo>
                        <a:pt x="25" y="67"/>
                      </a:lnTo>
                      <a:lnTo>
                        <a:pt x="14" y="80"/>
                      </a:lnTo>
                      <a:lnTo>
                        <a:pt x="7" y="94"/>
                      </a:lnTo>
                      <a:lnTo>
                        <a:pt x="3" y="109"/>
                      </a:lnTo>
                      <a:lnTo>
                        <a:pt x="0" y="124"/>
                      </a:lnTo>
                      <a:lnTo>
                        <a:pt x="3" y="145"/>
                      </a:lnTo>
                      <a:lnTo>
                        <a:pt x="14" y="163"/>
                      </a:lnTo>
                      <a:lnTo>
                        <a:pt x="32" y="178"/>
                      </a:lnTo>
                      <a:lnTo>
                        <a:pt x="55" y="189"/>
                      </a:lnTo>
                      <a:lnTo>
                        <a:pt x="81" y="198"/>
                      </a:lnTo>
                      <a:lnTo>
                        <a:pt x="109" y="202"/>
                      </a:lnTo>
                      <a:lnTo>
                        <a:pt x="138" y="203"/>
                      </a:lnTo>
                      <a:lnTo>
                        <a:pt x="165" y="200"/>
                      </a:lnTo>
                      <a:lnTo>
                        <a:pt x="171" y="200"/>
                      </a:lnTo>
                      <a:lnTo>
                        <a:pt x="177" y="198"/>
                      </a:lnTo>
                      <a:lnTo>
                        <a:pt x="181" y="195"/>
                      </a:lnTo>
                      <a:lnTo>
                        <a:pt x="183" y="191"/>
                      </a:lnTo>
                      <a:lnTo>
                        <a:pt x="180" y="186"/>
                      </a:lnTo>
                      <a:lnTo>
                        <a:pt x="174" y="182"/>
                      </a:lnTo>
                      <a:lnTo>
                        <a:pt x="167" y="178"/>
                      </a:lnTo>
                      <a:lnTo>
                        <a:pt x="160" y="176"/>
                      </a:lnTo>
                      <a:lnTo>
                        <a:pt x="145" y="173"/>
                      </a:lnTo>
                      <a:lnTo>
                        <a:pt x="131" y="171"/>
                      </a:lnTo>
                      <a:lnTo>
                        <a:pt x="116" y="169"/>
                      </a:lnTo>
                      <a:lnTo>
                        <a:pt x="103" y="167"/>
                      </a:lnTo>
                      <a:lnTo>
                        <a:pt x="90" y="164"/>
                      </a:lnTo>
                      <a:lnTo>
                        <a:pt x="77" y="160"/>
                      </a:lnTo>
                      <a:lnTo>
                        <a:pt x="65" y="154"/>
                      </a:lnTo>
                      <a:lnTo>
                        <a:pt x="54" y="146"/>
                      </a:lnTo>
                      <a:lnTo>
                        <a:pt x="49" y="112"/>
                      </a:lnTo>
                      <a:lnTo>
                        <a:pt x="61" y="84"/>
                      </a:lnTo>
                      <a:lnTo>
                        <a:pt x="84" y="62"/>
                      </a:lnTo>
                      <a:lnTo>
                        <a:pt x="116" y="44"/>
                      </a:lnTo>
                      <a:lnTo>
                        <a:pt x="151" y="30"/>
                      </a:lnTo>
                      <a:lnTo>
                        <a:pt x="187" y="19"/>
                      </a:lnTo>
                      <a:lnTo>
                        <a:pt x="220" y="11"/>
                      </a:lnTo>
                      <a:lnTo>
                        <a:pt x="247" y="4"/>
                      </a:lnTo>
                      <a:lnTo>
                        <a:pt x="231" y="1"/>
                      </a:lnTo>
                      <a:lnTo>
                        <a:pt x="213" y="0"/>
                      </a:lnTo>
                      <a:lnTo>
                        <a:pt x="193" y="2"/>
                      </a:lnTo>
                      <a:lnTo>
                        <a:pt x="171" y="4"/>
                      </a:lnTo>
                      <a:lnTo>
                        <a:pt x="149" y="9"/>
                      </a:lnTo>
                      <a:lnTo>
                        <a:pt x="128" y="14"/>
                      </a:lnTo>
                      <a:lnTo>
                        <a:pt x="106" y="20"/>
                      </a:lnTo>
                      <a:lnTo>
                        <a:pt x="87" y="2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0" name="Freeform 10"/>
                <p:cNvSpPr>
                  <a:spLocks/>
                </p:cNvSpPr>
                <p:nvPr/>
              </p:nvSpPr>
              <p:spPr bwMode="auto">
                <a:xfrm>
                  <a:off x="1424" y="2230"/>
                  <a:ext cx="52" cy="79"/>
                </a:xfrm>
                <a:custGeom>
                  <a:avLst/>
                  <a:gdLst>
                    <a:gd name="T0" fmla="*/ 0 w 158"/>
                    <a:gd name="T1" fmla="*/ 1 h 158"/>
                    <a:gd name="T2" fmla="*/ 0 w 158"/>
                    <a:gd name="T3" fmla="*/ 1 h 158"/>
                    <a:gd name="T4" fmla="*/ 0 w 158"/>
                    <a:gd name="T5" fmla="*/ 1 h 158"/>
                    <a:gd name="T6" fmla="*/ 0 w 158"/>
                    <a:gd name="T7" fmla="*/ 1 h 158"/>
                    <a:gd name="T8" fmla="*/ 0 w 158"/>
                    <a:gd name="T9" fmla="*/ 1 h 158"/>
                    <a:gd name="T10" fmla="*/ 0 w 158"/>
                    <a:gd name="T11" fmla="*/ 1 h 158"/>
                    <a:gd name="T12" fmla="*/ 0 w 158"/>
                    <a:gd name="T13" fmla="*/ 1 h 158"/>
                    <a:gd name="T14" fmla="*/ 0 w 158"/>
                    <a:gd name="T15" fmla="*/ 1 h 158"/>
                    <a:gd name="T16" fmla="*/ 0 w 158"/>
                    <a:gd name="T17" fmla="*/ 1 h 158"/>
                    <a:gd name="T18" fmla="*/ 0 w 158"/>
                    <a:gd name="T19" fmla="*/ 1 h 158"/>
                    <a:gd name="T20" fmla="*/ 0 w 158"/>
                    <a:gd name="T21" fmla="*/ 1 h 158"/>
                    <a:gd name="T22" fmla="*/ 0 w 158"/>
                    <a:gd name="T23" fmla="*/ 1 h 158"/>
                    <a:gd name="T24" fmla="*/ 0 w 158"/>
                    <a:gd name="T25" fmla="*/ 1 h 158"/>
                    <a:gd name="T26" fmla="*/ 0 w 158"/>
                    <a:gd name="T27" fmla="*/ 1 h 158"/>
                    <a:gd name="T28" fmla="*/ 0 w 158"/>
                    <a:gd name="T29" fmla="*/ 1 h 158"/>
                    <a:gd name="T30" fmla="*/ 0 w 158"/>
                    <a:gd name="T31" fmla="*/ 1 h 158"/>
                    <a:gd name="T32" fmla="*/ 0 w 158"/>
                    <a:gd name="T33" fmla="*/ 1 h 158"/>
                    <a:gd name="T34" fmla="*/ 0 w 158"/>
                    <a:gd name="T35" fmla="*/ 1 h 158"/>
                    <a:gd name="T36" fmla="*/ 0 w 158"/>
                    <a:gd name="T37" fmla="*/ 1 h 158"/>
                    <a:gd name="T38" fmla="*/ 0 w 158"/>
                    <a:gd name="T39" fmla="*/ 1 h 158"/>
                    <a:gd name="T40" fmla="*/ 0 w 158"/>
                    <a:gd name="T41" fmla="*/ 1 h 158"/>
                    <a:gd name="T42" fmla="*/ 0 w 158"/>
                    <a:gd name="T43" fmla="*/ 1 h 158"/>
                    <a:gd name="T44" fmla="*/ 0 w 158"/>
                    <a:gd name="T45" fmla="*/ 1 h 158"/>
                    <a:gd name="T46" fmla="*/ 0 w 158"/>
                    <a:gd name="T47" fmla="*/ 1 h 158"/>
                    <a:gd name="T48" fmla="*/ 0 w 158"/>
                    <a:gd name="T49" fmla="*/ 1 h 158"/>
                    <a:gd name="T50" fmla="*/ 0 w 158"/>
                    <a:gd name="T51" fmla="*/ 1 h 158"/>
                    <a:gd name="T52" fmla="*/ 0 w 158"/>
                    <a:gd name="T53" fmla="*/ 1 h 158"/>
                    <a:gd name="T54" fmla="*/ 0 w 158"/>
                    <a:gd name="T55" fmla="*/ 1 h 158"/>
                    <a:gd name="T56" fmla="*/ 0 w 158"/>
                    <a:gd name="T57" fmla="*/ 1 h 158"/>
                    <a:gd name="T58" fmla="*/ 0 w 158"/>
                    <a:gd name="T59" fmla="*/ 1 h 158"/>
                    <a:gd name="T60" fmla="*/ 0 w 158"/>
                    <a:gd name="T61" fmla="*/ 0 h 158"/>
                    <a:gd name="T62" fmla="*/ 0 w 158"/>
                    <a:gd name="T63" fmla="*/ 0 h 158"/>
                    <a:gd name="T64" fmla="*/ 0 w 158"/>
                    <a:gd name="T65" fmla="*/ 1 h 158"/>
                    <a:gd name="T66" fmla="*/ 0 w 158"/>
                    <a:gd name="T67" fmla="*/ 1 h 158"/>
                    <a:gd name="T68" fmla="*/ 0 w 158"/>
                    <a:gd name="T69" fmla="*/ 1 h 158"/>
                    <a:gd name="T70" fmla="*/ 0 w 158"/>
                    <a:gd name="T71" fmla="*/ 1 h 158"/>
                    <a:gd name="T72" fmla="*/ 0 w 158"/>
                    <a:gd name="T73" fmla="*/ 1 h 158"/>
                    <a:gd name="T74" fmla="*/ 0 w 158"/>
                    <a:gd name="T75" fmla="*/ 1 h 158"/>
                    <a:gd name="T76" fmla="*/ 0 w 158"/>
                    <a:gd name="T77" fmla="*/ 1 h 158"/>
                    <a:gd name="T78" fmla="*/ 0 w 158"/>
                    <a:gd name="T79" fmla="*/ 1 h 158"/>
                    <a:gd name="T80" fmla="*/ 0 w 158"/>
                    <a:gd name="T81" fmla="*/ 1 h 15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8"/>
                    <a:gd name="T124" fmla="*/ 0 h 158"/>
                    <a:gd name="T125" fmla="*/ 158 w 158"/>
                    <a:gd name="T126" fmla="*/ 158 h 15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8" h="158">
                      <a:moveTo>
                        <a:pt x="133" y="52"/>
                      </a:moveTo>
                      <a:lnTo>
                        <a:pt x="139" y="68"/>
                      </a:lnTo>
                      <a:lnTo>
                        <a:pt x="137" y="83"/>
                      </a:lnTo>
                      <a:lnTo>
                        <a:pt x="127" y="95"/>
                      </a:lnTo>
                      <a:lnTo>
                        <a:pt x="113" y="106"/>
                      </a:lnTo>
                      <a:lnTo>
                        <a:pt x="95" y="116"/>
                      </a:lnTo>
                      <a:lnTo>
                        <a:pt x="75" y="126"/>
                      </a:lnTo>
                      <a:lnTo>
                        <a:pt x="55" y="135"/>
                      </a:lnTo>
                      <a:lnTo>
                        <a:pt x="37" y="144"/>
                      </a:lnTo>
                      <a:lnTo>
                        <a:pt x="34" y="147"/>
                      </a:lnTo>
                      <a:lnTo>
                        <a:pt x="33" y="149"/>
                      </a:lnTo>
                      <a:lnTo>
                        <a:pt x="33" y="152"/>
                      </a:lnTo>
                      <a:lnTo>
                        <a:pt x="34" y="155"/>
                      </a:lnTo>
                      <a:lnTo>
                        <a:pt x="39" y="157"/>
                      </a:lnTo>
                      <a:lnTo>
                        <a:pt x="43" y="158"/>
                      </a:lnTo>
                      <a:lnTo>
                        <a:pt x="46" y="158"/>
                      </a:lnTo>
                      <a:lnTo>
                        <a:pt x="50" y="157"/>
                      </a:lnTo>
                      <a:lnTo>
                        <a:pt x="74" y="148"/>
                      </a:lnTo>
                      <a:lnTo>
                        <a:pt x="95" y="138"/>
                      </a:lnTo>
                      <a:lnTo>
                        <a:pt x="116" y="127"/>
                      </a:lnTo>
                      <a:lnTo>
                        <a:pt x="135" y="114"/>
                      </a:lnTo>
                      <a:lnTo>
                        <a:pt x="148" y="100"/>
                      </a:lnTo>
                      <a:lnTo>
                        <a:pt x="156" y="84"/>
                      </a:lnTo>
                      <a:lnTo>
                        <a:pt x="158" y="67"/>
                      </a:lnTo>
                      <a:lnTo>
                        <a:pt x="152" y="49"/>
                      </a:lnTo>
                      <a:lnTo>
                        <a:pt x="139" y="35"/>
                      </a:lnTo>
                      <a:lnTo>
                        <a:pt x="120" y="23"/>
                      </a:lnTo>
                      <a:lnTo>
                        <a:pt x="97" y="14"/>
                      </a:lnTo>
                      <a:lnTo>
                        <a:pt x="71" y="7"/>
                      </a:lnTo>
                      <a:lnTo>
                        <a:pt x="45" y="2"/>
                      </a:lnTo>
                      <a:lnTo>
                        <a:pt x="23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7" y="9"/>
                      </a:lnTo>
                      <a:lnTo>
                        <a:pt x="36" y="13"/>
                      </a:lnTo>
                      <a:lnTo>
                        <a:pt x="56" y="17"/>
                      </a:lnTo>
                      <a:lnTo>
                        <a:pt x="75" y="21"/>
                      </a:lnTo>
                      <a:lnTo>
                        <a:pt x="94" y="26"/>
                      </a:lnTo>
                      <a:lnTo>
                        <a:pt x="110" y="33"/>
                      </a:lnTo>
                      <a:lnTo>
                        <a:pt x="123" y="41"/>
                      </a:lnTo>
                      <a:lnTo>
                        <a:pt x="133" y="5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1" name="Freeform 11"/>
                <p:cNvSpPr>
                  <a:spLocks/>
                </p:cNvSpPr>
                <p:nvPr/>
              </p:nvSpPr>
              <p:spPr bwMode="auto">
                <a:xfrm>
                  <a:off x="1232" y="2211"/>
                  <a:ext cx="133" cy="166"/>
                </a:xfrm>
                <a:custGeom>
                  <a:avLst/>
                  <a:gdLst>
                    <a:gd name="T0" fmla="*/ 0 w 399"/>
                    <a:gd name="T1" fmla="*/ 1 h 331"/>
                    <a:gd name="T2" fmla="*/ 0 w 399"/>
                    <a:gd name="T3" fmla="*/ 1 h 331"/>
                    <a:gd name="T4" fmla="*/ 0 w 399"/>
                    <a:gd name="T5" fmla="*/ 1 h 331"/>
                    <a:gd name="T6" fmla="*/ 0 w 399"/>
                    <a:gd name="T7" fmla="*/ 1 h 331"/>
                    <a:gd name="T8" fmla="*/ 0 w 399"/>
                    <a:gd name="T9" fmla="*/ 1 h 331"/>
                    <a:gd name="T10" fmla="*/ 0 w 399"/>
                    <a:gd name="T11" fmla="*/ 1 h 331"/>
                    <a:gd name="T12" fmla="*/ 0 w 399"/>
                    <a:gd name="T13" fmla="*/ 2 h 331"/>
                    <a:gd name="T14" fmla="*/ 0 w 399"/>
                    <a:gd name="T15" fmla="*/ 2 h 331"/>
                    <a:gd name="T16" fmla="*/ 0 w 399"/>
                    <a:gd name="T17" fmla="*/ 2 h 331"/>
                    <a:gd name="T18" fmla="*/ 0 w 399"/>
                    <a:gd name="T19" fmla="*/ 2 h 331"/>
                    <a:gd name="T20" fmla="*/ 0 w 399"/>
                    <a:gd name="T21" fmla="*/ 2 h 331"/>
                    <a:gd name="T22" fmla="*/ 0 w 399"/>
                    <a:gd name="T23" fmla="*/ 2 h 331"/>
                    <a:gd name="T24" fmla="*/ 0 w 399"/>
                    <a:gd name="T25" fmla="*/ 2 h 331"/>
                    <a:gd name="T26" fmla="*/ 0 w 399"/>
                    <a:gd name="T27" fmla="*/ 2 h 331"/>
                    <a:gd name="T28" fmla="*/ 0 w 399"/>
                    <a:gd name="T29" fmla="*/ 2 h 331"/>
                    <a:gd name="T30" fmla="*/ 0 w 399"/>
                    <a:gd name="T31" fmla="*/ 2 h 331"/>
                    <a:gd name="T32" fmla="*/ 0 w 399"/>
                    <a:gd name="T33" fmla="*/ 2 h 331"/>
                    <a:gd name="T34" fmla="*/ 0 w 399"/>
                    <a:gd name="T35" fmla="*/ 2 h 331"/>
                    <a:gd name="T36" fmla="*/ 0 w 399"/>
                    <a:gd name="T37" fmla="*/ 2 h 331"/>
                    <a:gd name="T38" fmla="*/ 0 w 399"/>
                    <a:gd name="T39" fmla="*/ 2 h 331"/>
                    <a:gd name="T40" fmla="*/ 0 w 399"/>
                    <a:gd name="T41" fmla="*/ 2 h 331"/>
                    <a:gd name="T42" fmla="*/ 0 w 399"/>
                    <a:gd name="T43" fmla="*/ 2 h 331"/>
                    <a:gd name="T44" fmla="*/ 0 w 399"/>
                    <a:gd name="T45" fmla="*/ 2 h 331"/>
                    <a:gd name="T46" fmla="*/ 0 w 399"/>
                    <a:gd name="T47" fmla="*/ 2 h 331"/>
                    <a:gd name="T48" fmla="*/ 0 w 399"/>
                    <a:gd name="T49" fmla="*/ 2 h 331"/>
                    <a:gd name="T50" fmla="*/ 0 w 399"/>
                    <a:gd name="T51" fmla="*/ 2 h 331"/>
                    <a:gd name="T52" fmla="*/ 0 w 399"/>
                    <a:gd name="T53" fmla="*/ 2 h 331"/>
                    <a:gd name="T54" fmla="*/ 0 w 399"/>
                    <a:gd name="T55" fmla="*/ 2 h 331"/>
                    <a:gd name="T56" fmla="*/ 0 w 399"/>
                    <a:gd name="T57" fmla="*/ 1 h 331"/>
                    <a:gd name="T58" fmla="*/ 0 w 399"/>
                    <a:gd name="T59" fmla="*/ 1 h 331"/>
                    <a:gd name="T60" fmla="*/ 0 w 399"/>
                    <a:gd name="T61" fmla="*/ 1 h 331"/>
                    <a:gd name="T62" fmla="*/ 0 w 399"/>
                    <a:gd name="T63" fmla="*/ 1 h 331"/>
                    <a:gd name="T64" fmla="*/ 0 w 399"/>
                    <a:gd name="T65" fmla="*/ 1 h 331"/>
                    <a:gd name="T66" fmla="*/ 0 w 399"/>
                    <a:gd name="T67" fmla="*/ 1 h 331"/>
                    <a:gd name="T68" fmla="*/ 0 w 399"/>
                    <a:gd name="T69" fmla="*/ 1 h 331"/>
                    <a:gd name="T70" fmla="*/ 0 w 399"/>
                    <a:gd name="T71" fmla="*/ 1 h 331"/>
                    <a:gd name="T72" fmla="*/ 0 w 399"/>
                    <a:gd name="T73" fmla="*/ 1 h 331"/>
                    <a:gd name="T74" fmla="*/ 0 w 399"/>
                    <a:gd name="T75" fmla="*/ 1 h 331"/>
                    <a:gd name="T76" fmla="*/ 0 w 399"/>
                    <a:gd name="T77" fmla="*/ 1 h 331"/>
                    <a:gd name="T78" fmla="*/ 0 w 399"/>
                    <a:gd name="T79" fmla="*/ 1 h 331"/>
                    <a:gd name="T80" fmla="*/ 0 w 399"/>
                    <a:gd name="T81" fmla="*/ 0 h 331"/>
                    <a:gd name="T82" fmla="*/ 0 w 399"/>
                    <a:gd name="T83" fmla="*/ 1 h 331"/>
                    <a:gd name="T84" fmla="*/ 0 w 399"/>
                    <a:gd name="T85" fmla="*/ 1 h 331"/>
                    <a:gd name="T86" fmla="*/ 0 w 399"/>
                    <a:gd name="T87" fmla="*/ 1 h 331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99"/>
                    <a:gd name="T133" fmla="*/ 0 h 331"/>
                    <a:gd name="T134" fmla="*/ 399 w 399"/>
                    <a:gd name="T135" fmla="*/ 331 h 331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99" h="331">
                      <a:moveTo>
                        <a:pt x="155" y="44"/>
                      </a:moveTo>
                      <a:lnTo>
                        <a:pt x="124" y="62"/>
                      </a:lnTo>
                      <a:lnTo>
                        <a:pt x="94" y="80"/>
                      </a:lnTo>
                      <a:lnTo>
                        <a:pt x="66" y="101"/>
                      </a:lnTo>
                      <a:lnTo>
                        <a:pt x="42" y="123"/>
                      </a:lnTo>
                      <a:lnTo>
                        <a:pt x="21" y="146"/>
                      </a:lnTo>
                      <a:lnTo>
                        <a:pt x="7" y="171"/>
                      </a:lnTo>
                      <a:lnTo>
                        <a:pt x="0" y="199"/>
                      </a:lnTo>
                      <a:lnTo>
                        <a:pt x="1" y="227"/>
                      </a:lnTo>
                      <a:lnTo>
                        <a:pt x="4" y="234"/>
                      </a:lnTo>
                      <a:lnTo>
                        <a:pt x="7" y="242"/>
                      </a:lnTo>
                      <a:lnTo>
                        <a:pt x="11" y="248"/>
                      </a:lnTo>
                      <a:lnTo>
                        <a:pt x="17" y="255"/>
                      </a:lnTo>
                      <a:lnTo>
                        <a:pt x="24" y="261"/>
                      </a:lnTo>
                      <a:lnTo>
                        <a:pt x="33" y="267"/>
                      </a:lnTo>
                      <a:lnTo>
                        <a:pt x="40" y="272"/>
                      </a:lnTo>
                      <a:lnTo>
                        <a:pt x="50" y="276"/>
                      </a:lnTo>
                      <a:lnTo>
                        <a:pt x="69" y="284"/>
                      </a:lnTo>
                      <a:lnTo>
                        <a:pt x="88" y="291"/>
                      </a:lnTo>
                      <a:lnTo>
                        <a:pt x="107" y="297"/>
                      </a:lnTo>
                      <a:lnTo>
                        <a:pt x="127" y="302"/>
                      </a:lnTo>
                      <a:lnTo>
                        <a:pt x="148" y="307"/>
                      </a:lnTo>
                      <a:lnTo>
                        <a:pt x="168" y="311"/>
                      </a:lnTo>
                      <a:lnTo>
                        <a:pt x="188" y="315"/>
                      </a:lnTo>
                      <a:lnTo>
                        <a:pt x="209" y="318"/>
                      </a:lnTo>
                      <a:lnTo>
                        <a:pt x="230" y="321"/>
                      </a:lnTo>
                      <a:lnTo>
                        <a:pt x="251" y="323"/>
                      </a:lnTo>
                      <a:lnTo>
                        <a:pt x="272" y="325"/>
                      </a:lnTo>
                      <a:lnTo>
                        <a:pt x="294" y="327"/>
                      </a:lnTo>
                      <a:lnTo>
                        <a:pt x="315" y="328"/>
                      </a:lnTo>
                      <a:lnTo>
                        <a:pt x="336" y="329"/>
                      </a:lnTo>
                      <a:lnTo>
                        <a:pt x="358" y="330"/>
                      </a:lnTo>
                      <a:lnTo>
                        <a:pt x="378" y="331"/>
                      </a:lnTo>
                      <a:lnTo>
                        <a:pt x="386" y="331"/>
                      </a:lnTo>
                      <a:lnTo>
                        <a:pt x="391" y="329"/>
                      </a:lnTo>
                      <a:lnTo>
                        <a:pt x="396" y="325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3" y="307"/>
                      </a:lnTo>
                      <a:lnTo>
                        <a:pt x="364" y="304"/>
                      </a:lnTo>
                      <a:lnTo>
                        <a:pt x="345" y="302"/>
                      </a:lnTo>
                      <a:lnTo>
                        <a:pt x="326" y="299"/>
                      </a:lnTo>
                      <a:lnTo>
                        <a:pt x="306" y="297"/>
                      </a:lnTo>
                      <a:lnTo>
                        <a:pt x="287" y="295"/>
                      </a:lnTo>
                      <a:lnTo>
                        <a:pt x="268" y="293"/>
                      </a:lnTo>
                      <a:lnTo>
                        <a:pt x="248" y="291"/>
                      </a:lnTo>
                      <a:lnTo>
                        <a:pt x="229" y="288"/>
                      </a:lnTo>
                      <a:lnTo>
                        <a:pt x="210" y="286"/>
                      </a:lnTo>
                      <a:lnTo>
                        <a:pt x="191" y="283"/>
                      </a:lnTo>
                      <a:lnTo>
                        <a:pt x="172" y="279"/>
                      </a:lnTo>
                      <a:lnTo>
                        <a:pt x="153" y="276"/>
                      </a:lnTo>
                      <a:lnTo>
                        <a:pt x="136" y="271"/>
                      </a:lnTo>
                      <a:lnTo>
                        <a:pt x="117" y="266"/>
                      </a:lnTo>
                      <a:lnTo>
                        <a:pt x="100" y="261"/>
                      </a:lnTo>
                      <a:lnTo>
                        <a:pt x="82" y="254"/>
                      </a:lnTo>
                      <a:lnTo>
                        <a:pt x="68" y="247"/>
                      </a:lnTo>
                      <a:lnTo>
                        <a:pt x="56" y="238"/>
                      </a:lnTo>
                      <a:lnTo>
                        <a:pt x="48" y="228"/>
                      </a:lnTo>
                      <a:lnTo>
                        <a:pt x="43" y="216"/>
                      </a:lnTo>
                      <a:lnTo>
                        <a:pt x="42" y="204"/>
                      </a:lnTo>
                      <a:lnTo>
                        <a:pt x="43" y="189"/>
                      </a:lnTo>
                      <a:lnTo>
                        <a:pt x="48" y="175"/>
                      </a:lnTo>
                      <a:lnTo>
                        <a:pt x="53" y="164"/>
                      </a:lnTo>
                      <a:lnTo>
                        <a:pt x="64" y="149"/>
                      </a:lnTo>
                      <a:lnTo>
                        <a:pt x="75" y="134"/>
                      </a:lnTo>
                      <a:lnTo>
                        <a:pt x="88" y="121"/>
                      </a:lnTo>
                      <a:lnTo>
                        <a:pt x="103" y="109"/>
                      </a:lnTo>
                      <a:lnTo>
                        <a:pt x="117" y="97"/>
                      </a:lnTo>
                      <a:lnTo>
                        <a:pt x="133" y="85"/>
                      </a:lnTo>
                      <a:lnTo>
                        <a:pt x="152" y="73"/>
                      </a:lnTo>
                      <a:lnTo>
                        <a:pt x="171" y="61"/>
                      </a:lnTo>
                      <a:lnTo>
                        <a:pt x="190" y="51"/>
                      </a:lnTo>
                      <a:lnTo>
                        <a:pt x="214" y="42"/>
                      </a:lnTo>
                      <a:lnTo>
                        <a:pt x="242" y="33"/>
                      </a:lnTo>
                      <a:lnTo>
                        <a:pt x="270" y="25"/>
                      </a:lnTo>
                      <a:lnTo>
                        <a:pt x="294" y="18"/>
                      </a:lnTo>
                      <a:lnTo>
                        <a:pt x="315" y="12"/>
                      </a:lnTo>
                      <a:lnTo>
                        <a:pt x="328" y="6"/>
                      </a:lnTo>
                      <a:lnTo>
                        <a:pt x="332" y="2"/>
                      </a:lnTo>
                      <a:lnTo>
                        <a:pt x="317" y="0"/>
                      </a:lnTo>
                      <a:lnTo>
                        <a:pt x="297" y="1"/>
                      </a:lnTo>
                      <a:lnTo>
                        <a:pt x="274" y="4"/>
                      </a:lnTo>
                      <a:lnTo>
                        <a:pt x="249" y="9"/>
                      </a:lnTo>
                      <a:lnTo>
                        <a:pt x="223" y="16"/>
                      </a:lnTo>
                      <a:lnTo>
                        <a:pt x="198" y="24"/>
                      </a:lnTo>
                      <a:lnTo>
                        <a:pt x="175" y="33"/>
                      </a:lnTo>
                      <a:lnTo>
                        <a:pt x="155" y="4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2" name="Freeform 12"/>
                <p:cNvSpPr>
                  <a:spLocks/>
                </p:cNvSpPr>
                <p:nvPr/>
              </p:nvSpPr>
              <p:spPr bwMode="auto">
                <a:xfrm>
                  <a:off x="1419" y="2206"/>
                  <a:ext cx="116" cy="110"/>
                </a:xfrm>
                <a:custGeom>
                  <a:avLst/>
                  <a:gdLst>
                    <a:gd name="T0" fmla="*/ 0 w 350"/>
                    <a:gd name="T1" fmla="*/ 0 h 221"/>
                    <a:gd name="T2" fmla="*/ 0 w 350"/>
                    <a:gd name="T3" fmla="*/ 0 h 221"/>
                    <a:gd name="T4" fmla="*/ 0 w 350"/>
                    <a:gd name="T5" fmla="*/ 0 h 221"/>
                    <a:gd name="T6" fmla="*/ 0 w 350"/>
                    <a:gd name="T7" fmla="*/ 0 h 221"/>
                    <a:gd name="T8" fmla="*/ 0 w 350"/>
                    <a:gd name="T9" fmla="*/ 0 h 221"/>
                    <a:gd name="T10" fmla="*/ 0 w 350"/>
                    <a:gd name="T11" fmla="*/ 0 h 221"/>
                    <a:gd name="T12" fmla="*/ 0 w 350"/>
                    <a:gd name="T13" fmla="*/ 0 h 221"/>
                    <a:gd name="T14" fmla="*/ 0 w 350"/>
                    <a:gd name="T15" fmla="*/ 0 h 221"/>
                    <a:gd name="T16" fmla="*/ 0 w 350"/>
                    <a:gd name="T17" fmla="*/ 0 h 221"/>
                    <a:gd name="T18" fmla="*/ 0 w 350"/>
                    <a:gd name="T19" fmla="*/ 0 h 221"/>
                    <a:gd name="T20" fmla="*/ 0 w 350"/>
                    <a:gd name="T21" fmla="*/ 0 h 221"/>
                    <a:gd name="T22" fmla="*/ 0 w 350"/>
                    <a:gd name="T23" fmla="*/ 0 h 221"/>
                    <a:gd name="T24" fmla="*/ 0 w 350"/>
                    <a:gd name="T25" fmla="*/ 0 h 221"/>
                    <a:gd name="T26" fmla="*/ 0 w 350"/>
                    <a:gd name="T27" fmla="*/ 0 h 221"/>
                    <a:gd name="T28" fmla="*/ 0 w 350"/>
                    <a:gd name="T29" fmla="*/ 0 h 221"/>
                    <a:gd name="T30" fmla="*/ 0 w 350"/>
                    <a:gd name="T31" fmla="*/ 0 h 221"/>
                    <a:gd name="T32" fmla="*/ 0 w 350"/>
                    <a:gd name="T33" fmla="*/ 0 h 221"/>
                    <a:gd name="T34" fmla="*/ 0 w 350"/>
                    <a:gd name="T35" fmla="*/ 0 h 221"/>
                    <a:gd name="T36" fmla="*/ 0 w 350"/>
                    <a:gd name="T37" fmla="*/ 0 h 221"/>
                    <a:gd name="T38" fmla="*/ 0 w 350"/>
                    <a:gd name="T39" fmla="*/ 0 h 221"/>
                    <a:gd name="T40" fmla="*/ 0 w 350"/>
                    <a:gd name="T41" fmla="*/ 0 h 221"/>
                    <a:gd name="T42" fmla="*/ 0 w 350"/>
                    <a:gd name="T43" fmla="*/ 0 h 221"/>
                    <a:gd name="T44" fmla="*/ 0 w 350"/>
                    <a:gd name="T45" fmla="*/ 0 h 221"/>
                    <a:gd name="T46" fmla="*/ 0 w 350"/>
                    <a:gd name="T47" fmla="*/ 0 h 221"/>
                    <a:gd name="T48" fmla="*/ 0 w 350"/>
                    <a:gd name="T49" fmla="*/ 0 h 221"/>
                    <a:gd name="T50" fmla="*/ 0 w 350"/>
                    <a:gd name="T51" fmla="*/ 0 h 221"/>
                    <a:gd name="T52" fmla="*/ 0 w 350"/>
                    <a:gd name="T53" fmla="*/ 0 h 221"/>
                    <a:gd name="T54" fmla="*/ 0 w 350"/>
                    <a:gd name="T55" fmla="*/ 0 h 221"/>
                    <a:gd name="T56" fmla="*/ 0 w 350"/>
                    <a:gd name="T57" fmla="*/ 0 h 221"/>
                    <a:gd name="T58" fmla="*/ 0 w 350"/>
                    <a:gd name="T59" fmla="*/ 0 h 221"/>
                    <a:gd name="T60" fmla="*/ 0 w 350"/>
                    <a:gd name="T61" fmla="*/ 0 h 221"/>
                    <a:gd name="T62" fmla="*/ 0 w 350"/>
                    <a:gd name="T63" fmla="*/ 0 h 221"/>
                    <a:gd name="T64" fmla="*/ 0 w 350"/>
                    <a:gd name="T65" fmla="*/ 0 h 221"/>
                    <a:gd name="T66" fmla="*/ 0 w 350"/>
                    <a:gd name="T67" fmla="*/ 0 h 221"/>
                    <a:gd name="T68" fmla="*/ 0 w 350"/>
                    <a:gd name="T69" fmla="*/ 0 h 221"/>
                    <a:gd name="T70" fmla="*/ 0 w 350"/>
                    <a:gd name="T71" fmla="*/ 0 h 221"/>
                    <a:gd name="T72" fmla="*/ 0 w 350"/>
                    <a:gd name="T73" fmla="*/ 0 h 221"/>
                    <a:gd name="T74" fmla="*/ 0 w 350"/>
                    <a:gd name="T75" fmla="*/ 0 h 221"/>
                    <a:gd name="T76" fmla="*/ 0 w 350"/>
                    <a:gd name="T77" fmla="*/ 0 h 221"/>
                    <a:gd name="T78" fmla="*/ 0 w 350"/>
                    <a:gd name="T79" fmla="*/ 0 h 221"/>
                    <a:gd name="T80" fmla="*/ 0 w 350"/>
                    <a:gd name="T81" fmla="*/ 0 h 221"/>
                    <a:gd name="T82" fmla="*/ 0 w 350"/>
                    <a:gd name="T83" fmla="*/ 0 h 221"/>
                    <a:gd name="T84" fmla="*/ 0 w 350"/>
                    <a:gd name="T85" fmla="*/ 0 h 221"/>
                    <a:gd name="T86" fmla="*/ 0 w 350"/>
                    <a:gd name="T87" fmla="*/ 0 h 221"/>
                    <a:gd name="T88" fmla="*/ 0 w 350"/>
                    <a:gd name="T89" fmla="*/ 0 h 221"/>
                    <a:gd name="T90" fmla="*/ 0 w 350"/>
                    <a:gd name="T91" fmla="*/ 0 h 221"/>
                    <a:gd name="T92" fmla="*/ 0 w 350"/>
                    <a:gd name="T93" fmla="*/ 0 h 221"/>
                    <a:gd name="T94" fmla="*/ 0 w 350"/>
                    <a:gd name="T95" fmla="*/ 0 h 221"/>
                    <a:gd name="T96" fmla="*/ 0 w 350"/>
                    <a:gd name="T97" fmla="*/ 0 h 221"/>
                    <a:gd name="T98" fmla="*/ 0 w 350"/>
                    <a:gd name="T99" fmla="*/ 0 h 221"/>
                    <a:gd name="T100" fmla="*/ 0 w 350"/>
                    <a:gd name="T101" fmla="*/ 0 h 221"/>
                    <a:gd name="T102" fmla="*/ 0 w 350"/>
                    <a:gd name="T103" fmla="*/ 0 h 221"/>
                    <a:gd name="T104" fmla="*/ 0 w 350"/>
                    <a:gd name="T105" fmla="*/ 0 h 221"/>
                    <a:gd name="T106" fmla="*/ 0 w 350"/>
                    <a:gd name="T107" fmla="*/ 0 h 221"/>
                    <a:gd name="T108" fmla="*/ 0 w 350"/>
                    <a:gd name="T109" fmla="*/ 0 h 221"/>
                    <a:gd name="T110" fmla="*/ 0 w 350"/>
                    <a:gd name="T111" fmla="*/ 0 h 221"/>
                    <a:gd name="T112" fmla="*/ 0 w 350"/>
                    <a:gd name="T113" fmla="*/ 0 h 221"/>
                    <a:gd name="T114" fmla="*/ 0 w 350"/>
                    <a:gd name="T115" fmla="*/ 0 h 221"/>
                    <a:gd name="T116" fmla="*/ 0 w 350"/>
                    <a:gd name="T117" fmla="*/ 0 h 221"/>
                    <a:gd name="T118" fmla="*/ 0 w 350"/>
                    <a:gd name="T119" fmla="*/ 0 h 221"/>
                    <a:gd name="T120" fmla="*/ 0 w 350"/>
                    <a:gd name="T121" fmla="*/ 0 h 221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50"/>
                    <a:gd name="T184" fmla="*/ 0 h 221"/>
                    <a:gd name="T185" fmla="*/ 350 w 350"/>
                    <a:gd name="T186" fmla="*/ 221 h 221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50" h="221">
                      <a:moveTo>
                        <a:pt x="290" y="68"/>
                      </a:moveTo>
                      <a:lnTo>
                        <a:pt x="306" y="80"/>
                      </a:lnTo>
                      <a:lnTo>
                        <a:pt x="316" y="94"/>
                      </a:lnTo>
                      <a:lnTo>
                        <a:pt x="321" y="109"/>
                      </a:lnTo>
                      <a:lnTo>
                        <a:pt x="321" y="125"/>
                      </a:lnTo>
                      <a:lnTo>
                        <a:pt x="318" y="138"/>
                      </a:lnTo>
                      <a:lnTo>
                        <a:pt x="312" y="149"/>
                      </a:lnTo>
                      <a:lnTo>
                        <a:pt x="302" y="160"/>
                      </a:lnTo>
                      <a:lnTo>
                        <a:pt x="292" y="169"/>
                      </a:lnTo>
                      <a:lnTo>
                        <a:pt x="279" y="179"/>
                      </a:lnTo>
                      <a:lnTo>
                        <a:pt x="266" y="187"/>
                      </a:lnTo>
                      <a:lnTo>
                        <a:pt x="253" y="196"/>
                      </a:lnTo>
                      <a:lnTo>
                        <a:pt x="240" y="205"/>
                      </a:lnTo>
                      <a:lnTo>
                        <a:pt x="237" y="209"/>
                      </a:lnTo>
                      <a:lnTo>
                        <a:pt x="237" y="212"/>
                      </a:lnTo>
                      <a:lnTo>
                        <a:pt x="237" y="215"/>
                      </a:lnTo>
                      <a:lnTo>
                        <a:pt x="240" y="218"/>
                      </a:lnTo>
                      <a:lnTo>
                        <a:pt x="244" y="220"/>
                      </a:lnTo>
                      <a:lnTo>
                        <a:pt x="250" y="221"/>
                      </a:lnTo>
                      <a:lnTo>
                        <a:pt x="254" y="220"/>
                      </a:lnTo>
                      <a:lnTo>
                        <a:pt x="258" y="218"/>
                      </a:lnTo>
                      <a:lnTo>
                        <a:pt x="287" y="204"/>
                      </a:lnTo>
                      <a:lnTo>
                        <a:pt x="312" y="187"/>
                      </a:lnTo>
                      <a:lnTo>
                        <a:pt x="331" y="168"/>
                      </a:lnTo>
                      <a:lnTo>
                        <a:pt x="344" y="146"/>
                      </a:lnTo>
                      <a:lnTo>
                        <a:pt x="350" y="124"/>
                      </a:lnTo>
                      <a:lnTo>
                        <a:pt x="347" y="101"/>
                      </a:lnTo>
                      <a:lnTo>
                        <a:pt x="335" y="80"/>
                      </a:lnTo>
                      <a:lnTo>
                        <a:pt x="312" y="61"/>
                      </a:lnTo>
                      <a:lnTo>
                        <a:pt x="295" y="50"/>
                      </a:lnTo>
                      <a:lnTo>
                        <a:pt x="274" y="42"/>
                      </a:lnTo>
                      <a:lnTo>
                        <a:pt x="253" y="34"/>
                      </a:lnTo>
                      <a:lnTo>
                        <a:pt x="228" y="27"/>
                      </a:lnTo>
                      <a:lnTo>
                        <a:pt x="203" y="20"/>
                      </a:lnTo>
                      <a:lnTo>
                        <a:pt x="179" y="15"/>
                      </a:lnTo>
                      <a:lnTo>
                        <a:pt x="152" y="11"/>
                      </a:lnTo>
                      <a:lnTo>
                        <a:pt x="128" y="7"/>
                      </a:lnTo>
                      <a:lnTo>
                        <a:pt x="103" y="4"/>
                      </a:lnTo>
                      <a:lnTo>
                        <a:pt x="81" y="2"/>
                      </a:lnTo>
                      <a:lnTo>
                        <a:pt x="60" y="0"/>
                      </a:lnTo>
                      <a:lnTo>
                        <a:pt x="42" y="0"/>
                      </a:lnTo>
                      <a:lnTo>
                        <a:pt x="26" y="0"/>
                      </a:lnTo>
                      <a:lnTo>
                        <a:pt x="13" y="0"/>
                      </a:lnTo>
                      <a:lnTo>
                        <a:pt x="4" y="2"/>
                      </a:lnTo>
                      <a:lnTo>
                        <a:pt x="0" y="4"/>
                      </a:lnTo>
                      <a:lnTo>
                        <a:pt x="15" y="6"/>
                      </a:lnTo>
                      <a:lnTo>
                        <a:pt x="29" y="7"/>
                      </a:lnTo>
                      <a:lnTo>
                        <a:pt x="47" y="9"/>
                      </a:lnTo>
                      <a:lnTo>
                        <a:pt x="64" y="11"/>
                      </a:lnTo>
                      <a:lnTo>
                        <a:pt x="81" y="14"/>
                      </a:lnTo>
                      <a:lnTo>
                        <a:pt x="102" y="16"/>
                      </a:lnTo>
                      <a:lnTo>
                        <a:pt x="121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4"/>
                      </a:lnTo>
                      <a:lnTo>
                        <a:pt x="219" y="39"/>
                      </a:lnTo>
                      <a:lnTo>
                        <a:pt x="238" y="45"/>
                      </a:lnTo>
                      <a:lnTo>
                        <a:pt x="257" y="53"/>
                      </a:lnTo>
                      <a:lnTo>
                        <a:pt x="274" y="60"/>
                      </a:lnTo>
                      <a:lnTo>
                        <a:pt x="290" y="68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3" name="Freeform 13"/>
                <p:cNvSpPr>
                  <a:spLocks/>
                </p:cNvSpPr>
                <p:nvPr/>
              </p:nvSpPr>
              <p:spPr bwMode="auto">
                <a:xfrm>
                  <a:off x="1181" y="2256"/>
                  <a:ext cx="48" cy="105"/>
                </a:xfrm>
                <a:custGeom>
                  <a:avLst/>
                  <a:gdLst>
                    <a:gd name="T0" fmla="*/ 0 w 142"/>
                    <a:gd name="T1" fmla="*/ 1 h 208"/>
                    <a:gd name="T2" fmla="*/ 0 w 142"/>
                    <a:gd name="T3" fmla="*/ 1 h 208"/>
                    <a:gd name="T4" fmla="*/ 0 w 142"/>
                    <a:gd name="T5" fmla="*/ 1 h 208"/>
                    <a:gd name="T6" fmla="*/ 0 w 142"/>
                    <a:gd name="T7" fmla="*/ 1 h 208"/>
                    <a:gd name="T8" fmla="*/ 0 w 142"/>
                    <a:gd name="T9" fmla="*/ 1 h 208"/>
                    <a:gd name="T10" fmla="*/ 0 w 142"/>
                    <a:gd name="T11" fmla="*/ 1 h 208"/>
                    <a:gd name="T12" fmla="*/ 0 w 142"/>
                    <a:gd name="T13" fmla="*/ 1 h 208"/>
                    <a:gd name="T14" fmla="*/ 0 w 142"/>
                    <a:gd name="T15" fmla="*/ 1 h 208"/>
                    <a:gd name="T16" fmla="*/ 0 w 142"/>
                    <a:gd name="T17" fmla="*/ 1 h 208"/>
                    <a:gd name="T18" fmla="*/ 0 w 142"/>
                    <a:gd name="T19" fmla="*/ 1 h 208"/>
                    <a:gd name="T20" fmla="*/ 0 w 142"/>
                    <a:gd name="T21" fmla="*/ 1 h 208"/>
                    <a:gd name="T22" fmla="*/ 0 w 142"/>
                    <a:gd name="T23" fmla="*/ 1 h 208"/>
                    <a:gd name="T24" fmla="*/ 0 w 142"/>
                    <a:gd name="T25" fmla="*/ 1 h 208"/>
                    <a:gd name="T26" fmla="*/ 0 w 142"/>
                    <a:gd name="T27" fmla="*/ 1 h 208"/>
                    <a:gd name="T28" fmla="*/ 0 w 142"/>
                    <a:gd name="T29" fmla="*/ 1 h 208"/>
                    <a:gd name="T30" fmla="*/ 0 w 142"/>
                    <a:gd name="T31" fmla="*/ 1 h 208"/>
                    <a:gd name="T32" fmla="*/ 0 w 142"/>
                    <a:gd name="T33" fmla="*/ 1 h 208"/>
                    <a:gd name="T34" fmla="*/ 0 w 142"/>
                    <a:gd name="T35" fmla="*/ 1 h 208"/>
                    <a:gd name="T36" fmla="*/ 0 w 142"/>
                    <a:gd name="T37" fmla="*/ 1 h 208"/>
                    <a:gd name="T38" fmla="*/ 0 w 142"/>
                    <a:gd name="T39" fmla="*/ 1 h 208"/>
                    <a:gd name="T40" fmla="*/ 0 w 142"/>
                    <a:gd name="T41" fmla="*/ 1 h 208"/>
                    <a:gd name="T42" fmla="*/ 0 w 142"/>
                    <a:gd name="T43" fmla="*/ 1 h 208"/>
                    <a:gd name="T44" fmla="*/ 0 w 142"/>
                    <a:gd name="T45" fmla="*/ 1 h 208"/>
                    <a:gd name="T46" fmla="*/ 0 w 142"/>
                    <a:gd name="T47" fmla="*/ 1 h 208"/>
                    <a:gd name="T48" fmla="*/ 0 w 142"/>
                    <a:gd name="T49" fmla="*/ 1 h 208"/>
                    <a:gd name="T50" fmla="*/ 0 w 142"/>
                    <a:gd name="T51" fmla="*/ 1 h 208"/>
                    <a:gd name="T52" fmla="*/ 0 w 142"/>
                    <a:gd name="T53" fmla="*/ 1 h 208"/>
                    <a:gd name="T54" fmla="*/ 0 w 142"/>
                    <a:gd name="T55" fmla="*/ 1 h 208"/>
                    <a:gd name="T56" fmla="*/ 0 w 142"/>
                    <a:gd name="T57" fmla="*/ 1 h 208"/>
                    <a:gd name="T58" fmla="*/ 0 w 142"/>
                    <a:gd name="T59" fmla="*/ 1 h 208"/>
                    <a:gd name="T60" fmla="*/ 0 w 142"/>
                    <a:gd name="T61" fmla="*/ 1 h 208"/>
                    <a:gd name="T62" fmla="*/ 0 w 142"/>
                    <a:gd name="T63" fmla="*/ 1 h 208"/>
                    <a:gd name="T64" fmla="*/ 0 w 142"/>
                    <a:gd name="T65" fmla="*/ 1 h 208"/>
                    <a:gd name="T66" fmla="*/ 0 w 142"/>
                    <a:gd name="T67" fmla="*/ 0 h 208"/>
                    <a:gd name="T68" fmla="*/ 0 w 142"/>
                    <a:gd name="T69" fmla="*/ 1 h 208"/>
                    <a:gd name="T70" fmla="*/ 0 w 142"/>
                    <a:gd name="T71" fmla="*/ 1 h 208"/>
                    <a:gd name="T72" fmla="*/ 0 w 142"/>
                    <a:gd name="T73" fmla="*/ 1 h 208"/>
                    <a:gd name="T74" fmla="*/ 0 w 142"/>
                    <a:gd name="T75" fmla="*/ 1 h 208"/>
                    <a:gd name="T76" fmla="*/ 0 w 142"/>
                    <a:gd name="T77" fmla="*/ 1 h 208"/>
                    <a:gd name="T78" fmla="*/ 0 w 142"/>
                    <a:gd name="T79" fmla="*/ 1 h 208"/>
                    <a:gd name="T80" fmla="*/ 0 w 142"/>
                    <a:gd name="T81" fmla="*/ 1 h 20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2"/>
                    <a:gd name="T124" fmla="*/ 0 h 208"/>
                    <a:gd name="T125" fmla="*/ 142 w 142"/>
                    <a:gd name="T126" fmla="*/ 208 h 20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2" h="208">
                      <a:moveTo>
                        <a:pt x="0" y="114"/>
                      </a:moveTo>
                      <a:lnTo>
                        <a:pt x="0" y="131"/>
                      </a:lnTo>
                      <a:lnTo>
                        <a:pt x="6" y="147"/>
                      </a:lnTo>
                      <a:lnTo>
                        <a:pt x="16" y="162"/>
                      </a:lnTo>
                      <a:lnTo>
                        <a:pt x="30" y="175"/>
                      </a:lnTo>
                      <a:lnTo>
                        <a:pt x="48" y="186"/>
                      </a:lnTo>
                      <a:lnTo>
                        <a:pt x="68" y="196"/>
                      </a:lnTo>
                      <a:lnTo>
                        <a:pt x="91" y="203"/>
                      </a:lnTo>
                      <a:lnTo>
                        <a:pt x="114" y="207"/>
                      </a:lnTo>
                      <a:lnTo>
                        <a:pt x="122" y="208"/>
                      </a:lnTo>
                      <a:lnTo>
                        <a:pt x="129" y="206"/>
                      </a:lnTo>
                      <a:lnTo>
                        <a:pt x="135" y="203"/>
                      </a:lnTo>
                      <a:lnTo>
                        <a:pt x="138" y="199"/>
                      </a:lnTo>
                      <a:lnTo>
                        <a:pt x="138" y="194"/>
                      </a:lnTo>
                      <a:lnTo>
                        <a:pt x="136" y="189"/>
                      </a:lnTo>
                      <a:lnTo>
                        <a:pt x="132" y="185"/>
                      </a:lnTo>
                      <a:lnTo>
                        <a:pt x="125" y="183"/>
                      </a:lnTo>
                      <a:lnTo>
                        <a:pt x="101" y="177"/>
                      </a:lnTo>
                      <a:lnTo>
                        <a:pt x="80" y="169"/>
                      </a:lnTo>
                      <a:lnTo>
                        <a:pt x="62" y="158"/>
                      </a:lnTo>
                      <a:lnTo>
                        <a:pt x="49" y="146"/>
                      </a:lnTo>
                      <a:lnTo>
                        <a:pt x="40" y="131"/>
                      </a:lnTo>
                      <a:lnTo>
                        <a:pt x="36" y="115"/>
                      </a:lnTo>
                      <a:lnTo>
                        <a:pt x="36" y="97"/>
                      </a:lnTo>
                      <a:lnTo>
                        <a:pt x="43" y="79"/>
                      </a:lnTo>
                      <a:lnTo>
                        <a:pt x="52" y="66"/>
                      </a:lnTo>
                      <a:lnTo>
                        <a:pt x="64" y="54"/>
                      </a:lnTo>
                      <a:lnTo>
                        <a:pt x="77" y="43"/>
                      </a:lnTo>
                      <a:lnTo>
                        <a:pt x="91" y="33"/>
                      </a:lnTo>
                      <a:lnTo>
                        <a:pt x="104" y="24"/>
                      </a:lnTo>
                      <a:lnTo>
                        <a:pt x="119" y="16"/>
                      </a:lnTo>
                      <a:lnTo>
                        <a:pt x="132" y="8"/>
                      </a:lnTo>
                      <a:lnTo>
                        <a:pt x="142" y="1"/>
                      </a:lnTo>
                      <a:lnTo>
                        <a:pt x="132" y="0"/>
                      </a:lnTo>
                      <a:lnTo>
                        <a:pt x="116" y="5"/>
                      </a:lnTo>
                      <a:lnTo>
                        <a:pt x="94" y="16"/>
                      </a:lnTo>
                      <a:lnTo>
                        <a:pt x="69" y="31"/>
                      </a:lnTo>
                      <a:lnTo>
                        <a:pt x="46" y="50"/>
                      </a:lnTo>
                      <a:lnTo>
                        <a:pt x="24" y="70"/>
                      </a:lnTo>
                      <a:lnTo>
                        <a:pt x="9" y="92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4" name="Freeform 14"/>
                <p:cNvSpPr>
                  <a:spLocks/>
                </p:cNvSpPr>
                <p:nvPr/>
              </p:nvSpPr>
              <p:spPr bwMode="auto">
                <a:xfrm>
                  <a:off x="1515" y="2198"/>
                  <a:ext cx="101" cy="136"/>
                </a:xfrm>
                <a:custGeom>
                  <a:avLst/>
                  <a:gdLst>
                    <a:gd name="T0" fmla="*/ 0 w 304"/>
                    <a:gd name="T1" fmla="*/ 1 h 272"/>
                    <a:gd name="T2" fmla="*/ 0 w 304"/>
                    <a:gd name="T3" fmla="*/ 1 h 272"/>
                    <a:gd name="T4" fmla="*/ 0 w 304"/>
                    <a:gd name="T5" fmla="*/ 1 h 272"/>
                    <a:gd name="T6" fmla="*/ 0 w 304"/>
                    <a:gd name="T7" fmla="*/ 1 h 272"/>
                    <a:gd name="T8" fmla="*/ 0 w 304"/>
                    <a:gd name="T9" fmla="*/ 1 h 272"/>
                    <a:gd name="T10" fmla="*/ 0 w 304"/>
                    <a:gd name="T11" fmla="*/ 1 h 272"/>
                    <a:gd name="T12" fmla="*/ 0 w 304"/>
                    <a:gd name="T13" fmla="*/ 1 h 272"/>
                    <a:gd name="T14" fmla="*/ 0 w 304"/>
                    <a:gd name="T15" fmla="*/ 1 h 272"/>
                    <a:gd name="T16" fmla="*/ 0 w 304"/>
                    <a:gd name="T17" fmla="*/ 1 h 272"/>
                    <a:gd name="T18" fmla="*/ 0 w 304"/>
                    <a:gd name="T19" fmla="*/ 1 h 272"/>
                    <a:gd name="T20" fmla="*/ 0 w 304"/>
                    <a:gd name="T21" fmla="*/ 1 h 272"/>
                    <a:gd name="T22" fmla="*/ 0 w 304"/>
                    <a:gd name="T23" fmla="*/ 1 h 272"/>
                    <a:gd name="T24" fmla="*/ 0 w 304"/>
                    <a:gd name="T25" fmla="*/ 1 h 272"/>
                    <a:gd name="T26" fmla="*/ 0 w 304"/>
                    <a:gd name="T27" fmla="*/ 1 h 272"/>
                    <a:gd name="T28" fmla="*/ 0 w 304"/>
                    <a:gd name="T29" fmla="*/ 1 h 272"/>
                    <a:gd name="T30" fmla="*/ 0 w 304"/>
                    <a:gd name="T31" fmla="*/ 1 h 272"/>
                    <a:gd name="T32" fmla="*/ 0 w 304"/>
                    <a:gd name="T33" fmla="*/ 1 h 272"/>
                    <a:gd name="T34" fmla="*/ 0 w 304"/>
                    <a:gd name="T35" fmla="*/ 1 h 272"/>
                    <a:gd name="T36" fmla="*/ 0 w 304"/>
                    <a:gd name="T37" fmla="*/ 1 h 272"/>
                    <a:gd name="T38" fmla="*/ 0 w 304"/>
                    <a:gd name="T39" fmla="*/ 1 h 272"/>
                    <a:gd name="T40" fmla="*/ 0 w 304"/>
                    <a:gd name="T41" fmla="*/ 1 h 272"/>
                    <a:gd name="T42" fmla="*/ 0 w 304"/>
                    <a:gd name="T43" fmla="*/ 1 h 272"/>
                    <a:gd name="T44" fmla="*/ 0 w 304"/>
                    <a:gd name="T45" fmla="*/ 1 h 272"/>
                    <a:gd name="T46" fmla="*/ 0 w 304"/>
                    <a:gd name="T47" fmla="*/ 1 h 272"/>
                    <a:gd name="T48" fmla="*/ 0 w 304"/>
                    <a:gd name="T49" fmla="*/ 1 h 272"/>
                    <a:gd name="T50" fmla="*/ 0 w 304"/>
                    <a:gd name="T51" fmla="*/ 1 h 272"/>
                    <a:gd name="T52" fmla="*/ 0 w 304"/>
                    <a:gd name="T53" fmla="*/ 1 h 272"/>
                    <a:gd name="T54" fmla="*/ 0 w 304"/>
                    <a:gd name="T55" fmla="*/ 1 h 272"/>
                    <a:gd name="T56" fmla="*/ 0 w 304"/>
                    <a:gd name="T57" fmla="*/ 1 h 272"/>
                    <a:gd name="T58" fmla="*/ 0 w 304"/>
                    <a:gd name="T59" fmla="*/ 1 h 272"/>
                    <a:gd name="T60" fmla="*/ 0 w 304"/>
                    <a:gd name="T61" fmla="*/ 1 h 272"/>
                    <a:gd name="T62" fmla="*/ 0 w 304"/>
                    <a:gd name="T63" fmla="*/ 1 h 272"/>
                    <a:gd name="T64" fmla="*/ 0 w 304"/>
                    <a:gd name="T65" fmla="*/ 1 h 272"/>
                    <a:gd name="T66" fmla="*/ 0 w 304"/>
                    <a:gd name="T67" fmla="*/ 1 h 272"/>
                    <a:gd name="T68" fmla="*/ 0 w 304"/>
                    <a:gd name="T69" fmla="*/ 1 h 272"/>
                    <a:gd name="T70" fmla="*/ 0 w 304"/>
                    <a:gd name="T71" fmla="*/ 1 h 272"/>
                    <a:gd name="T72" fmla="*/ 0 w 304"/>
                    <a:gd name="T73" fmla="*/ 1 h 272"/>
                    <a:gd name="T74" fmla="*/ 0 w 304"/>
                    <a:gd name="T75" fmla="*/ 1 h 27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4"/>
                    <a:gd name="T115" fmla="*/ 0 h 272"/>
                    <a:gd name="T116" fmla="*/ 304 w 304"/>
                    <a:gd name="T117" fmla="*/ 272 h 27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4" h="272">
                      <a:moveTo>
                        <a:pt x="246" y="102"/>
                      </a:moveTo>
                      <a:lnTo>
                        <a:pt x="257" y="109"/>
                      </a:lnTo>
                      <a:lnTo>
                        <a:pt x="265" y="117"/>
                      </a:lnTo>
                      <a:lnTo>
                        <a:pt x="271" y="126"/>
                      </a:lnTo>
                      <a:lnTo>
                        <a:pt x="277" y="135"/>
                      </a:lnTo>
                      <a:lnTo>
                        <a:pt x="278" y="144"/>
                      </a:lnTo>
                      <a:lnTo>
                        <a:pt x="278" y="154"/>
                      </a:lnTo>
                      <a:lnTo>
                        <a:pt x="274" y="164"/>
                      </a:lnTo>
                      <a:lnTo>
                        <a:pt x="268" y="173"/>
                      </a:lnTo>
                      <a:lnTo>
                        <a:pt x="258" y="183"/>
                      </a:lnTo>
                      <a:lnTo>
                        <a:pt x="246" y="192"/>
                      </a:lnTo>
                      <a:lnTo>
                        <a:pt x="233" y="200"/>
                      </a:lnTo>
                      <a:lnTo>
                        <a:pt x="219" y="208"/>
                      </a:lnTo>
                      <a:lnTo>
                        <a:pt x="206" y="215"/>
                      </a:lnTo>
                      <a:lnTo>
                        <a:pt x="191" y="224"/>
                      </a:lnTo>
                      <a:lnTo>
                        <a:pt x="177" y="232"/>
                      </a:lnTo>
                      <a:lnTo>
                        <a:pt x="164" y="241"/>
                      </a:lnTo>
                      <a:lnTo>
                        <a:pt x="159" y="244"/>
                      </a:lnTo>
                      <a:lnTo>
                        <a:pt x="157" y="248"/>
                      </a:lnTo>
                      <a:lnTo>
                        <a:pt x="154" y="252"/>
                      </a:lnTo>
                      <a:lnTo>
                        <a:pt x="151" y="256"/>
                      </a:lnTo>
                      <a:lnTo>
                        <a:pt x="149" y="260"/>
                      </a:lnTo>
                      <a:lnTo>
                        <a:pt x="149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7" y="272"/>
                      </a:lnTo>
                      <a:lnTo>
                        <a:pt x="172" y="271"/>
                      </a:lnTo>
                      <a:lnTo>
                        <a:pt x="177" y="268"/>
                      </a:lnTo>
                      <a:lnTo>
                        <a:pt x="191" y="257"/>
                      </a:lnTo>
                      <a:lnTo>
                        <a:pt x="207" y="246"/>
                      </a:lnTo>
                      <a:lnTo>
                        <a:pt x="223" y="236"/>
                      </a:lnTo>
                      <a:lnTo>
                        <a:pt x="241" y="226"/>
                      </a:lnTo>
                      <a:lnTo>
                        <a:pt x="257" y="215"/>
                      </a:lnTo>
                      <a:lnTo>
                        <a:pt x="271" y="204"/>
                      </a:lnTo>
                      <a:lnTo>
                        <a:pt x="286" y="192"/>
                      </a:lnTo>
                      <a:lnTo>
                        <a:pt x="296" y="179"/>
                      </a:lnTo>
                      <a:lnTo>
                        <a:pt x="303" y="164"/>
                      </a:lnTo>
                      <a:lnTo>
                        <a:pt x="304" y="149"/>
                      </a:lnTo>
                      <a:lnTo>
                        <a:pt x="300" y="134"/>
                      </a:lnTo>
                      <a:lnTo>
                        <a:pt x="293" y="120"/>
                      </a:lnTo>
                      <a:lnTo>
                        <a:pt x="281" y="106"/>
                      </a:lnTo>
                      <a:lnTo>
                        <a:pt x="267" y="94"/>
                      </a:lnTo>
                      <a:lnTo>
                        <a:pt x="249" y="83"/>
                      </a:lnTo>
                      <a:lnTo>
                        <a:pt x="232" y="73"/>
                      </a:lnTo>
                      <a:lnTo>
                        <a:pt x="219" y="65"/>
                      </a:lnTo>
                      <a:lnTo>
                        <a:pt x="204" y="59"/>
                      </a:lnTo>
                      <a:lnTo>
                        <a:pt x="188" y="52"/>
                      </a:lnTo>
                      <a:lnTo>
                        <a:pt x="172" y="45"/>
                      </a:lnTo>
                      <a:lnTo>
                        <a:pt x="157" y="38"/>
                      </a:lnTo>
                      <a:lnTo>
                        <a:pt x="139" y="31"/>
                      </a:lnTo>
                      <a:lnTo>
                        <a:pt x="122" y="25"/>
                      </a:lnTo>
                      <a:lnTo>
                        <a:pt x="106" y="19"/>
                      </a:lnTo>
                      <a:lnTo>
                        <a:pt x="90" y="14"/>
                      </a:lnTo>
                      <a:lnTo>
                        <a:pt x="74" y="9"/>
                      </a:lnTo>
                      <a:lnTo>
                        <a:pt x="58" y="6"/>
                      </a:lnTo>
                      <a:lnTo>
                        <a:pt x="43" y="3"/>
                      </a:lnTo>
                      <a:lnTo>
                        <a:pt x="30" y="1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0" y="3"/>
                      </a:lnTo>
                      <a:lnTo>
                        <a:pt x="10" y="5"/>
                      </a:lnTo>
                      <a:lnTo>
                        <a:pt x="22" y="8"/>
                      </a:lnTo>
                      <a:lnTo>
                        <a:pt x="35" y="12"/>
                      </a:lnTo>
                      <a:lnTo>
                        <a:pt x="48" y="16"/>
                      </a:lnTo>
                      <a:lnTo>
                        <a:pt x="64" y="21"/>
                      </a:lnTo>
                      <a:lnTo>
                        <a:pt x="80" y="26"/>
                      </a:lnTo>
                      <a:lnTo>
                        <a:pt x="97" y="32"/>
                      </a:lnTo>
                      <a:lnTo>
                        <a:pt x="114" y="38"/>
                      </a:lnTo>
                      <a:lnTo>
                        <a:pt x="132" y="45"/>
                      </a:lnTo>
                      <a:lnTo>
                        <a:pt x="149" y="52"/>
                      </a:lnTo>
                      <a:lnTo>
                        <a:pt x="167" y="60"/>
                      </a:lnTo>
                      <a:lnTo>
                        <a:pt x="184" y="69"/>
                      </a:lnTo>
                      <a:lnTo>
                        <a:pt x="201" y="77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5" name="Freeform 15"/>
                <p:cNvSpPr>
                  <a:spLocks/>
                </p:cNvSpPr>
                <p:nvPr/>
              </p:nvSpPr>
              <p:spPr bwMode="auto">
                <a:xfrm>
                  <a:off x="1403" y="2357"/>
                  <a:ext cx="34" cy="82"/>
                </a:xfrm>
                <a:custGeom>
                  <a:avLst/>
                  <a:gdLst>
                    <a:gd name="T0" fmla="*/ 0 w 103"/>
                    <a:gd name="T1" fmla="*/ 1 h 164"/>
                    <a:gd name="T2" fmla="*/ 0 w 103"/>
                    <a:gd name="T3" fmla="*/ 1 h 164"/>
                    <a:gd name="T4" fmla="*/ 0 w 103"/>
                    <a:gd name="T5" fmla="*/ 1 h 164"/>
                    <a:gd name="T6" fmla="*/ 0 w 103"/>
                    <a:gd name="T7" fmla="*/ 1 h 164"/>
                    <a:gd name="T8" fmla="*/ 0 w 103"/>
                    <a:gd name="T9" fmla="*/ 0 h 164"/>
                    <a:gd name="T10" fmla="*/ 0 w 103"/>
                    <a:gd name="T11" fmla="*/ 1 h 164"/>
                    <a:gd name="T12" fmla="*/ 0 w 103"/>
                    <a:gd name="T13" fmla="*/ 1 h 164"/>
                    <a:gd name="T14" fmla="*/ 0 w 103"/>
                    <a:gd name="T15" fmla="*/ 1 h 164"/>
                    <a:gd name="T16" fmla="*/ 0 w 103"/>
                    <a:gd name="T17" fmla="*/ 1 h 164"/>
                    <a:gd name="T18" fmla="*/ 0 w 103"/>
                    <a:gd name="T19" fmla="*/ 1 h 164"/>
                    <a:gd name="T20" fmla="*/ 0 w 103"/>
                    <a:gd name="T21" fmla="*/ 1 h 164"/>
                    <a:gd name="T22" fmla="*/ 0 w 103"/>
                    <a:gd name="T23" fmla="*/ 1 h 164"/>
                    <a:gd name="T24" fmla="*/ 0 w 103"/>
                    <a:gd name="T25" fmla="*/ 1 h 164"/>
                    <a:gd name="T26" fmla="*/ 0 w 103"/>
                    <a:gd name="T27" fmla="*/ 1 h 164"/>
                    <a:gd name="T28" fmla="*/ 0 w 103"/>
                    <a:gd name="T29" fmla="*/ 1 h 164"/>
                    <a:gd name="T30" fmla="*/ 0 w 103"/>
                    <a:gd name="T31" fmla="*/ 1 h 164"/>
                    <a:gd name="T32" fmla="*/ 0 w 103"/>
                    <a:gd name="T33" fmla="*/ 1 h 164"/>
                    <a:gd name="T34" fmla="*/ 0 w 103"/>
                    <a:gd name="T35" fmla="*/ 1 h 164"/>
                    <a:gd name="T36" fmla="*/ 0 w 103"/>
                    <a:gd name="T37" fmla="*/ 1 h 164"/>
                    <a:gd name="T38" fmla="*/ 0 w 103"/>
                    <a:gd name="T39" fmla="*/ 1 h 164"/>
                    <a:gd name="T40" fmla="*/ 0 w 103"/>
                    <a:gd name="T41" fmla="*/ 1 h 164"/>
                    <a:gd name="T42" fmla="*/ 0 w 103"/>
                    <a:gd name="T43" fmla="*/ 1 h 164"/>
                    <a:gd name="T44" fmla="*/ 0 w 103"/>
                    <a:gd name="T45" fmla="*/ 1 h 164"/>
                    <a:gd name="T46" fmla="*/ 0 w 103"/>
                    <a:gd name="T47" fmla="*/ 1 h 164"/>
                    <a:gd name="T48" fmla="*/ 0 w 103"/>
                    <a:gd name="T49" fmla="*/ 1 h 16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03"/>
                    <a:gd name="T76" fmla="*/ 0 h 164"/>
                    <a:gd name="T77" fmla="*/ 103 w 103"/>
                    <a:gd name="T78" fmla="*/ 164 h 16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03" h="164">
                      <a:moveTo>
                        <a:pt x="39" y="12"/>
                      </a:moveTo>
                      <a:lnTo>
                        <a:pt x="37" y="7"/>
                      </a:lnTo>
                      <a:lnTo>
                        <a:pt x="32" y="3"/>
                      </a:lnTo>
                      <a:lnTo>
                        <a:pt x="25" y="1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8" y="37"/>
                      </a:lnTo>
                      <a:lnTo>
                        <a:pt x="19" y="63"/>
                      </a:lnTo>
                      <a:lnTo>
                        <a:pt x="34" y="88"/>
                      </a:lnTo>
                      <a:lnTo>
                        <a:pt x="51" y="112"/>
                      </a:lnTo>
                      <a:lnTo>
                        <a:pt x="68" y="133"/>
                      </a:lnTo>
                      <a:lnTo>
                        <a:pt x="84" y="150"/>
                      </a:lnTo>
                      <a:lnTo>
                        <a:pt x="96" y="161"/>
                      </a:lnTo>
                      <a:lnTo>
                        <a:pt x="103" y="164"/>
                      </a:lnTo>
                      <a:lnTo>
                        <a:pt x="100" y="153"/>
                      </a:lnTo>
                      <a:lnTo>
                        <a:pt x="93" y="139"/>
                      </a:lnTo>
                      <a:lnTo>
                        <a:pt x="84" y="121"/>
                      </a:lnTo>
                      <a:lnTo>
                        <a:pt x="74" y="100"/>
                      </a:lnTo>
                      <a:lnTo>
                        <a:pt x="64" y="78"/>
                      </a:lnTo>
                      <a:lnTo>
                        <a:pt x="54" y="55"/>
                      </a:lnTo>
                      <a:lnTo>
                        <a:pt x="45" y="33"/>
                      </a:lnTo>
                      <a:lnTo>
                        <a:pt x="39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6" name="Freeform 16"/>
                <p:cNvSpPr>
                  <a:spLocks/>
                </p:cNvSpPr>
                <p:nvPr/>
              </p:nvSpPr>
              <p:spPr bwMode="auto">
                <a:xfrm>
                  <a:off x="1388" y="2313"/>
                  <a:ext cx="18" cy="42"/>
                </a:xfrm>
                <a:custGeom>
                  <a:avLst/>
                  <a:gdLst>
                    <a:gd name="T0" fmla="*/ 0 w 54"/>
                    <a:gd name="T1" fmla="*/ 1 h 82"/>
                    <a:gd name="T2" fmla="*/ 0 w 54"/>
                    <a:gd name="T3" fmla="*/ 1 h 82"/>
                    <a:gd name="T4" fmla="*/ 0 w 54"/>
                    <a:gd name="T5" fmla="*/ 1 h 82"/>
                    <a:gd name="T6" fmla="*/ 0 w 54"/>
                    <a:gd name="T7" fmla="*/ 0 h 82"/>
                    <a:gd name="T8" fmla="*/ 0 w 54"/>
                    <a:gd name="T9" fmla="*/ 0 h 82"/>
                    <a:gd name="T10" fmla="*/ 0 w 54"/>
                    <a:gd name="T11" fmla="*/ 1 h 82"/>
                    <a:gd name="T12" fmla="*/ 0 w 54"/>
                    <a:gd name="T13" fmla="*/ 1 h 82"/>
                    <a:gd name="T14" fmla="*/ 0 w 54"/>
                    <a:gd name="T15" fmla="*/ 1 h 82"/>
                    <a:gd name="T16" fmla="*/ 0 w 54"/>
                    <a:gd name="T17" fmla="*/ 1 h 82"/>
                    <a:gd name="T18" fmla="*/ 0 w 54"/>
                    <a:gd name="T19" fmla="*/ 1 h 82"/>
                    <a:gd name="T20" fmla="*/ 0 w 54"/>
                    <a:gd name="T21" fmla="*/ 1 h 82"/>
                    <a:gd name="T22" fmla="*/ 0 w 54"/>
                    <a:gd name="T23" fmla="*/ 1 h 82"/>
                    <a:gd name="T24" fmla="*/ 0 w 54"/>
                    <a:gd name="T25" fmla="*/ 1 h 82"/>
                    <a:gd name="T26" fmla="*/ 0 w 54"/>
                    <a:gd name="T27" fmla="*/ 1 h 82"/>
                    <a:gd name="T28" fmla="*/ 0 w 54"/>
                    <a:gd name="T29" fmla="*/ 1 h 82"/>
                    <a:gd name="T30" fmla="*/ 0 w 54"/>
                    <a:gd name="T31" fmla="*/ 1 h 82"/>
                    <a:gd name="T32" fmla="*/ 0 w 54"/>
                    <a:gd name="T33" fmla="*/ 1 h 82"/>
                    <a:gd name="T34" fmla="*/ 0 w 54"/>
                    <a:gd name="T35" fmla="*/ 1 h 82"/>
                    <a:gd name="T36" fmla="*/ 0 w 54"/>
                    <a:gd name="T37" fmla="*/ 1 h 82"/>
                    <a:gd name="T38" fmla="*/ 0 w 54"/>
                    <a:gd name="T39" fmla="*/ 1 h 82"/>
                    <a:gd name="T40" fmla="*/ 0 w 54"/>
                    <a:gd name="T41" fmla="*/ 1 h 8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4"/>
                    <a:gd name="T64" fmla="*/ 0 h 82"/>
                    <a:gd name="T65" fmla="*/ 54 w 54"/>
                    <a:gd name="T66" fmla="*/ 82 h 8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4" h="82">
                      <a:moveTo>
                        <a:pt x="28" y="9"/>
                      </a:moveTo>
                      <a:lnTo>
                        <a:pt x="26" y="5"/>
                      </a:lnTo>
                      <a:lnTo>
                        <a:pt x="22" y="2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8" y="1"/>
                      </a:lnTo>
                      <a:lnTo>
                        <a:pt x="3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21"/>
                      </a:lnTo>
                      <a:lnTo>
                        <a:pt x="5" y="33"/>
                      </a:lnTo>
                      <a:lnTo>
                        <a:pt x="10" y="45"/>
                      </a:lnTo>
                      <a:lnTo>
                        <a:pt x="18" y="57"/>
                      </a:lnTo>
                      <a:lnTo>
                        <a:pt x="26" y="68"/>
                      </a:lnTo>
                      <a:lnTo>
                        <a:pt x="35" y="76"/>
                      </a:lnTo>
                      <a:lnTo>
                        <a:pt x="45" y="81"/>
                      </a:lnTo>
                      <a:lnTo>
                        <a:pt x="53" y="82"/>
                      </a:lnTo>
                      <a:lnTo>
                        <a:pt x="54" y="66"/>
                      </a:lnTo>
                      <a:lnTo>
                        <a:pt x="47" y="47"/>
                      </a:lnTo>
                      <a:lnTo>
                        <a:pt x="38" y="28"/>
                      </a:lnTo>
                      <a:lnTo>
                        <a:pt x="28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7" name="Freeform 17"/>
                <p:cNvSpPr>
                  <a:spLocks/>
                </p:cNvSpPr>
                <p:nvPr/>
              </p:nvSpPr>
              <p:spPr bwMode="auto">
                <a:xfrm>
                  <a:off x="1373" y="2283"/>
                  <a:ext cx="16" cy="24"/>
                </a:xfrm>
                <a:custGeom>
                  <a:avLst/>
                  <a:gdLst>
                    <a:gd name="T0" fmla="*/ 0 w 46"/>
                    <a:gd name="T1" fmla="*/ 1 h 47"/>
                    <a:gd name="T2" fmla="*/ 0 w 46"/>
                    <a:gd name="T3" fmla="*/ 1 h 47"/>
                    <a:gd name="T4" fmla="*/ 0 w 46"/>
                    <a:gd name="T5" fmla="*/ 1 h 47"/>
                    <a:gd name="T6" fmla="*/ 0 w 46"/>
                    <a:gd name="T7" fmla="*/ 1 h 47"/>
                    <a:gd name="T8" fmla="*/ 0 w 46"/>
                    <a:gd name="T9" fmla="*/ 1 h 47"/>
                    <a:gd name="T10" fmla="*/ 0 w 46"/>
                    <a:gd name="T11" fmla="*/ 1 h 47"/>
                    <a:gd name="T12" fmla="*/ 0 w 46"/>
                    <a:gd name="T13" fmla="*/ 1 h 47"/>
                    <a:gd name="T14" fmla="*/ 0 w 46"/>
                    <a:gd name="T15" fmla="*/ 0 h 47"/>
                    <a:gd name="T16" fmla="*/ 0 w 46"/>
                    <a:gd name="T17" fmla="*/ 0 h 47"/>
                    <a:gd name="T18" fmla="*/ 0 w 46"/>
                    <a:gd name="T19" fmla="*/ 1 h 47"/>
                    <a:gd name="T20" fmla="*/ 0 w 46"/>
                    <a:gd name="T21" fmla="*/ 1 h 47"/>
                    <a:gd name="T22" fmla="*/ 0 w 46"/>
                    <a:gd name="T23" fmla="*/ 1 h 47"/>
                    <a:gd name="T24" fmla="*/ 0 w 46"/>
                    <a:gd name="T25" fmla="*/ 1 h 47"/>
                    <a:gd name="T26" fmla="*/ 0 w 46"/>
                    <a:gd name="T27" fmla="*/ 1 h 47"/>
                    <a:gd name="T28" fmla="*/ 0 w 46"/>
                    <a:gd name="T29" fmla="*/ 1 h 47"/>
                    <a:gd name="T30" fmla="*/ 0 w 46"/>
                    <a:gd name="T31" fmla="*/ 1 h 47"/>
                    <a:gd name="T32" fmla="*/ 0 w 46"/>
                    <a:gd name="T33" fmla="*/ 1 h 47"/>
                    <a:gd name="T34" fmla="*/ 0 w 46"/>
                    <a:gd name="T35" fmla="*/ 1 h 47"/>
                    <a:gd name="T36" fmla="*/ 0 w 46"/>
                    <a:gd name="T37" fmla="*/ 1 h 47"/>
                    <a:gd name="T38" fmla="*/ 0 w 46"/>
                    <a:gd name="T39" fmla="*/ 1 h 47"/>
                    <a:gd name="T40" fmla="*/ 0 w 46"/>
                    <a:gd name="T41" fmla="*/ 1 h 47"/>
                    <a:gd name="T42" fmla="*/ 0 w 46"/>
                    <a:gd name="T43" fmla="*/ 1 h 47"/>
                    <a:gd name="T44" fmla="*/ 0 w 46"/>
                    <a:gd name="T45" fmla="*/ 1 h 47"/>
                    <a:gd name="T46" fmla="*/ 0 w 46"/>
                    <a:gd name="T47" fmla="*/ 1 h 47"/>
                    <a:gd name="T48" fmla="*/ 0 w 46"/>
                    <a:gd name="T49" fmla="*/ 1 h 4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6"/>
                    <a:gd name="T76" fmla="*/ 0 h 47"/>
                    <a:gd name="T77" fmla="*/ 46 w 46"/>
                    <a:gd name="T78" fmla="*/ 47 h 4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6" h="47">
                      <a:moveTo>
                        <a:pt x="24" y="6"/>
                      </a:moveTo>
                      <a:lnTo>
                        <a:pt x="24" y="7"/>
                      </a:lnTo>
                      <a:lnTo>
                        <a:pt x="23" y="4"/>
                      </a:lnTo>
                      <a:lnTo>
                        <a:pt x="19" y="1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7"/>
                      </a:lnTo>
                      <a:lnTo>
                        <a:pt x="0" y="10"/>
                      </a:lnTo>
                      <a:lnTo>
                        <a:pt x="1" y="15"/>
                      </a:lnTo>
                      <a:lnTo>
                        <a:pt x="4" y="21"/>
                      </a:lnTo>
                      <a:lnTo>
                        <a:pt x="10" y="28"/>
                      </a:lnTo>
                      <a:lnTo>
                        <a:pt x="17" y="34"/>
                      </a:lnTo>
                      <a:lnTo>
                        <a:pt x="24" y="40"/>
                      </a:lnTo>
                      <a:lnTo>
                        <a:pt x="33" y="44"/>
                      </a:lnTo>
                      <a:lnTo>
                        <a:pt x="40" y="47"/>
                      </a:lnTo>
                      <a:lnTo>
                        <a:pt x="46" y="47"/>
                      </a:lnTo>
                      <a:lnTo>
                        <a:pt x="45" y="37"/>
                      </a:lnTo>
                      <a:lnTo>
                        <a:pt x="39" y="25"/>
                      </a:lnTo>
                      <a:lnTo>
                        <a:pt x="30" y="14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8" name="Freeform 18"/>
                <p:cNvSpPr>
                  <a:spLocks/>
                </p:cNvSpPr>
                <p:nvPr/>
              </p:nvSpPr>
              <p:spPr bwMode="auto">
                <a:xfrm>
                  <a:off x="1360" y="2263"/>
                  <a:ext cx="21" cy="16"/>
                </a:xfrm>
                <a:custGeom>
                  <a:avLst/>
                  <a:gdLst>
                    <a:gd name="T0" fmla="*/ 0 w 63"/>
                    <a:gd name="T1" fmla="*/ 1 h 31"/>
                    <a:gd name="T2" fmla="*/ 0 w 63"/>
                    <a:gd name="T3" fmla="*/ 1 h 31"/>
                    <a:gd name="T4" fmla="*/ 0 w 63"/>
                    <a:gd name="T5" fmla="*/ 1 h 31"/>
                    <a:gd name="T6" fmla="*/ 0 w 63"/>
                    <a:gd name="T7" fmla="*/ 1 h 31"/>
                    <a:gd name="T8" fmla="*/ 0 w 63"/>
                    <a:gd name="T9" fmla="*/ 1 h 31"/>
                    <a:gd name="T10" fmla="*/ 0 w 63"/>
                    <a:gd name="T11" fmla="*/ 1 h 31"/>
                    <a:gd name="T12" fmla="*/ 0 w 63"/>
                    <a:gd name="T13" fmla="*/ 1 h 31"/>
                    <a:gd name="T14" fmla="*/ 0 w 63"/>
                    <a:gd name="T15" fmla="*/ 0 h 31"/>
                    <a:gd name="T16" fmla="*/ 0 w 63"/>
                    <a:gd name="T17" fmla="*/ 0 h 31"/>
                    <a:gd name="T18" fmla="*/ 0 w 63"/>
                    <a:gd name="T19" fmla="*/ 0 h 31"/>
                    <a:gd name="T20" fmla="*/ 0 w 63"/>
                    <a:gd name="T21" fmla="*/ 1 h 31"/>
                    <a:gd name="T22" fmla="*/ 0 w 63"/>
                    <a:gd name="T23" fmla="*/ 1 h 31"/>
                    <a:gd name="T24" fmla="*/ 0 w 63"/>
                    <a:gd name="T25" fmla="*/ 1 h 31"/>
                    <a:gd name="T26" fmla="*/ 0 w 63"/>
                    <a:gd name="T27" fmla="*/ 1 h 31"/>
                    <a:gd name="T28" fmla="*/ 0 w 63"/>
                    <a:gd name="T29" fmla="*/ 1 h 31"/>
                    <a:gd name="T30" fmla="*/ 0 w 63"/>
                    <a:gd name="T31" fmla="*/ 1 h 31"/>
                    <a:gd name="T32" fmla="*/ 0 w 63"/>
                    <a:gd name="T33" fmla="*/ 1 h 31"/>
                    <a:gd name="T34" fmla="*/ 0 w 63"/>
                    <a:gd name="T35" fmla="*/ 1 h 31"/>
                    <a:gd name="T36" fmla="*/ 0 w 63"/>
                    <a:gd name="T37" fmla="*/ 1 h 31"/>
                    <a:gd name="T38" fmla="*/ 0 w 63"/>
                    <a:gd name="T39" fmla="*/ 1 h 31"/>
                    <a:gd name="T40" fmla="*/ 0 w 63"/>
                    <a:gd name="T41" fmla="*/ 1 h 31"/>
                    <a:gd name="T42" fmla="*/ 0 w 63"/>
                    <a:gd name="T43" fmla="*/ 1 h 31"/>
                    <a:gd name="T44" fmla="*/ 0 w 63"/>
                    <a:gd name="T45" fmla="*/ 1 h 31"/>
                    <a:gd name="T46" fmla="*/ 0 w 63"/>
                    <a:gd name="T47" fmla="*/ 1 h 31"/>
                    <a:gd name="T48" fmla="*/ 0 w 63"/>
                    <a:gd name="T49" fmla="*/ 1 h 3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3"/>
                    <a:gd name="T76" fmla="*/ 0 h 31"/>
                    <a:gd name="T77" fmla="*/ 63 w 63"/>
                    <a:gd name="T78" fmla="*/ 31 h 3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3" h="31">
                      <a:moveTo>
                        <a:pt x="50" y="23"/>
                      </a:moveTo>
                      <a:lnTo>
                        <a:pt x="56" y="21"/>
                      </a:lnTo>
                      <a:lnTo>
                        <a:pt x="62" y="18"/>
                      </a:lnTo>
                      <a:lnTo>
                        <a:pt x="63" y="14"/>
                      </a:lnTo>
                      <a:lnTo>
                        <a:pt x="63" y="10"/>
                      </a:lnTo>
                      <a:lnTo>
                        <a:pt x="61" y="5"/>
                      </a:lnTo>
                      <a:lnTo>
                        <a:pt x="56" y="2"/>
                      </a:lnTo>
                      <a:lnTo>
                        <a:pt x="50" y="0"/>
                      </a:lnTo>
                      <a:lnTo>
                        <a:pt x="43" y="0"/>
                      </a:lnTo>
                      <a:lnTo>
                        <a:pt x="40" y="0"/>
                      </a:lnTo>
                      <a:lnTo>
                        <a:pt x="34" y="1"/>
                      </a:lnTo>
                      <a:lnTo>
                        <a:pt x="26" y="3"/>
                      </a:lnTo>
                      <a:lnTo>
                        <a:pt x="16" y="7"/>
                      </a:lnTo>
                      <a:lnTo>
                        <a:pt x="7" y="13"/>
                      </a:lnTo>
                      <a:lnTo>
                        <a:pt x="3" y="19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4" y="29"/>
                      </a:lnTo>
                      <a:lnTo>
                        <a:pt x="10" y="31"/>
                      </a:lnTo>
                      <a:lnTo>
                        <a:pt x="16" y="31"/>
                      </a:lnTo>
                      <a:lnTo>
                        <a:pt x="21" y="31"/>
                      </a:lnTo>
                      <a:lnTo>
                        <a:pt x="29" y="29"/>
                      </a:lnTo>
                      <a:lnTo>
                        <a:pt x="36" y="28"/>
                      </a:lnTo>
                      <a:lnTo>
                        <a:pt x="43" y="26"/>
                      </a:lnTo>
                      <a:lnTo>
                        <a:pt x="5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9" name="Freeform 19"/>
                <p:cNvSpPr>
                  <a:spLocks/>
                </p:cNvSpPr>
                <p:nvPr/>
              </p:nvSpPr>
              <p:spPr bwMode="auto">
                <a:xfrm>
                  <a:off x="1261" y="2237"/>
                  <a:ext cx="81" cy="103"/>
                </a:xfrm>
                <a:custGeom>
                  <a:avLst/>
                  <a:gdLst>
                    <a:gd name="T0" fmla="*/ 0 w 245"/>
                    <a:gd name="T1" fmla="*/ 1 h 206"/>
                    <a:gd name="T2" fmla="*/ 0 w 245"/>
                    <a:gd name="T3" fmla="*/ 1 h 206"/>
                    <a:gd name="T4" fmla="*/ 0 w 245"/>
                    <a:gd name="T5" fmla="*/ 1 h 206"/>
                    <a:gd name="T6" fmla="*/ 0 w 245"/>
                    <a:gd name="T7" fmla="*/ 1 h 206"/>
                    <a:gd name="T8" fmla="*/ 0 w 245"/>
                    <a:gd name="T9" fmla="*/ 1 h 206"/>
                    <a:gd name="T10" fmla="*/ 0 w 245"/>
                    <a:gd name="T11" fmla="*/ 1 h 206"/>
                    <a:gd name="T12" fmla="*/ 0 w 245"/>
                    <a:gd name="T13" fmla="*/ 1 h 206"/>
                    <a:gd name="T14" fmla="*/ 0 w 245"/>
                    <a:gd name="T15" fmla="*/ 1 h 206"/>
                    <a:gd name="T16" fmla="*/ 0 w 245"/>
                    <a:gd name="T17" fmla="*/ 1 h 206"/>
                    <a:gd name="T18" fmla="*/ 0 w 245"/>
                    <a:gd name="T19" fmla="*/ 1 h 206"/>
                    <a:gd name="T20" fmla="*/ 0 w 245"/>
                    <a:gd name="T21" fmla="*/ 1 h 206"/>
                    <a:gd name="T22" fmla="*/ 0 w 245"/>
                    <a:gd name="T23" fmla="*/ 1 h 206"/>
                    <a:gd name="T24" fmla="*/ 0 w 245"/>
                    <a:gd name="T25" fmla="*/ 1 h 206"/>
                    <a:gd name="T26" fmla="*/ 0 w 245"/>
                    <a:gd name="T27" fmla="*/ 1 h 206"/>
                    <a:gd name="T28" fmla="*/ 0 w 245"/>
                    <a:gd name="T29" fmla="*/ 1 h 206"/>
                    <a:gd name="T30" fmla="*/ 0 w 245"/>
                    <a:gd name="T31" fmla="*/ 1 h 206"/>
                    <a:gd name="T32" fmla="*/ 0 w 245"/>
                    <a:gd name="T33" fmla="*/ 1 h 206"/>
                    <a:gd name="T34" fmla="*/ 0 w 245"/>
                    <a:gd name="T35" fmla="*/ 1 h 206"/>
                    <a:gd name="T36" fmla="*/ 0 w 245"/>
                    <a:gd name="T37" fmla="*/ 1 h 206"/>
                    <a:gd name="T38" fmla="*/ 0 w 245"/>
                    <a:gd name="T39" fmla="*/ 1 h 206"/>
                    <a:gd name="T40" fmla="*/ 0 w 245"/>
                    <a:gd name="T41" fmla="*/ 1 h 206"/>
                    <a:gd name="T42" fmla="*/ 0 w 245"/>
                    <a:gd name="T43" fmla="*/ 1 h 206"/>
                    <a:gd name="T44" fmla="*/ 0 w 245"/>
                    <a:gd name="T45" fmla="*/ 1 h 206"/>
                    <a:gd name="T46" fmla="*/ 0 w 245"/>
                    <a:gd name="T47" fmla="*/ 1 h 206"/>
                    <a:gd name="T48" fmla="*/ 0 w 245"/>
                    <a:gd name="T49" fmla="*/ 1 h 206"/>
                    <a:gd name="T50" fmla="*/ 0 w 245"/>
                    <a:gd name="T51" fmla="*/ 1 h 206"/>
                    <a:gd name="T52" fmla="*/ 0 w 245"/>
                    <a:gd name="T53" fmla="*/ 1 h 206"/>
                    <a:gd name="T54" fmla="*/ 0 w 245"/>
                    <a:gd name="T55" fmla="*/ 1 h 206"/>
                    <a:gd name="T56" fmla="*/ 0 w 245"/>
                    <a:gd name="T57" fmla="*/ 1 h 206"/>
                    <a:gd name="T58" fmla="*/ 0 w 245"/>
                    <a:gd name="T59" fmla="*/ 1 h 206"/>
                    <a:gd name="T60" fmla="*/ 0 w 245"/>
                    <a:gd name="T61" fmla="*/ 1 h 206"/>
                    <a:gd name="T62" fmla="*/ 0 w 245"/>
                    <a:gd name="T63" fmla="*/ 1 h 206"/>
                    <a:gd name="T64" fmla="*/ 0 w 245"/>
                    <a:gd name="T65" fmla="*/ 1 h 206"/>
                    <a:gd name="T66" fmla="*/ 0 w 245"/>
                    <a:gd name="T67" fmla="*/ 1 h 206"/>
                    <a:gd name="T68" fmla="*/ 0 w 245"/>
                    <a:gd name="T69" fmla="*/ 1 h 206"/>
                    <a:gd name="T70" fmla="*/ 0 w 245"/>
                    <a:gd name="T71" fmla="*/ 1 h 206"/>
                    <a:gd name="T72" fmla="*/ 0 w 245"/>
                    <a:gd name="T73" fmla="*/ 1 h 206"/>
                    <a:gd name="T74" fmla="*/ 0 w 245"/>
                    <a:gd name="T75" fmla="*/ 1 h 206"/>
                    <a:gd name="T76" fmla="*/ 0 w 245"/>
                    <a:gd name="T77" fmla="*/ 1 h 206"/>
                    <a:gd name="T78" fmla="*/ 0 w 245"/>
                    <a:gd name="T79" fmla="*/ 1 h 206"/>
                    <a:gd name="T80" fmla="*/ 0 w 245"/>
                    <a:gd name="T81" fmla="*/ 1 h 206"/>
                    <a:gd name="T82" fmla="*/ 0 w 245"/>
                    <a:gd name="T83" fmla="*/ 1 h 206"/>
                    <a:gd name="T84" fmla="*/ 0 w 245"/>
                    <a:gd name="T85" fmla="*/ 1 h 206"/>
                    <a:gd name="T86" fmla="*/ 0 w 245"/>
                    <a:gd name="T87" fmla="*/ 1 h 206"/>
                    <a:gd name="T88" fmla="*/ 0 w 245"/>
                    <a:gd name="T89" fmla="*/ 1 h 206"/>
                    <a:gd name="T90" fmla="*/ 0 w 245"/>
                    <a:gd name="T91" fmla="*/ 1 h 206"/>
                    <a:gd name="T92" fmla="*/ 0 w 245"/>
                    <a:gd name="T93" fmla="*/ 1 h 206"/>
                    <a:gd name="T94" fmla="*/ 0 w 245"/>
                    <a:gd name="T95" fmla="*/ 1 h 206"/>
                    <a:gd name="T96" fmla="*/ 0 w 245"/>
                    <a:gd name="T97" fmla="*/ 1 h 206"/>
                    <a:gd name="T98" fmla="*/ 0 w 245"/>
                    <a:gd name="T99" fmla="*/ 1 h 206"/>
                    <a:gd name="T100" fmla="*/ 0 w 245"/>
                    <a:gd name="T101" fmla="*/ 1 h 206"/>
                    <a:gd name="T102" fmla="*/ 0 w 245"/>
                    <a:gd name="T103" fmla="*/ 1 h 206"/>
                    <a:gd name="T104" fmla="*/ 0 w 245"/>
                    <a:gd name="T105" fmla="*/ 1 h 206"/>
                    <a:gd name="T106" fmla="*/ 0 w 245"/>
                    <a:gd name="T107" fmla="*/ 1 h 206"/>
                    <a:gd name="T108" fmla="*/ 0 w 245"/>
                    <a:gd name="T109" fmla="*/ 0 h 206"/>
                    <a:gd name="T110" fmla="*/ 0 w 245"/>
                    <a:gd name="T111" fmla="*/ 1 h 206"/>
                    <a:gd name="T112" fmla="*/ 0 w 245"/>
                    <a:gd name="T113" fmla="*/ 1 h 206"/>
                    <a:gd name="T114" fmla="*/ 0 w 245"/>
                    <a:gd name="T115" fmla="*/ 1 h 206"/>
                    <a:gd name="T116" fmla="*/ 0 w 245"/>
                    <a:gd name="T117" fmla="*/ 1 h 206"/>
                    <a:gd name="T118" fmla="*/ 0 w 245"/>
                    <a:gd name="T119" fmla="*/ 1 h 206"/>
                    <a:gd name="T120" fmla="*/ 0 w 245"/>
                    <a:gd name="T121" fmla="*/ 1 h 20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45"/>
                    <a:gd name="T184" fmla="*/ 0 h 206"/>
                    <a:gd name="T185" fmla="*/ 245 w 245"/>
                    <a:gd name="T186" fmla="*/ 206 h 20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45" h="206">
                      <a:moveTo>
                        <a:pt x="90" y="31"/>
                      </a:moveTo>
                      <a:lnTo>
                        <a:pt x="72" y="40"/>
                      </a:lnTo>
                      <a:lnTo>
                        <a:pt x="56" y="50"/>
                      </a:lnTo>
                      <a:lnTo>
                        <a:pt x="40" y="62"/>
                      </a:lnTo>
                      <a:lnTo>
                        <a:pt x="27" y="74"/>
                      </a:lnTo>
                      <a:lnTo>
                        <a:pt x="17" y="87"/>
                      </a:lnTo>
                      <a:lnTo>
                        <a:pt x="8" y="100"/>
                      </a:lnTo>
                      <a:lnTo>
                        <a:pt x="3" y="113"/>
                      </a:lnTo>
                      <a:lnTo>
                        <a:pt x="0" y="127"/>
                      </a:lnTo>
                      <a:lnTo>
                        <a:pt x="3" y="149"/>
                      </a:lnTo>
                      <a:lnTo>
                        <a:pt x="14" y="166"/>
                      </a:lnTo>
                      <a:lnTo>
                        <a:pt x="32" y="181"/>
                      </a:lnTo>
                      <a:lnTo>
                        <a:pt x="53" y="192"/>
                      </a:lnTo>
                      <a:lnTo>
                        <a:pt x="80" y="200"/>
                      </a:lnTo>
                      <a:lnTo>
                        <a:pt x="109" y="205"/>
                      </a:lnTo>
                      <a:lnTo>
                        <a:pt x="136" y="206"/>
                      </a:lnTo>
                      <a:lnTo>
                        <a:pt x="164" y="203"/>
                      </a:lnTo>
                      <a:lnTo>
                        <a:pt x="169" y="203"/>
                      </a:lnTo>
                      <a:lnTo>
                        <a:pt x="175" y="201"/>
                      </a:lnTo>
                      <a:lnTo>
                        <a:pt x="180" y="197"/>
                      </a:lnTo>
                      <a:lnTo>
                        <a:pt x="181" y="193"/>
                      </a:lnTo>
                      <a:lnTo>
                        <a:pt x="180" y="191"/>
                      </a:lnTo>
                      <a:lnTo>
                        <a:pt x="175" y="191"/>
                      </a:lnTo>
                      <a:lnTo>
                        <a:pt x="169" y="190"/>
                      </a:lnTo>
                      <a:lnTo>
                        <a:pt x="162" y="190"/>
                      </a:lnTo>
                      <a:lnTo>
                        <a:pt x="154" y="190"/>
                      </a:lnTo>
                      <a:lnTo>
                        <a:pt x="146" y="190"/>
                      </a:lnTo>
                      <a:lnTo>
                        <a:pt x="139" y="190"/>
                      </a:lnTo>
                      <a:lnTo>
                        <a:pt x="135" y="190"/>
                      </a:lnTo>
                      <a:lnTo>
                        <a:pt x="120" y="189"/>
                      </a:lnTo>
                      <a:lnTo>
                        <a:pt x="107" y="188"/>
                      </a:lnTo>
                      <a:lnTo>
                        <a:pt x="93" y="187"/>
                      </a:lnTo>
                      <a:lnTo>
                        <a:pt x="78" y="184"/>
                      </a:lnTo>
                      <a:lnTo>
                        <a:pt x="64" y="181"/>
                      </a:lnTo>
                      <a:lnTo>
                        <a:pt x="49" y="174"/>
                      </a:lnTo>
                      <a:lnTo>
                        <a:pt x="36" y="165"/>
                      </a:lnTo>
                      <a:lnTo>
                        <a:pt x="22" y="152"/>
                      </a:lnTo>
                      <a:lnTo>
                        <a:pt x="19" y="136"/>
                      </a:lnTo>
                      <a:lnTo>
                        <a:pt x="20" y="122"/>
                      </a:lnTo>
                      <a:lnTo>
                        <a:pt x="26" y="108"/>
                      </a:lnTo>
                      <a:lnTo>
                        <a:pt x="35" y="95"/>
                      </a:lnTo>
                      <a:lnTo>
                        <a:pt x="48" y="83"/>
                      </a:lnTo>
                      <a:lnTo>
                        <a:pt x="62" y="71"/>
                      </a:lnTo>
                      <a:lnTo>
                        <a:pt x="78" y="61"/>
                      </a:lnTo>
                      <a:lnTo>
                        <a:pt x="97" y="51"/>
                      </a:lnTo>
                      <a:lnTo>
                        <a:pt x="116" y="42"/>
                      </a:lnTo>
                      <a:lnTo>
                        <a:pt x="136" y="34"/>
                      </a:lnTo>
                      <a:lnTo>
                        <a:pt x="156" y="27"/>
                      </a:lnTo>
                      <a:lnTo>
                        <a:pt x="175" y="21"/>
                      </a:lnTo>
                      <a:lnTo>
                        <a:pt x="196" y="16"/>
                      </a:lnTo>
                      <a:lnTo>
                        <a:pt x="213" y="11"/>
                      </a:lnTo>
                      <a:lnTo>
                        <a:pt x="230" y="8"/>
                      </a:lnTo>
                      <a:lnTo>
                        <a:pt x="245" y="6"/>
                      </a:lnTo>
                      <a:lnTo>
                        <a:pt x="235" y="2"/>
                      </a:lnTo>
                      <a:lnTo>
                        <a:pt x="219" y="0"/>
                      </a:lnTo>
                      <a:lnTo>
                        <a:pt x="200" y="2"/>
                      </a:lnTo>
                      <a:lnTo>
                        <a:pt x="178" y="5"/>
                      </a:lnTo>
                      <a:lnTo>
                        <a:pt x="154" y="10"/>
                      </a:lnTo>
                      <a:lnTo>
                        <a:pt x="130" y="16"/>
                      </a:lnTo>
                      <a:lnTo>
                        <a:pt x="109" y="24"/>
                      </a:lnTo>
                      <a:lnTo>
                        <a:pt x="9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0" name="Freeform 20"/>
                <p:cNvSpPr>
                  <a:spLocks/>
                </p:cNvSpPr>
                <p:nvPr/>
              </p:nvSpPr>
              <p:spPr bwMode="auto">
                <a:xfrm>
                  <a:off x="1401" y="2236"/>
                  <a:ext cx="53" cy="80"/>
                </a:xfrm>
                <a:custGeom>
                  <a:avLst/>
                  <a:gdLst>
                    <a:gd name="T0" fmla="*/ 0 w 159"/>
                    <a:gd name="T1" fmla="*/ 1 h 160"/>
                    <a:gd name="T2" fmla="*/ 0 w 159"/>
                    <a:gd name="T3" fmla="*/ 1 h 160"/>
                    <a:gd name="T4" fmla="*/ 0 w 159"/>
                    <a:gd name="T5" fmla="*/ 1 h 160"/>
                    <a:gd name="T6" fmla="*/ 0 w 159"/>
                    <a:gd name="T7" fmla="*/ 1 h 160"/>
                    <a:gd name="T8" fmla="*/ 0 w 159"/>
                    <a:gd name="T9" fmla="*/ 1 h 160"/>
                    <a:gd name="T10" fmla="*/ 0 w 159"/>
                    <a:gd name="T11" fmla="*/ 1 h 160"/>
                    <a:gd name="T12" fmla="*/ 0 w 159"/>
                    <a:gd name="T13" fmla="*/ 1 h 160"/>
                    <a:gd name="T14" fmla="*/ 0 w 159"/>
                    <a:gd name="T15" fmla="*/ 1 h 160"/>
                    <a:gd name="T16" fmla="*/ 0 w 159"/>
                    <a:gd name="T17" fmla="*/ 1 h 160"/>
                    <a:gd name="T18" fmla="*/ 0 w 159"/>
                    <a:gd name="T19" fmla="*/ 1 h 160"/>
                    <a:gd name="T20" fmla="*/ 0 w 159"/>
                    <a:gd name="T21" fmla="*/ 1 h 160"/>
                    <a:gd name="T22" fmla="*/ 0 w 159"/>
                    <a:gd name="T23" fmla="*/ 1 h 160"/>
                    <a:gd name="T24" fmla="*/ 0 w 159"/>
                    <a:gd name="T25" fmla="*/ 1 h 160"/>
                    <a:gd name="T26" fmla="*/ 0 w 159"/>
                    <a:gd name="T27" fmla="*/ 1 h 160"/>
                    <a:gd name="T28" fmla="*/ 0 w 159"/>
                    <a:gd name="T29" fmla="*/ 1 h 160"/>
                    <a:gd name="T30" fmla="*/ 0 w 159"/>
                    <a:gd name="T31" fmla="*/ 1 h 160"/>
                    <a:gd name="T32" fmla="*/ 0 w 159"/>
                    <a:gd name="T33" fmla="*/ 1 h 160"/>
                    <a:gd name="T34" fmla="*/ 0 w 159"/>
                    <a:gd name="T35" fmla="*/ 1 h 160"/>
                    <a:gd name="T36" fmla="*/ 0 w 159"/>
                    <a:gd name="T37" fmla="*/ 1 h 160"/>
                    <a:gd name="T38" fmla="*/ 0 w 159"/>
                    <a:gd name="T39" fmla="*/ 1 h 160"/>
                    <a:gd name="T40" fmla="*/ 0 w 159"/>
                    <a:gd name="T41" fmla="*/ 1 h 160"/>
                    <a:gd name="T42" fmla="*/ 0 w 159"/>
                    <a:gd name="T43" fmla="*/ 1 h 160"/>
                    <a:gd name="T44" fmla="*/ 0 w 159"/>
                    <a:gd name="T45" fmla="*/ 1 h 160"/>
                    <a:gd name="T46" fmla="*/ 0 w 159"/>
                    <a:gd name="T47" fmla="*/ 1 h 160"/>
                    <a:gd name="T48" fmla="*/ 0 w 159"/>
                    <a:gd name="T49" fmla="*/ 1 h 160"/>
                    <a:gd name="T50" fmla="*/ 0 w 159"/>
                    <a:gd name="T51" fmla="*/ 1 h 160"/>
                    <a:gd name="T52" fmla="*/ 0 w 159"/>
                    <a:gd name="T53" fmla="*/ 1 h 160"/>
                    <a:gd name="T54" fmla="*/ 0 w 159"/>
                    <a:gd name="T55" fmla="*/ 1 h 160"/>
                    <a:gd name="T56" fmla="*/ 0 w 159"/>
                    <a:gd name="T57" fmla="*/ 1 h 160"/>
                    <a:gd name="T58" fmla="*/ 0 w 159"/>
                    <a:gd name="T59" fmla="*/ 1 h 160"/>
                    <a:gd name="T60" fmla="*/ 0 w 159"/>
                    <a:gd name="T61" fmla="*/ 0 h 160"/>
                    <a:gd name="T62" fmla="*/ 0 w 159"/>
                    <a:gd name="T63" fmla="*/ 1 h 160"/>
                    <a:gd name="T64" fmla="*/ 0 w 159"/>
                    <a:gd name="T65" fmla="*/ 1 h 160"/>
                    <a:gd name="T66" fmla="*/ 0 w 159"/>
                    <a:gd name="T67" fmla="*/ 1 h 160"/>
                    <a:gd name="T68" fmla="*/ 0 w 159"/>
                    <a:gd name="T69" fmla="*/ 1 h 160"/>
                    <a:gd name="T70" fmla="*/ 0 w 159"/>
                    <a:gd name="T71" fmla="*/ 1 h 160"/>
                    <a:gd name="T72" fmla="*/ 0 w 159"/>
                    <a:gd name="T73" fmla="*/ 1 h 160"/>
                    <a:gd name="T74" fmla="*/ 0 w 159"/>
                    <a:gd name="T75" fmla="*/ 1 h 160"/>
                    <a:gd name="T76" fmla="*/ 0 w 159"/>
                    <a:gd name="T77" fmla="*/ 1 h 160"/>
                    <a:gd name="T78" fmla="*/ 0 w 159"/>
                    <a:gd name="T79" fmla="*/ 1 h 160"/>
                    <a:gd name="T80" fmla="*/ 0 w 159"/>
                    <a:gd name="T81" fmla="*/ 1 h 1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9"/>
                    <a:gd name="T124" fmla="*/ 0 h 160"/>
                    <a:gd name="T125" fmla="*/ 159 w 159"/>
                    <a:gd name="T126" fmla="*/ 160 h 1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9" h="160">
                      <a:moveTo>
                        <a:pt x="134" y="53"/>
                      </a:moveTo>
                      <a:lnTo>
                        <a:pt x="138" y="70"/>
                      </a:lnTo>
                      <a:lnTo>
                        <a:pt x="135" y="84"/>
                      </a:lnTo>
                      <a:lnTo>
                        <a:pt x="125" y="96"/>
                      </a:lnTo>
                      <a:lnTo>
                        <a:pt x="111" y="107"/>
                      </a:lnTo>
                      <a:lnTo>
                        <a:pt x="93" y="117"/>
                      </a:lnTo>
                      <a:lnTo>
                        <a:pt x="74" y="126"/>
                      </a:lnTo>
                      <a:lnTo>
                        <a:pt x="54" y="136"/>
                      </a:lnTo>
                      <a:lnTo>
                        <a:pt x="37" y="146"/>
                      </a:lnTo>
                      <a:lnTo>
                        <a:pt x="34" y="149"/>
                      </a:lnTo>
                      <a:lnTo>
                        <a:pt x="32" y="151"/>
                      </a:lnTo>
                      <a:lnTo>
                        <a:pt x="32" y="154"/>
                      </a:lnTo>
                      <a:lnTo>
                        <a:pt x="35" y="157"/>
                      </a:lnTo>
                      <a:lnTo>
                        <a:pt x="38" y="159"/>
                      </a:lnTo>
                      <a:lnTo>
                        <a:pt x="43" y="160"/>
                      </a:lnTo>
                      <a:lnTo>
                        <a:pt x="47" y="160"/>
                      </a:lnTo>
                      <a:lnTo>
                        <a:pt x="51" y="159"/>
                      </a:lnTo>
                      <a:lnTo>
                        <a:pt x="73" y="150"/>
                      </a:lnTo>
                      <a:lnTo>
                        <a:pt x="95" y="139"/>
                      </a:lnTo>
                      <a:lnTo>
                        <a:pt x="115" y="128"/>
                      </a:lnTo>
                      <a:lnTo>
                        <a:pt x="134" y="115"/>
                      </a:lnTo>
                      <a:lnTo>
                        <a:pt x="147" y="101"/>
                      </a:lnTo>
                      <a:lnTo>
                        <a:pt x="156" y="85"/>
                      </a:lnTo>
                      <a:lnTo>
                        <a:pt x="159" y="68"/>
                      </a:lnTo>
                      <a:lnTo>
                        <a:pt x="153" y="50"/>
                      </a:lnTo>
                      <a:lnTo>
                        <a:pt x="140" y="36"/>
                      </a:lnTo>
                      <a:lnTo>
                        <a:pt x="122" y="24"/>
                      </a:lnTo>
                      <a:lnTo>
                        <a:pt x="99" y="14"/>
                      </a:lnTo>
                      <a:lnTo>
                        <a:pt x="76" y="7"/>
                      </a:lnTo>
                      <a:lnTo>
                        <a:pt x="51" y="2"/>
                      </a:lnTo>
                      <a:lnTo>
                        <a:pt x="29" y="0"/>
                      </a:lnTo>
                      <a:lnTo>
                        <a:pt x="12" y="1"/>
                      </a:lnTo>
                      <a:lnTo>
                        <a:pt x="0" y="5"/>
                      </a:lnTo>
                      <a:lnTo>
                        <a:pt x="21" y="9"/>
                      </a:lnTo>
                      <a:lnTo>
                        <a:pt x="41" y="12"/>
                      </a:lnTo>
                      <a:lnTo>
                        <a:pt x="60" y="15"/>
                      </a:lnTo>
                      <a:lnTo>
                        <a:pt x="79" y="19"/>
                      </a:lnTo>
                      <a:lnTo>
                        <a:pt x="96" y="24"/>
                      </a:lnTo>
                      <a:lnTo>
                        <a:pt x="112" y="31"/>
                      </a:lnTo>
                      <a:lnTo>
                        <a:pt x="125" y="40"/>
                      </a:lnTo>
                      <a:lnTo>
                        <a:pt x="134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1" name="Freeform 21"/>
                <p:cNvSpPr>
                  <a:spLocks/>
                </p:cNvSpPr>
                <p:nvPr/>
              </p:nvSpPr>
              <p:spPr bwMode="auto">
                <a:xfrm>
                  <a:off x="1208" y="2218"/>
                  <a:ext cx="133" cy="166"/>
                </a:xfrm>
                <a:custGeom>
                  <a:avLst/>
                  <a:gdLst>
                    <a:gd name="T0" fmla="*/ 0 w 399"/>
                    <a:gd name="T1" fmla="*/ 1 h 332"/>
                    <a:gd name="T2" fmla="*/ 0 w 399"/>
                    <a:gd name="T3" fmla="*/ 1 h 332"/>
                    <a:gd name="T4" fmla="*/ 0 w 399"/>
                    <a:gd name="T5" fmla="*/ 1 h 332"/>
                    <a:gd name="T6" fmla="*/ 0 w 399"/>
                    <a:gd name="T7" fmla="*/ 1 h 332"/>
                    <a:gd name="T8" fmla="*/ 0 w 399"/>
                    <a:gd name="T9" fmla="*/ 1 h 332"/>
                    <a:gd name="T10" fmla="*/ 0 w 399"/>
                    <a:gd name="T11" fmla="*/ 1 h 332"/>
                    <a:gd name="T12" fmla="*/ 0 w 399"/>
                    <a:gd name="T13" fmla="*/ 2 h 332"/>
                    <a:gd name="T14" fmla="*/ 0 w 399"/>
                    <a:gd name="T15" fmla="*/ 2 h 332"/>
                    <a:gd name="T16" fmla="*/ 0 w 399"/>
                    <a:gd name="T17" fmla="*/ 2 h 332"/>
                    <a:gd name="T18" fmla="*/ 0 w 399"/>
                    <a:gd name="T19" fmla="*/ 2 h 332"/>
                    <a:gd name="T20" fmla="*/ 0 w 399"/>
                    <a:gd name="T21" fmla="*/ 2 h 332"/>
                    <a:gd name="T22" fmla="*/ 0 w 399"/>
                    <a:gd name="T23" fmla="*/ 2 h 332"/>
                    <a:gd name="T24" fmla="*/ 0 w 399"/>
                    <a:gd name="T25" fmla="*/ 2 h 332"/>
                    <a:gd name="T26" fmla="*/ 0 w 399"/>
                    <a:gd name="T27" fmla="*/ 2 h 332"/>
                    <a:gd name="T28" fmla="*/ 0 w 399"/>
                    <a:gd name="T29" fmla="*/ 2 h 332"/>
                    <a:gd name="T30" fmla="*/ 0 w 399"/>
                    <a:gd name="T31" fmla="*/ 2 h 332"/>
                    <a:gd name="T32" fmla="*/ 0 w 399"/>
                    <a:gd name="T33" fmla="*/ 2 h 332"/>
                    <a:gd name="T34" fmla="*/ 0 w 399"/>
                    <a:gd name="T35" fmla="*/ 2 h 332"/>
                    <a:gd name="T36" fmla="*/ 0 w 399"/>
                    <a:gd name="T37" fmla="*/ 2 h 332"/>
                    <a:gd name="T38" fmla="*/ 0 w 399"/>
                    <a:gd name="T39" fmla="*/ 2 h 332"/>
                    <a:gd name="T40" fmla="*/ 0 w 399"/>
                    <a:gd name="T41" fmla="*/ 2 h 332"/>
                    <a:gd name="T42" fmla="*/ 0 w 399"/>
                    <a:gd name="T43" fmla="*/ 2 h 332"/>
                    <a:gd name="T44" fmla="*/ 0 w 399"/>
                    <a:gd name="T45" fmla="*/ 2 h 332"/>
                    <a:gd name="T46" fmla="*/ 0 w 399"/>
                    <a:gd name="T47" fmla="*/ 2 h 332"/>
                    <a:gd name="T48" fmla="*/ 0 w 399"/>
                    <a:gd name="T49" fmla="*/ 2 h 332"/>
                    <a:gd name="T50" fmla="*/ 0 w 399"/>
                    <a:gd name="T51" fmla="*/ 2 h 332"/>
                    <a:gd name="T52" fmla="*/ 0 w 399"/>
                    <a:gd name="T53" fmla="*/ 2 h 332"/>
                    <a:gd name="T54" fmla="*/ 0 w 399"/>
                    <a:gd name="T55" fmla="*/ 2 h 332"/>
                    <a:gd name="T56" fmla="*/ 0 w 399"/>
                    <a:gd name="T57" fmla="*/ 1 h 332"/>
                    <a:gd name="T58" fmla="*/ 0 w 399"/>
                    <a:gd name="T59" fmla="*/ 1 h 332"/>
                    <a:gd name="T60" fmla="*/ 0 w 399"/>
                    <a:gd name="T61" fmla="*/ 1 h 332"/>
                    <a:gd name="T62" fmla="*/ 0 w 399"/>
                    <a:gd name="T63" fmla="*/ 1 h 332"/>
                    <a:gd name="T64" fmla="*/ 0 w 399"/>
                    <a:gd name="T65" fmla="*/ 1 h 332"/>
                    <a:gd name="T66" fmla="*/ 0 w 399"/>
                    <a:gd name="T67" fmla="*/ 1 h 332"/>
                    <a:gd name="T68" fmla="*/ 0 w 399"/>
                    <a:gd name="T69" fmla="*/ 1 h 332"/>
                    <a:gd name="T70" fmla="*/ 0 w 399"/>
                    <a:gd name="T71" fmla="*/ 1 h 332"/>
                    <a:gd name="T72" fmla="*/ 0 w 399"/>
                    <a:gd name="T73" fmla="*/ 1 h 332"/>
                    <a:gd name="T74" fmla="*/ 0 w 399"/>
                    <a:gd name="T75" fmla="*/ 1 h 332"/>
                    <a:gd name="T76" fmla="*/ 0 w 399"/>
                    <a:gd name="T77" fmla="*/ 1 h 332"/>
                    <a:gd name="T78" fmla="*/ 0 w 399"/>
                    <a:gd name="T79" fmla="*/ 1 h 332"/>
                    <a:gd name="T80" fmla="*/ 0 w 399"/>
                    <a:gd name="T81" fmla="*/ 0 h 332"/>
                    <a:gd name="T82" fmla="*/ 0 w 399"/>
                    <a:gd name="T83" fmla="*/ 1 h 332"/>
                    <a:gd name="T84" fmla="*/ 0 w 399"/>
                    <a:gd name="T85" fmla="*/ 1 h 332"/>
                    <a:gd name="T86" fmla="*/ 0 w 399"/>
                    <a:gd name="T87" fmla="*/ 1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99"/>
                    <a:gd name="T133" fmla="*/ 0 h 332"/>
                    <a:gd name="T134" fmla="*/ 399 w 399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99" h="332">
                      <a:moveTo>
                        <a:pt x="155" y="45"/>
                      </a:moveTo>
                      <a:lnTo>
                        <a:pt x="125" y="62"/>
                      </a:lnTo>
                      <a:lnTo>
                        <a:pt x="94" y="81"/>
                      </a:lnTo>
                      <a:lnTo>
                        <a:pt x="67" y="101"/>
                      </a:lnTo>
                      <a:lnTo>
                        <a:pt x="42" y="123"/>
                      </a:lnTo>
                      <a:lnTo>
                        <a:pt x="22" y="147"/>
                      </a:lnTo>
                      <a:lnTo>
                        <a:pt x="7" y="172"/>
                      </a:lnTo>
                      <a:lnTo>
                        <a:pt x="0" y="200"/>
                      </a:lnTo>
                      <a:lnTo>
                        <a:pt x="2" y="228"/>
                      </a:lnTo>
                      <a:lnTo>
                        <a:pt x="4" y="235"/>
                      </a:lnTo>
                      <a:lnTo>
                        <a:pt x="9" y="243"/>
                      </a:lnTo>
                      <a:lnTo>
                        <a:pt x="13" y="249"/>
                      </a:lnTo>
                      <a:lnTo>
                        <a:pt x="19" y="256"/>
                      </a:lnTo>
                      <a:lnTo>
                        <a:pt x="26" y="262"/>
                      </a:lnTo>
                      <a:lnTo>
                        <a:pt x="33" y="268"/>
                      </a:lnTo>
                      <a:lnTo>
                        <a:pt x="42" y="273"/>
                      </a:lnTo>
                      <a:lnTo>
                        <a:pt x="51" y="277"/>
                      </a:lnTo>
                      <a:lnTo>
                        <a:pt x="70" y="285"/>
                      </a:lnTo>
                      <a:lnTo>
                        <a:pt x="89" y="292"/>
                      </a:lnTo>
                      <a:lnTo>
                        <a:pt x="107" y="298"/>
                      </a:lnTo>
                      <a:lnTo>
                        <a:pt x="128" y="303"/>
                      </a:lnTo>
                      <a:lnTo>
                        <a:pt x="148" y="308"/>
                      </a:lnTo>
                      <a:lnTo>
                        <a:pt x="168" y="312"/>
                      </a:lnTo>
                      <a:lnTo>
                        <a:pt x="189" y="316"/>
                      </a:lnTo>
                      <a:lnTo>
                        <a:pt x="209" y="319"/>
                      </a:lnTo>
                      <a:lnTo>
                        <a:pt x="231" y="322"/>
                      </a:lnTo>
                      <a:lnTo>
                        <a:pt x="253" y="324"/>
                      </a:lnTo>
                      <a:lnTo>
                        <a:pt x="273" y="326"/>
                      </a:lnTo>
                      <a:lnTo>
                        <a:pt x="295" y="328"/>
                      </a:lnTo>
                      <a:lnTo>
                        <a:pt x="316" y="329"/>
                      </a:lnTo>
                      <a:lnTo>
                        <a:pt x="338" y="330"/>
                      </a:lnTo>
                      <a:lnTo>
                        <a:pt x="358" y="331"/>
                      </a:lnTo>
                      <a:lnTo>
                        <a:pt x="380" y="332"/>
                      </a:lnTo>
                      <a:lnTo>
                        <a:pt x="386" y="332"/>
                      </a:lnTo>
                      <a:lnTo>
                        <a:pt x="392" y="329"/>
                      </a:lnTo>
                      <a:lnTo>
                        <a:pt x="396" y="326"/>
                      </a:lnTo>
                      <a:lnTo>
                        <a:pt x="399" y="321"/>
                      </a:lnTo>
                      <a:lnTo>
                        <a:pt x="399" y="316"/>
                      </a:lnTo>
                      <a:lnTo>
                        <a:pt x="396" y="312"/>
                      </a:lnTo>
                      <a:lnTo>
                        <a:pt x="390" y="309"/>
                      </a:lnTo>
                      <a:lnTo>
                        <a:pt x="385" y="308"/>
                      </a:lnTo>
                      <a:lnTo>
                        <a:pt x="364" y="308"/>
                      </a:lnTo>
                      <a:lnTo>
                        <a:pt x="345" y="308"/>
                      </a:lnTo>
                      <a:lnTo>
                        <a:pt x="325" y="307"/>
                      </a:lnTo>
                      <a:lnTo>
                        <a:pt x="306" y="306"/>
                      </a:lnTo>
                      <a:lnTo>
                        <a:pt x="286" y="305"/>
                      </a:lnTo>
                      <a:lnTo>
                        <a:pt x="266" y="303"/>
                      </a:lnTo>
                      <a:lnTo>
                        <a:pt x="247" y="301"/>
                      </a:lnTo>
                      <a:lnTo>
                        <a:pt x="226" y="299"/>
                      </a:lnTo>
                      <a:lnTo>
                        <a:pt x="208" y="296"/>
                      </a:lnTo>
                      <a:lnTo>
                        <a:pt x="187" y="293"/>
                      </a:lnTo>
                      <a:lnTo>
                        <a:pt x="168" y="289"/>
                      </a:lnTo>
                      <a:lnTo>
                        <a:pt x="150" y="285"/>
                      </a:lnTo>
                      <a:lnTo>
                        <a:pt x="131" y="281"/>
                      </a:lnTo>
                      <a:lnTo>
                        <a:pt x="113" y="275"/>
                      </a:lnTo>
                      <a:lnTo>
                        <a:pt x="94" y="269"/>
                      </a:lnTo>
                      <a:lnTo>
                        <a:pt x="77" y="263"/>
                      </a:lnTo>
                      <a:lnTo>
                        <a:pt x="62" y="256"/>
                      </a:lnTo>
                      <a:lnTo>
                        <a:pt x="51" y="246"/>
                      </a:lnTo>
                      <a:lnTo>
                        <a:pt x="44" y="236"/>
                      </a:lnTo>
                      <a:lnTo>
                        <a:pt x="38" y="224"/>
                      </a:lnTo>
                      <a:lnTo>
                        <a:pt x="38" y="210"/>
                      </a:lnTo>
                      <a:lnTo>
                        <a:pt x="41" y="192"/>
                      </a:lnTo>
                      <a:lnTo>
                        <a:pt x="46" y="173"/>
                      </a:lnTo>
                      <a:lnTo>
                        <a:pt x="52" y="160"/>
                      </a:lnTo>
                      <a:lnTo>
                        <a:pt x="62" y="145"/>
                      </a:lnTo>
                      <a:lnTo>
                        <a:pt x="74" y="132"/>
                      </a:lnTo>
                      <a:lnTo>
                        <a:pt x="84" y="120"/>
                      </a:lnTo>
                      <a:lnTo>
                        <a:pt x="97" y="109"/>
                      </a:lnTo>
                      <a:lnTo>
                        <a:pt x="110" y="98"/>
                      </a:lnTo>
                      <a:lnTo>
                        <a:pt x="125" y="88"/>
                      </a:lnTo>
                      <a:lnTo>
                        <a:pt x="141" y="78"/>
                      </a:lnTo>
                      <a:lnTo>
                        <a:pt x="160" y="67"/>
                      </a:lnTo>
                      <a:lnTo>
                        <a:pt x="179" y="57"/>
                      </a:lnTo>
                      <a:lnTo>
                        <a:pt x="200" y="47"/>
                      </a:lnTo>
                      <a:lnTo>
                        <a:pt x="223" y="37"/>
                      </a:lnTo>
                      <a:lnTo>
                        <a:pt x="248" y="28"/>
                      </a:lnTo>
                      <a:lnTo>
                        <a:pt x="271" y="19"/>
                      </a:lnTo>
                      <a:lnTo>
                        <a:pt x="293" y="12"/>
                      </a:lnTo>
                      <a:lnTo>
                        <a:pt x="313" y="6"/>
                      </a:lnTo>
                      <a:lnTo>
                        <a:pt x="331" y="1"/>
                      </a:lnTo>
                      <a:lnTo>
                        <a:pt x="315" y="0"/>
                      </a:lnTo>
                      <a:lnTo>
                        <a:pt x="295" y="1"/>
                      </a:lnTo>
                      <a:lnTo>
                        <a:pt x="273" y="5"/>
                      </a:lnTo>
                      <a:lnTo>
                        <a:pt x="248" y="10"/>
                      </a:lnTo>
                      <a:lnTo>
                        <a:pt x="223" y="17"/>
                      </a:lnTo>
                      <a:lnTo>
                        <a:pt x="199" y="25"/>
                      </a:lnTo>
                      <a:lnTo>
                        <a:pt x="176" y="35"/>
                      </a:lnTo>
                      <a:lnTo>
                        <a:pt x="155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2" name="Freeform 22"/>
                <p:cNvSpPr>
                  <a:spLocks/>
                </p:cNvSpPr>
                <p:nvPr/>
              </p:nvSpPr>
              <p:spPr bwMode="auto">
                <a:xfrm>
                  <a:off x="1396" y="2213"/>
                  <a:ext cx="116" cy="110"/>
                </a:xfrm>
                <a:custGeom>
                  <a:avLst/>
                  <a:gdLst>
                    <a:gd name="T0" fmla="*/ 0 w 348"/>
                    <a:gd name="T1" fmla="*/ 0 h 222"/>
                    <a:gd name="T2" fmla="*/ 0 w 348"/>
                    <a:gd name="T3" fmla="*/ 0 h 222"/>
                    <a:gd name="T4" fmla="*/ 0 w 348"/>
                    <a:gd name="T5" fmla="*/ 0 h 222"/>
                    <a:gd name="T6" fmla="*/ 0 w 348"/>
                    <a:gd name="T7" fmla="*/ 0 h 222"/>
                    <a:gd name="T8" fmla="*/ 0 w 348"/>
                    <a:gd name="T9" fmla="*/ 0 h 222"/>
                    <a:gd name="T10" fmla="*/ 0 w 348"/>
                    <a:gd name="T11" fmla="*/ 0 h 222"/>
                    <a:gd name="T12" fmla="*/ 0 w 348"/>
                    <a:gd name="T13" fmla="*/ 0 h 222"/>
                    <a:gd name="T14" fmla="*/ 0 w 348"/>
                    <a:gd name="T15" fmla="*/ 0 h 222"/>
                    <a:gd name="T16" fmla="*/ 0 w 348"/>
                    <a:gd name="T17" fmla="*/ 0 h 222"/>
                    <a:gd name="T18" fmla="*/ 0 w 348"/>
                    <a:gd name="T19" fmla="*/ 0 h 222"/>
                    <a:gd name="T20" fmla="*/ 0 w 348"/>
                    <a:gd name="T21" fmla="*/ 0 h 222"/>
                    <a:gd name="T22" fmla="*/ 0 w 348"/>
                    <a:gd name="T23" fmla="*/ 0 h 222"/>
                    <a:gd name="T24" fmla="*/ 0 w 348"/>
                    <a:gd name="T25" fmla="*/ 0 h 222"/>
                    <a:gd name="T26" fmla="*/ 0 w 348"/>
                    <a:gd name="T27" fmla="*/ 0 h 222"/>
                    <a:gd name="T28" fmla="*/ 0 w 348"/>
                    <a:gd name="T29" fmla="*/ 0 h 222"/>
                    <a:gd name="T30" fmla="*/ 0 w 348"/>
                    <a:gd name="T31" fmla="*/ 0 h 222"/>
                    <a:gd name="T32" fmla="*/ 0 w 348"/>
                    <a:gd name="T33" fmla="*/ 0 h 222"/>
                    <a:gd name="T34" fmla="*/ 0 w 348"/>
                    <a:gd name="T35" fmla="*/ 0 h 222"/>
                    <a:gd name="T36" fmla="*/ 0 w 348"/>
                    <a:gd name="T37" fmla="*/ 0 h 222"/>
                    <a:gd name="T38" fmla="*/ 0 w 348"/>
                    <a:gd name="T39" fmla="*/ 0 h 222"/>
                    <a:gd name="T40" fmla="*/ 0 w 348"/>
                    <a:gd name="T41" fmla="*/ 0 h 222"/>
                    <a:gd name="T42" fmla="*/ 0 w 348"/>
                    <a:gd name="T43" fmla="*/ 0 h 222"/>
                    <a:gd name="T44" fmla="*/ 0 w 348"/>
                    <a:gd name="T45" fmla="*/ 0 h 222"/>
                    <a:gd name="T46" fmla="*/ 0 w 348"/>
                    <a:gd name="T47" fmla="*/ 0 h 222"/>
                    <a:gd name="T48" fmla="*/ 0 w 348"/>
                    <a:gd name="T49" fmla="*/ 0 h 222"/>
                    <a:gd name="T50" fmla="*/ 0 w 348"/>
                    <a:gd name="T51" fmla="*/ 0 h 222"/>
                    <a:gd name="T52" fmla="*/ 0 w 348"/>
                    <a:gd name="T53" fmla="*/ 0 h 222"/>
                    <a:gd name="T54" fmla="*/ 0 w 348"/>
                    <a:gd name="T55" fmla="*/ 0 h 222"/>
                    <a:gd name="T56" fmla="*/ 0 w 348"/>
                    <a:gd name="T57" fmla="*/ 0 h 222"/>
                    <a:gd name="T58" fmla="*/ 0 w 348"/>
                    <a:gd name="T59" fmla="*/ 0 h 222"/>
                    <a:gd name="T60" fmla="*/ 0 w 348"/>
                    <a:gd name="T61" fmla="*/ 0 h 222"/>
                    <a:gd name="T62" fmla="*/ 0 w 348"/>
                    <a:gd name="T63" fmla="*/ 0 h 222"/>
                    <a:gd name="T64" fmla="*/ 0 w 348"/>
                    <a:gd name="T65" fmla="*/ 0 h 222"/>
                    <a:gd name="T66" fmla="*/ 0 w 348"/>
                    <a:gd name="T67" fmla="*/ 0 h 222"/>
                    <a:gd name="T68" fmla="*/ 0 w 348"/>
                    <a:gd name="T69" fmla="*/ 0 h 222"/>
                    <a:gd name="T70" fmla="*/ 0 w 348"/>
                    <a:gd name="T71" fmla="*/ 0 h 222"/>
                    <a:gd name="T72" fmla="*/ 0 w 348"/>
                    <a:gd name="T73" fmla="*/ 0 h 222"/>
                    <a:gd name="T74" fmla="*/ 0 w 348"/>
                    <a:gd name="T75" fmla="*/ 0 h 222"/>
                    <a:gd name="T76" fmla="*/ 0 w 348"/>
                    <a:gd name="T77" fmla="*/ 0 h 222"/>
                    <a:gd name="T78" fmla="*/ 0 w 348"/>
                    <a:gd name="T79" fmla="*/ 0 h 222"/>
                    <a:gd name="T80" fmla="*/ 0 w 348"/>
                    <a:gd name="T81" fmla="*/ 0 h 222"/>
                    <a:gd name="T82" fmla="*/ 0 w 348"/>
                    <a:gd name="T83" fmla="*/ 0 h 222"/>
                    <a:gd name="T84" fmla="*/ 0 w 348"/>
                    <a:gd name="T85" fmla="*/ 0 h 222"/>
                    <a:gd name="T86" fmla="*/ 0 w 348"/>
                    <a:gd name="T87" fmla="*/ 0 h 222"/>
                    <a:gd name="T88" fmla="*/ 0 w 348"/>
                    <a:gd name="T89" fmla="*/ 0 h 222"/>
                    <a:gd name="T90" fmla="*/ 0 w 348"/>
                    <a:gd name="T91" fmla="*/ 0 h 222"/>
                    <a:gd name="T92" fmla="*/ 0 w 348"/>
                    <a:gd name="T93" fmla="*/ 0 h 222"/>
                    <a:gd name="T94" fmla="*/ 0 w 348"/>
                    <a:gd name="T95" fmla="*/ 0 h 222"/>
                    <a:gd name="T96" fmla="*/ 0 w 348"/>
                    <a:gd name="T97" fmla="*/ 0 h 222"/>
                    <a:gd name="T98" fmla="*/ 0 w 348"/>
                    <a:gd name="T99" fmla="*/ 0 h 222"/>
                    <a:gd name="T100" fmla="*/ 0 w 348"/>
                    <a:gd name="T101" fmla="*/ 0 h 222"/>
                    <a:gd name="T102" fmla="*/ 0 w 348"/>
                    <a:gd name="T103" fmla="*/ 0 h 222"/>
                    <a:gd name="T104" fmla="*/ 0 w 348"/>
                    <a:gd name="T105" fmla="*/ 0 h 222"/>
                    <a:gd name="T106" fmla="*/ 0 w 348"/>
                    <a:gd name="T107" fmla="*/ 0 h 222"/>
                    <a:gd name="T108" fmla="*/ 0 w 348"/>
                    <a:gd name="T109" fmla="*/ 0 h 222"/>
                    <a:gd name="T110" fmla="*/ 0 w 348"/>
                    <a:gd name="T111" fmla="*/ 0 h 222"/>
                    <a:gd name="T112" fmla="*/ 0 w 348"/>
                    <a:gd name="T113" fmla="*/ 0 h 222"/>
                    <a:gd name="T114" fmla="*/ 0 w 348"/>
                    <a:gd name="T115" fmla="*/ 0 h 222"/>
                    <a:gd name="T116" fmla="*/ 0 w 348"/>
                    <a:gd name="T117" fmla="*/ 0 h 222"/>
                    <a:gd name="T118" fmla="*/ 0 w 348"/>
                    <a:gd name="T119" fmla="*/ 0 h 222"/>
                    <a:gd name="T120" fmla="*/ 0 w 348"/>
                    <a:gd name="T121" fmla="*/ 0 h 22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48"/>
                    <a:gd name="T184" fmla="*/ 0 h 222"/>
                    <a:gd name="T185" fmla="*/ 348 w 348"/>
                    <a:gd name="T186" fmla="*/ 222 h 22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48" h="222">
                      <a:moveTo>
                        <a:pt x="290" y="69"/>
                      </a:moveTo>
                      <a:lnTo>
                        <a:pt x="306" y="81"/>
                      </a:lnTo>
                      <a:lnTo>
                        <a:pt x="315" y="95"/>
                      </a:lnTo>
                      <a:lnTo>
                        <a:pt x="321" y="110"/>
                      </a:lnTo>
                      <a:lnTo>
                        <a:pt x="321" y="126"/>
                      </a:lnTo>
                      <a:lnTo>
                        <a:pt x="318" y="139"/>
                      </a:lnTo>
                      <a:lnTo>
                        <a:pt x="312" y="150"/>
                      </a:lnTo>
                      <a:lnTo>
                        <a:pt x="302" y="161"/>
                      </a:lnTo>
                      <a:lnTo>
                        <a:pt x="292" y="170"/>
                      </a:lnTo>
                      <a:lnTo>
                        <a:pt x="279" y="180"/>
                      </a:lnTo>
                      <a:lnTo>
                        <a:pt x="265" y="188"/>
                      </a:lnTo>
                      <a:lnTo>
                        <a:pt x="252" y="198"/>
                      </a:lnTo>
                      <a:lnTo>
                        <a:pt x="239" y="207"/>
                      </a:lnTo>
                      <a:lnTo>
                        <a:pt x="236" y="210"/>
                      </a:lnTo>
                      <a:lnTo>
                        <a:pt x="235" y="213"/>
                      </a:lnTo>
                      <a:lnTo>
                        <a:pt x="236" y="216"/>
                      </a:lnTo>
                      <a:lnTo>
                        <a:pt x="239" y="219"/>
                      </a:lnTo>
                      <a:lnTo>
                        <a:pt x="244" y="221"/>
                      </a:lnTo>
                      <a:lnTo>
                        <a:pt x="248" y="222"/>
                      </a:lnTo>
                      <a:lnTo>
                        <a:pt x="254" y="221"/>
                      </a:lnTo>
                      <a:lnTo>
                        <a:pt x="258" y="219"/>
                      </a:lnTo>
                      <a:lnTo>
                        <a:pt x="287" y="206"/>
                      </a:lnTo>
                      <a:lnTo>
                        <a:pt x="310" y="188"/>
                      </a:lnTo>
                      <a:lnTo>
                        <a:pt x="331" y="168"/>
                      </a:lnTo>
                      <a:lnTo>
                        <a:pt x="344" y="147"/>
                      </a:lnTo>
                      <a:lnTo>
                        <a:pt x="348" y="124"/>
                      </a:lnTo>
                      <a:lnTo>
                        <a:pt x="345" y="102"/>
                      </a:lnTo>
                      <a:lnTo>
                        <a:pt x="334" y="81"/>
                      </a:lnTo>
                      <a:lnTo>
                        <a:pt x="310" y="62"/>
                      </a:lnTo>
                      <a:lnTo>
                        <a:pt x="293" y="52"/>
                      </a:lnTo>
                      <a:lnTo>
                        <a:pt x="273" y="43"/>
                      </a:lnTo>
                      <a:lnTo>
                        <a:pt x="249" y="34"/>
                      </a:lnTo>
                      <a:lnTo>
                        <a:pt x="226" y="27"/>
                      </a:lnTo>
                      <a:lnTo>
                        <a:pt x="202" y="21"/>
                      </a:lnTo>
                      <a:lnTo>
                        <a:pt x="176" y="16"/>
                      </a:lnTo>
                      <a:lnTo>
                        <a:pt x="151" y="11"/>
                      </a:lnTo>
                      <a:lnTo>
                        <a:pt x="125" y="7"/>
                      </a:lnTo>
                      <a:lnTo>
                        <a:pt x="102" y="4"/>
                      </a:lnTo>
                      <a:lnTo>
                        <a:pt x="78" y="2"/>
                      </a:lnTo>
                      <a:lnTo>
                        <a:pt x="58" y="0"/>
                      </a:lnTo>
                      <a:lnTo>
                        <a:pt x="39" y="0"/>
                      </a:lnTo>
                      <a:lnTo>
                        <a:pt x="23" y="0"/>
                      </a:lnTo>
                      <a:lnTo>
                        <a:pt x="12" y="1"/>
                      </a:lnTo>
                      <a:lnTo>
                        <a:pt x="4" y="3"/>
                      </a:lnTo>
                      <a:lnTo>
                        <a:pt x="0" y="5"/>
                      </a:lnTo>
                      <a:lnTo>
                        <a:pt x="14" y="7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4" y="12"/>
                      </a:lnTo>
                      <a:lnTo>
                        <a:pt x="83" y="14"/>
                      </a:lnTo>
                      <a:lnTo>
                        <a:pt x="102" y="16"/>
                      </a:lnTo>
                      <a:lnTo>
                        <a:pt x="120" y="19"/>
                      </a:lnTo>
                      <a:lnTo>
                        <a:pt x="141" y="22"/>
                      </a:lnTo>
                      <a:lnTo>
                        <a:pt x="160" y="26"/>
                      </a:lnTo>
                      <a:lnTo>
                        <a:pt x="180" y="30"/>
                      </a:lnTo>
                      <a:lnTo>
                        <a:pt x="200" y="35"/>
                      </a:lnTo>
                      <a:lnTo>
                        <a:pt x="219" y="41"/>
                      </a:lnTo>
                      <a:lnTo>
                        <a:pt x="238" y="47"/>
                      </a:lnTo>
                      <a:lnTo>
                        <a:pt x="257" y="53"/>
                      </a:lnTo>
                      <a:lnTo>
                        <a:pt x="274" y="61"/>
                      </a:lnTo>
                      <a:lnTo>
                        <a:pt x="29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3" name="Freeform 23"/>
                <p:cNvSpPr>
                  <a:spLocks/>
                </p:cNvSpPr>
                <p:nvPr/>
              </p:nvSpPr>
              <p:spPr bwMode="auto">
                <a:xfrm>
                  <a:off x="1162" y="2273"/>
                  <a:ext cx="48" cy="103"/>
                </a:xfrm>
                <a:custGeom>
                  <a:avLst/>
                  <a:gdLst>
                    <a:gd name="T0" fmla="*/ 0 w 142"/>
                    <a:gd name="T1" fmla="*/ 0 h 207"/>
                    <a:gd name="T2" fmla="*/ 0 w 142"/>
                    <a:gd name="T3" fmla="*/ 0 h 207"/>
                    <a:gd name="T4" fmla="*/ 0 w 142"/>
                    <a:gd name="T5" fmla="*/ 0 h 207"/>
                    <a:gd name="T6" fmla="*/ 0 w 142"/>
                    <a:gd name="T7" fmla="*/ 0 h 207"/>
                    <a:gd name="T8" fmla="*/ 0 w 142"/>
                    <a:gd name="T9" fmla="*/ 0 h 207"/>
                    <a:gd name="T10" fmla="*/ 0 w 142"/>
                    <a:gd name="T11" fmla="*/ 0 h 207"/>
                    <a:gd name="T12" fmla="*/ 0 w 142"/>
                    <a:gd name="T13" fmla="*/ 0 h 207"/>
                    <a:gd name="T14" fmla="*/ 0 w 142"/>
                    <a:gd name="T15" fmla="*/ 0 h 207"/>
                    <a:gd name="T16" fmla="*/ 0 w 142"/>
                    <a:gd name="T17" fmla="*/ 0 h 207"/>
                    <a:gd name="T18" fmla="*/ 0 w 142"/>
                    <a:gd name="T19" fmla="*/ 0 h 207"/>
                    <a:gd name="T20" fmla="*/ 0 w 142"/>
                    <a:gd name="T21" fmla="*/ 0 h 207"/>
                    <a:gd name="T22" fmla="*/ 0 w 142"/>
                    <a:gd name="T23" fmla="*/ 0 h 207"/>
                    <a:gd name="T24" fmla="*/ 0 w 142"/>
                    <a:gd name="T25" fmla="*/ 0 h 207"/>
                    <a:gd name="T26" fmla="*/ 0 w 142"/>
                    <a:gd name="T27" fmla="*/ 0 h 207"/>
                    <a:gd name="T28" fmla="*/ 0 w 142"/>
                    <a:gd name="T29" fmla="*/ 0 h 207"/>
                    <a:gd name="T30" fmla="*/ 0 w 142"/>
                    <a:gd name="T31" fmla="*/ 0 h 207"/>
                    <a:gd name="T32" fmla="*/ 0 w 142"/>
                    <a:gd name="T33" fmla="*/ 0 h 207"/>
                    <a:gd name="T34" fmla="*/ 0 w 142"/>
                    <a:gd name="T35" fmla="*/ 0 h 207"/>
                    <a:gd name="T36" fmla="*/ 0 w 142"/>
                    <a:gd name="T37" fmla="*/ 0 h 207"/>
                    <a:gd name="T38" fmla="*/ 0 w 142"/>
                    <a:gd name="T39" fmla="*/ 0 h 207"/>
                    <a:gd name="T40" fmla="*/ 0 w 142"/>
                    <a:gd name="T41" fmla="*/ 0 h 207"/>
                    <a:gd name="T42" fmla="*/ 0 w 142"/>
                    <a:gd name="T43" fmla="*/ 0 h 207"/>
                    <a:gd name="T44" fmla="*/ 0 w 142"/>
                    <a:gd name="T45" fmla="*/ 0 h 207"/>
                    <a:gd name="T46" fmla="*/ 0 w 142"/>
                    <a:gd name="T47" fmla="*/ 0 h 207"/>
                    <a:gd name="T48" fmla="*/ 0 w 142"/>
                    <a:gd name="T49" fmla="*/ 0 h 207"/>
                    <a:gd name="T50" fmla="*/ 0 w 142"/>
                    <a:gd name="T51" fmla="*/ 0 h 207"/>
                    <a:gd name="T52" fmla="*/ 0 w 142"/>
                    <a:gd name="T53" fmla="*/ 0 h 207"/>
                    <a:gd name="T54" fmla="*/ 0 w 142"/>
                    <a:gd name="T55" fmla="*/ 0 h 207"/>
                    <a:gd name="T56" fmla="*/ 0 w 142"/>
                    <a:gd name="T57" fmla="*/ 0 h 207"/>
                    <a:gd name="T58" fmla="*/ 0 w 142"/>
                    <a:gd name="T59" fmla="*/ 0 h 207"/>
                    <a:gd name="T60" fmla="*/ 0 w 142"/>
                    <a:gd name="T61" fmla="*/ 0 h 207"/>
                    <a:gd name="T62" fmla="*/ 0 w 142"/>
                    <a:gd name="T63" fmla="*/ 0 h 207"/>
                    <a:gd name="T64" fmla="*/ 0 w 142"/>
                    <a:gd name="T65" fmla="*/ 0 h 207"/>
                    <a:gd name="T66" fmla="*/ 0 w 142"/>
                    <a:gd name="T67" fmla="*/ 0 h 207"/>
                    <a:gd name="T68" fmla="*/ 0 w 142"/>
                    <a:gd name="T69" fmla="*/ 0 h 207"/>
                    <a:gd name="T70" fmla="*/ 0 w 142"/>
                    <a:gd name="T71" fmla="*/ 0 h 207"/>
                    <a:gd name="T72" fmla="*/ 0 w 142"/>
                    <a:gd name="T73" fmla="*/ 0 h 207"/>
                    <a:gd name="T74" fmla="*/ 0 w 142"/>
                    <a:gd name="T75" fmla="*/ 0 h 207"/>
                    <a:gd name="T76" fmla="*/ 0 w 142"/>
                    <a:gd name="T77" fmla="*/ 0 h 207"/>
                    <a:gd name="T78" fmla="*/ 0 w 142"/>
                    <a:gd name="T79" fmla="*/ 0 h 207"/>
                    <a:gd name="T80" fmla="*/ 0 w 142"/>
                    <a:gd name="T81" fmla="*/ 0 h 20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2"/>
                    <a:gd name="T124" fmla="*/ 0 h 207"/>
                    <a:gd name="T125" fmla="*/ 142 w 142"/>
                    <a:gd name="T126" fmla="*/ 207 h 207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2" h="207">
                      <a:moveTo>
                        <a:pt x="0" y="113"/>
                      </a:moveTo>
                      <a:lnTo>
                        <a:pt x="0" y="130"/>
                      </a:lnTo>
                      <a:lnTo>
                        <a:pt x="6" y="146"/>
                      </a:lnTo>
                      <a:lnTo>
                        <a:pt x="16" y="161"/>
                      </a:lnTo>
                      <a:lnTo>
                        <a:pt x="31" y="174"/>
                      </a:lnTo>
                      <a:lnTo>
                        <a:pt x="48" y="185"/>
                      </a:lnTo>
                      <a:lnTo>
                        <a:pt x="68" y="195"/>
                      </a:lnTo>
                      <a:lnTo>
                        <a:pt x="92" y="202"/>
                      </a:lnTo>
                      <a:lnTo>
                        <a:pt x="115" y="206"/>
                      </a:lnTo>
                      <a:lnTo>
                        <a:pt x="122" y="207"/>
                      </a:lnTo>
                      <a:lnTo>
                        <a:pt x="129" y="205"/>
                      </a:lnTo>
                      <a:lnTo>
                        <a:pt x="135" y="202"/>
                      </a:lnTo>
                      <a:lnTo>
                        <a:pt x="138" y="198"/>
                      </a:lnTo>
                      <a:lnTo>
                        <a:pt x="138" y="193"/>
                      </a:lnTo>
                      <a:lnTo>
                        <a:pt x="137" y="188"/>
                      </a:lnTo>
                      <a:lnTo>
                        <a:pt x="132" y="184"/>
                      </a:lnTo>
                      <a:lnTo>
                        <a:pt x="125" y="182"/>
                      </a:lnTo>
                      <a:lnTo>
                        <a:pt x="102" y="176"/>
                      </a:lnTo>
                      <a:lnTo>
                        <a:pt x="80" y="168"/>
                      </a:lnTo>
                      <a:lnTo>
                        <a:pt x="63" y="157"/>
                      </a:lnTo>
                      <a:lnTo>
                        <a:pt x="50" y="145"/>
                      </a:lnTo>
                      <a:lnTo>
                        <a:pt x="41" y="130"/>
                      </a:lnTo>
                      <a:lnTo>
                        <a:pt x="37" y="114"/>
                      </a:lnTo>
                      <a:lnTo>
                        <a:pt x="37" y="97"/>
                      </a:lnTo>
                      <a:lnTo>
                        <a:pt x="44" y="79"/>
                      </a:lnTo>
                      <a:lnTo>
                        <a:pt x="54" y="65"/>
                      </a:lnTo>
                      <a:lnTo>
                        <a:pt x="70" y="52"/>
                      </a:lnTo>
                      <a:lnTo>
                        <a:pt x="87" y="40"/>
                      </a:lnTo>
                      <a:lnTo>
                        <a:pt x="106" y="29"/>
                      </a:lnTo>
                      <a:lnTo>
                        <a:pt x="122" y="20"/>
                      </a:lnTo>
                      <a:lnTo>
                        <a:pt x="135" y="11"/>
                      </a:lnTo>
                      <a:lnTo>
                        <a:pt x="142" y="5"/>
                      </a:lnTo>
                      <a:lnTo>
                        <a:pt x="142" y="0"/>
                      </a:lnTo>
                      <a:lnTo>
                        <a:pt x="126" y="4"/>
                      </a:lnTo>
                      <a:lnTo>
                        <a:pt x="106" y="11"/>
                      </a:lnTo>
                      <a:lnTo>
                        <a:pt x="84" y="23"/>
                      </a:lnTo>
                      <a:lnTo>
                        <a:pt x="61" y="37"/>
                      </a:lnTo>
                      <a:lnTo>
                        <a:pt x="39" y="53"/>
                      </a:lnTo>
                      <a:lnTo>
                        <a:pt x="22" y="72"/>
                      </a:lnTo>
                      <a:lnTo>
                        <a:pt x="8" y="93"/>
                      </a:lnTo>
                      <a:lnTo>
                        <a:pt x="0" y="1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4" name="Freeform 24"/>
                <p:cNvSpPr>
                  <a:spLocks/>
                </p:cNvSpPr>
                <p:nvPr/>
              </p:nvSpPr>
              <p:spPr bwMode="auto">
                <a:xfrm>
                  <a:off x="1492" y="2206"/>
                  <a:ext cx="101" cy="135"/>
                </a:xfrm>
                <a:custGeom>
                  <a:avLst/>
                  <a:gdLst>
                    <a:gd name="T0" fmla="*/ 0 w 303"/>
                    <a:gd name="T1" fmla="*/ 0 h 272"/>
                    <a:gd name="T2" fmla="*/ 0 w 303"/>
                    <a:gd name="T3" fmla="*/ 0 h 272"/>
                    <a:gd name="T4" fmla="*/ 0 w 303"/>
                    <a:gd name="T5" fmla="*/ 0 h 272"/>
                    <a:gd name="T6" fmla="*/ 0 w 303"/>
                    <a:gd name="T7" fmla="*/ 0 h 272"/>
                    <a:gd name="T8" fmla="*/ 0 w 303"/>
                    <a:gd name="T9" fmla="*/ 0 h 272"/>
                    <a:gd name="T10" fmla="*/ 0 w 303"/>
                    <a:gd name="T11" fmla="*/ 0 h 272"/>
                    <a:gd name="T12" fmla="*/ 0 w 303"/>
                    <a:gd name="T13" fmla="*/ 0 h 272"/>
                    <a:gd name="T14" fmla="*/ 0 w 303"/>
                    <a:gd name="T15" fmla="*/ 0 h 272"/>
                    <a:gd name="T16" fmla="*/ 0 w 303"/>
                    <a:gd name="T17" fmla="*/ 0 h 272"/>
                    <a:gd name="T18" fmla="*/ 0 w 303"/>
                    <a:gd name="T19" fmla="*/ 0 h 272"/>
                    <a:gd name="T20" fmla="*/ 0 w 303"/>
                    <a:gd name="T21" fmla="*/ 1 h 272"/>
                    <a:gd name="T22" fmla="*/ 0 w 303"/>
                    <a:gd name="T23" fmla="*/ 1 h 272"/>
                    <a:gd name="T24" fmla="*/ 0 w 303"/>
                    <a:gd name="T25" fmla="*/ 1 h 272"/>
                    <a:gd name="T26" fmla="*/ 0 w 303"/>
                    <a:gd name="T27" fmla="*/ 1 h 272"/>
                    <a:gd name="T28" fmla="*/ 0 w 303"/>
                    <a:gd name="T29" fmla="*/ 0 h 272"/>
                    <a:gd name="T30" fmla="*/ 0 w 303"/>
                    <a:gd name="T31" fmla="*/ 0 h 272"/>
                    <a:gd name="T32" fmla="*/ 0 w 303"/>
                    <a:gd name="T33" fmla="*/ 0 h 272"/>
                    <a:gd name="T34" fmla="*/ 0 w 303"/>
                    <a:gd name="T35" fmla="*/ 0 h 272"/>
                    <a:gd name="T36" fmla="*/ 0 w 303"/>
                    <a:gd name="T37" fmla="*/ 0 h 272"/>
                    <a:gd name="T38" fmla="*/ 0 w 303"/>
                    <a:gd name="T39" fmla="*/ 0 h 272"/>
                    <a:gd name="T40" fmla="*/ 0 w 303"/>
                    <a:gd name="T41" fmla="*/ 0 h 272"/>
                    <a:gd name="T42" fmla="*/ 0 w 303"/>
                    <a:gd name="T43" fmla="*/ 0 h 272"/>
                    <a:gd name="T44" fmla="*/ 0 w 303"/>
                    <a:gd name="T45" fmla="*/ 0 h 272"/>
                    <a:gd name="T46" fmla="*/ 0 w 303"/>
                    <a:gd name="T47" fmla="*/ 0 h 272"/>
                    <a:gd name="T48" fmla="*/ 0 w 303"/>
                    <a:gd name="T49" fmla="*/ 0 h 272"/>
                    <a:gd name="T50" fmla="*/ 0 w 303"/>
                    <a:gd name="T51" fmla="*/ 0 h 272"/>
                    <a:gd name="T52" fmla="*/ 0 w 303"/>
                    <a:gd name="T53" fmla="*/ 0 h 272"/>
                    <a:gd name="T54" fmla="*/ 0 w 303"/>
                    <a:gd name="T55" fmla="*/ 0 h 272"/>
                    <a:gd name="T56" fmla="*/ 0 w 303"/>
                    <a:gd name="T57" fmla="*/ 0 h 272"/>
                    <a:gd name="T58" fmla="*/ 0 w 303"/>
                    <a:gd name="T59" fmla="*/ 0 h 272"/>
                    <a:gd name="T60" fmla="*/ 0 w 303"/>
                    <a:gd name="T61" fmla="*/ 0 h 272"/>
                    <a:gd name="T62" fmla="*/ 0 w 303"/>
                    <a:gd name="T63" fmla="*/ 0 h 272"/>
                    <a:gd name="T64" fmla="*/ 0 w 303"/>
                    <a:gd name="T65" fmla="*/ 0 h 272"/>
                    <a:gd name="T66" fmla="*/ 0 w 303"/>
                    <a:gd name="T67" fmla="*/ 0 h 272"/>
                    <a:gd name="T68" fmla="*/ 0 w 303"/>
                    <a:gd name="T69" fmla="*/ 0 h 272"/>
                    <a:gd name="T70" fmla="*/ 0 w 303"/>
                    <a:gd name="T71" fmla="*/ 0 h 272"/>
                    <a:gd name="T72" fmla="*/ 0 w 303"/>
                    <a:gd name="T73" fmla="*/ 0 h 272"/>
                    <a:gd name="T74" fmla="*/ 0 w 303"/>
                    <a:gd name="T75" fmla="*/ 0 h 27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3"/>
                    <a:gd name="T115" fmla="*/ 0 h 272"/>
                    <a:gd name="T116" fmla="*/ 303 w 303"/>
                    <a:gd name="T117" fmla="*/ 272 h 27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3" h="272">
                      <a:moveTo>
                        <a:pt x="246" y="102"/>
                      </a:moveTo>
                      <a:lnTo>
                        <a:pt x="256" y="109"/>
                      </a:lnTo>
                      <a:lnTo>
                        <a:pt x="264" y="117"/>
                      </a:lnTo>
                      <a:lnTo>
                        <a:pt x="271" y="126"/>
                      </a:lnTo>
                      <a:lnTo>
                        <a:pt x="275" y="135"/>
                      </a:lnTo>
                      <a:lnTo>
                        <a:pt x="278" y="144"/>
                      </a:lnTo>
                      <a:lnTo>
                        <a:pt x="277" y="154"/>
                      </a:lnTo>
                      <a:lnTo>
                        <a:pt x="274" y="164"/>
                      </a:lnTo>
                      <a:lnTo>
                        <a:pt x="267" y="173"/>
                      </a:lnTo>
                      <a:lnTo>
                        <a:pt x="256" y="183"/>
                      </a:lnTo>
                      <a:lnTo>
                        <a:pt x="245" y="192"/>
                      </a:lnTo>
                      <a:lnTo>
                        <a:pt x="232" y="200"/>
                      </a:lnTo>
                      <a:lnTo>
                        <a:pt x="219" y="209"/>
                      </a:lnTo>
                      <a:lnTo>
                        <a:pt x="204" y="216"/>
                      </a:lnTo>
                      <a:lnTo>
                        <a:pt x="190" y="224"/>
                      </a:lnTo>
                      <a:lnTo>
                        <a:pt x="175" y="232"/>
                      </a:lnTo>
                      <a:lnTo>
                        <a:pt x="162" y="241"/>
                      </a:lnTo>
                      <a:lnTo>
                        <a:pt x="158" y="244"/>
                      </a:lnTo>
                      <a:lnTo>
                        <a:pt x="155" y="248"/>
                      </a:lnTo>
                      <a:lnTo>
                        <a:pt x="152" y="252"/>
                      </a:lnTo>
                      <a:lnTo>
                        <a:pt x="149" y="256"/>
                      </a:lnTo>
                      <a:lnTo>
                        <a:pt x="148" y="260"/>
                      </a:lnTo>
                      <a:lnTo>
                        <a:pt x="148" y="264"/>
                      </a:lnTo>
                      <a:lnTo>
                        <a:pt x="151" y="268"/>
                      </a:lnTo>
                      <a:lnTo>
                        <a:pt x="155" y="271"/>
                      </a:lnTo>
                      <a:lnTo>
                        <a:pt x="161" y="272"/>
                      </a:lnTo>
                      <a:lnTo>
                        <a:pt x="166" y="272"/>
                      </a:lnTo>
                      <a:lnTo>
                        <a:pt x="171" y="271"/>
                      </a:lnTo>
                      <a:lnTo>
                        <a:pt x="175" y="268"/>
                      </a:lnTo>
                      <a:lnTo>
                        <a:pt x="190" y="256"/>
                      </a:lnTo>
                      <a:lnTo>
                        <a:pt x="206" y="246"/>
                      </a:lnTo>
                      <a:lnTo>
                        <a:pt x="222" y="236"/>
                      </a:lnTo>
                      <a:lnTo>
                        <a:pt x="239" y="226"/>
                      </a:lnTo>
                      <a:lnTo>
                        <a:pt x="255" y="216"/>
                      </a:lnTo>
                      <a:lnTo>
                        <a:pt x="271" y="204"/>
                      </a:lnTo>
                      <a:lnTo>
                        <a:pt x="284" y="192"/>
                      </a:lnTo>
                      <a:lnTo>
                        <a:pt x="294" y="179"/>
                      </a:lnTo>
                      <a:lnTo>
                        <a:pt x="301" y="163"/>
                      </a:lnTo>
                      <a:lnTo>
                        <a:pt x="303" y="148"/>
                      </a:lnTo>
                      <a:lnTo>
                        <a:pt x="300" y="133"/>
                      </a:lnTo>
                      <a:lnTo>
                        <a:pt x="293" y="118"/>
                      </a:lnTo>
                      <a:lnTo>
                        <a:pt x="281" y="105"/>
                      </a:lnTo>
                      <a:lnTo>
                        <a:pt x="268" y="92"/>
                      </a:lnTo>
                      <a:lnTo>
                        <a:pt x="251" y="82"/>
                      </a:lnTo>
                      <a:lnTo>
                        <a:pt x="232" y="73"/>
                      </a:lnTo>
                      <a:lnTo>
                        <a:pt x="217" y="67"/>
                      </a:lnTo>
                      <a:lnTo>
                        <a:pt x="201" y="61"/>
                      </a:lnTo>
                      <a:lnTo>
                        <a:pt x="185" y="54"/>
                      </a:lnTo>
                      <a:lnTo>
                        <a:pt x="168" y="47"/>
                      </a:lnTo>
                      <a:lnTo>
                        <a:pt x="151" y="40"/>
                      </a:lnTo>
                      <a:lnTo>
                        <a:pt x="132" y="34"/>
                      </a:lnTo>
                      <a:lnTo>
                        <a:pt x="114" y="27"/>
                      </a:lnTo>
                      <a:lnTo>
                        <a:pt x="97" y="21"/>
                      </a:lnTo>
                      <a:lnTo>
                        <a:pt x="81" y="16"/>
                      </a:lnTo>
                      <a:lnTo>
                        <a:pt x="65" y="11"/>
                      </a:lnTo>
                      <a:lnTo>
                        <a:pt x="49" y="7"/>
                      </a:lnTo>
                      <a:lnTo>
                        <a:pt x="36" y="4"/>
                      </a:lnTo>
                      <a:lnTo>
                        <a:pt x="24" y="1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3" y="7"/>
                      </a:lnTo>
                      <a:lnTo>
                        <a:pt x="27" y="12"/>
                      </a:lnTo>
                      <a:lnTo>
                        <a:pt x="43" y="17"/>
                      </a:lnTo>
                      <a:lnTo>
                        <a:pt x="58" y="22"/>
                      </a:lnTo>
                      <a:lnTo>
                        <a:pt x="74" y="27"/>
                      </a:lnTo>
                      <a:lnTo>
                        <a:pt x="90" y="32"/>
                      </a:lnTo>
                      <a:lnTo>
                        <a:pt x="106" y="38"/>
                      </a:lnTo>
                      <a:lnTo>
                        <a:pt x="122" y="44"/>
                      </a:lnTo>
                      <a:lnTo>
                        <a:pt x="139" y="50"/>
                      </a:lnTo>
                      <a:lnTo>
                        <a:pt x="155" y="57"/>
                      </a:lnTo>
                      <a:lnTo>
                        <a:pt x="171" y="63"/>
                      </a:lnTo>
                      <a:lnTo>
                        <a:pt x="187" y="70"/>
                      </a:lnTo>
                      <a:lnTo>
                        <a:pt x="203" y="78"/>
                      </a:lnTo>
                      <a:lnTo>
                        <a:pt x="217" y="85"/>
                      </a:lnTo>
                      <a:lnTo>
                        <a:pt x="232" y="93"/>
                      </a:lnTo>
                      <a:lnTo>
                        <a:pt x="246" y="1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2232" name="Group 25"/>
            <p:cNvGrpSpPr>
              <a:grpSpLocks/>
            </p:cNvGrpSpPr>
            <p:nvPr/>
          </p:nvGrpSpPr>
          <p:grpSpPr bwMode="auto">
            <a:xfrm>
              <a:off x="718" y="1381"/>
              <a:ext cx="312" cy="392"/>
              <a:chOff x="2870" y="1518"/>
              <a:chExt cx="292" cy="320"/>
            </a:xfrm>
          </p:grpSpPr>
          <p:graphicFrame>
            <p:nvGraphicFramePr>
              <p:cNvPr id="52243" name="Object 2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0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4" name="Object 2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1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233" name="Line 28"/>
            <p:cNvSpPr>
              <a:spLocks noChangeShapeType="1"/>
            </p:cNvSpPr>
            <p:nvPr/>
          </p:nvSpPr>
          <p:spPr bwMode="auto">
            <a:xfrm>
              <a:off x="887" y="2161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Text Box 29"/>
            <p:cNvSpPr txBox="1">
              <a:spLocks noChangeArrowheads="1"/>
            </p:cNvSpPr>
            <p:nvPr/>
          </p:nvSpPr>
          <p:spPr bwMode="auto">
            <a:xfrm>
              <a:off x="1249" y="1987"/>
              <a:ext cx="23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hash(first 4-digit PIN + 128-bit random)</a:t>
              </a:r>
            </a:p>
          </p:txBody>
        </p:sp>
        <p:sp>
          <p:nvSpPr>
            <p:cNvPr id="52235" name="Line 31"/>
            <p:cNvSpPr>
              <a:spLocks noChangeShapeType="1"/>
            </p:cNvSpPr>
            <p:nvPr/>
          </p:nvSpPr>
          <p:spPr bwMode="auto">
            <a:xfrm>
              <a:off x="874" y="2815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Line 32"/>
            <p:cNvSpPr>
              <a:spLocks noChangeShapeType="1"/>
            </p:cNvSpPr>
            <p:nvPr/>
          </p:nvSpPr>
          <p:spPr bwMode="auto">
            <a:xfrm>
              <a:off x="881" y="2496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Line 33"/>
            <p:cNvSpPr>
              <a:spLocks noChangeShapeType="1"/>
            </p:cNvSpPr>
            <p:nvPr/>
          </p:nvSpPr>
          <p:spPr bwMode="auto">
            <a:xfrm>
              <a:off x="884" y="3083"/>
              <a:ext cx="3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Text Box 34"/>
            <p:cNvSpPr txBox="1">
              <a:spLocks noChangeArrowheads="1"/>
            </p:cNvSpPr>
            <p:nvPr/>
          </p:nvSpPr>
          <p:spPr bwMode="auto">
            <a:xfrm>
              <a:off x="1885" y="2278"/>
              <a:ext cx="1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Confirm correct or not</a:t>
              </a:r>
            </a:p>
          </p:txBody>
        </p:sp>
        <p:sp>
          <p:nvSpPr>
            <p:cNvPr id="52239" name="Text Box 36"/>
            <p:cNvSpPr txBox="1">
              <a:spLocks noChangeArrowheads="1"/>
            </p:cNvSpPr>
            <p:nvPr/>
          </p:nvSpPr>
          <p:spPr bwMode="auto">
            <a:xfrm>
              <a:off x="1314" y="2610"/>
              <a:ext cx="25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hash(second 4-digit PIN + 128-bit random)</a:t>
              </a:r>
            </a:p>
          </p:txBody>
        </p:sp>
        <p:sp>
          <p:nvSpPr>
            <p:cNvPr id="52240" name="Text Box 37"/>
            <p:cNvSpPr txBox="1">
              <a:spLocks noChangeArrowheads="1"/>
            </p:cNvSpPr>
            <p:nvPr/>
          </p:nvSpPr>
          <p:spPr bwMode="auto">
            <a:xfrm>
              <a:off x="1931" y="2870"/>
              <a:ext cx="1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Confirm correct or not</a:t>
              </a:r>
            </a:p>
          </p:txBody>
        </p:sp>
        <p:sp>
          <p:nvSpPr>
            <p:cNvPr id="52241" name="Line 28"/>
            <p:cNvSpPr>
              <a:spLocks noChangeShapeType="1"/>
            </p:cNvSpPr>
            <p:nvPr/>
          </p:nvSpPr>
          <p:spPr bwMode="auto">
            <a:xfrm>
              <a:off x="887" y="1889"/>
              <a:ext cx="3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1361" y="1715"/>
              <a:ext cx="25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Associate and starts EAP (Diffie-Hellman)</a:t>
              </a:r>
            </a:p>
          </p:txBody>
        </p:sp>
      </p:grpSp>
      <p:sp>
        <p:nvSpPr>
          <p:cNvPr id="6" name="Rounded Rectangle 5"/>
          <p:cNvSpPr/>
          <p:nvPr/>
        </p:nvSpPr>
        <p:spPr bwMode="auto">
          <a:xfrm>
            <a:off x="3810000" y="6213475"/>
            <a:ext cx="5103813" cy="5381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dirty="0"/>
              <a:t>Brute forcing Wi-Fi Protected Setup</a:t>
            </a:r>
          </a:p>
          <a:p>
            <a:pPr>
              <a:defRPr/>
            </a:pPr>
            <a:r>
              <a:rPr lang="en-US" sz="1400" b="0" dirty="0"/>
              <a:t>http://sviehb.files.wordpress.com/2011/12/viehboeck_wps.pdf</a:t>
            </a:r>
          </a:p>
          <a:p>
            <a:pPr algn="ctr" eaLnBrk="1" hangingPunct="1">
              <a:defRPr/>
            </a:pPr>
            <a:endParaRPr lang="en-US" sz="1400" b="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Summary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Wireless is a big technology in this decade</a:t>
            </a:r>
          </a:p>
          <a:p>
            <a:r>
              <a:rPr lang="en-US" altLang="en-US"/>
              <a:t>Issues solved for wired returned for wireless</a:t>
            </a:r>
          </a:p>
          <a:p>
            <a:r>
              <a:rPr lang="en-US" altLang="en-US"/>
              <a:t>Wireless extremely limited in power, frequency, bandwidth</a:t>
            </a:r>
          </a:p>
          <a:p>
            <a:endParaRPr lang="en-US" altLang="en-US"/>
          </a:p>
          <a:p>
            <a:r>
              <a:rPr lang="en-US" altLang="en-US"/>
              <a:t>Topics not discussed, but are important</a:t>
            </a:r>
          </a:p>
          <a:p>
            <a:pPr lvl="2"/>
            <a:r>
              <a:rPr lang="en-US" altLang="en-US"/>
              <a:t>Bluetooth</a:t>
            </a:r>
          </a:p>
          <a:p>
            <a:pPr lvl="2"/>
            <a:r>
              <a:rPr lang="en-US" altLang="en-US"/>
              <a:t>RFID</a:t>
            </a:r>
          </a:p>
          <a:p>
            <a:pPr lvl="2"/>
            <a:r>
              <a:rPr lang="en-US" altLang="en-US"/>
              <a:t>Security of dongles used to start cars</a:t>
            </a:r>
          </a:p>
          <a:p>
            <a:pPr lvl="4"/>
            <a:r>
              <a:rPr lang="en-US" altLang="en-US"/>
              <a:t>Already broken &lt;1 hour using brute force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235C10DB-9959-4024-858E-87EF219E41DB}" type="slidenum">
              <a:rPr lang="en-US" altLang="en-US" sz="800"/>
              <a:pPr/>
              <a:t>49</a:t>
            </a:fld>
            <a:endParaRPr lang="en-US" altLang="en-US" sz="800"/>
          </a:p>
        </p:txBody>
      </p:sp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Channels, beacon frames &amp; association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1384300"/>
            <a:ext cx="8528050" cy="526891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802.11b/g/n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2.4GHz-2.495GHz spectrum divided into 13 channels (14 in Japan) at different frequencies; 3 non-overlapping (4 in Japan)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AP admin chooses frequency for AP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Interference possible: channel can be same as that chosen by neighboring AP! 2.4 GHz is also popular for other appliances such as wireless telephones and microwaves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AP regularly sends beacon frame 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Includes SSID (Network Name), BSSID (AP MAC), beacon interval (often 0.1 sec)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host: must associate with an AP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scans channels, listening for beacon frames or sends a probe request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selects AP to authenticate and associate with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Authentication may be Open, WEP, WPA, WPA2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Association is to join the network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After joining, host will typically run DHCP to get IP address in SSID or Network subnet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Host will keep IP if it travels from one AP to another within the same SSID/Network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947150" y="6653213"/>
            <a:ext cx="187325" cy="19526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l"/>
            <a:fld id="{D90109C0-6B3F-407D-88F1-91AB4976C48A}" type="slidenum">
              <a:rPr lang="en-US" altLang="en-US" sz="800">
                <a:latin typeface="Arial" pitchFamily="34" charset="0"/>
              </a:rPr>
              <a:pPr algn="l"/>
              <a:t>5</a:t>
            </a:fld>
            <a:endParaRPr lang="en-US" altLang="en-US" sz="800" dirty="0">
              <a:latin typeface="Arial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2"/>
          <p:cNvSpPr>
            <a:spLocks noGrp="1" noChangeArrowheads="1"/>
          </p:cNvSpPr>
          <p:nvPr>
            <p:ph type="title"/>
          </p:nvPr>
        </p:nvSpPr>
        <p:spPr>
          <a:xfrm>
            <a:off x="458788" y="541338"/>
            <a:ext cx="7358062" cy="882650"/>
          </a:xfrm>
        </p:spPr>
        <p:txBody>
          <a:bodyPr/>
          <a:lstStyle/>
          <a:p>
            <a:pPr eaLnBrk="1" hangingPunct="1"/>
            <a:r>
              <a:rPr lang="en-US" altLang="en-US" sz="3600" b="1">
                <a:cs typeface="Arial" pitchFamily="34" charset="0"/>
              </a:rPr>
              <a:t>802.11 frame: addressing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686CD518-5DE0-49CF-890E-EA107901D797}" type="slidenum">
              <a:rPr lang="en-US" altLang="en-US" sz="800"/>
              <a:pPr/>
              <a:t>6</a:t>
            </a:fld>
            <a:endParaRPr lang="en-US" altLang="en-US" sz="800"/>
          </a:p>
        </p:txBody>
      </p:sp>
      <p:grpSp>
        <p:nvGrpSpPr>
          <p:cNvPr id="11268" name="Group 2"/>
          <p:cNvGrpSpPr>
            <a:grpSpLocks/>
          </p:cNvGrpSpPr>
          <p:nvPr/>
        </p:nvGrpSpPr>
        <p:grpSpPr bwMode="auto">
          <a:xfrm>
            <a:off x="274638" y="1812925"/>
            <a:ext cx="8091487" cy="954088"/>
            <a:chOff x="231" y="887"/>
            <a:chExt cx="5097" cy="601"/>
          </a:xfrm>
        </p:grpSpPr>
        <p:sp>
          <p:nvSpPr>
            <p:cNvPr id="1127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frame</a:t>
              </a:r>
            </a:p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127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duration</a:t>
              </a:r>
            </a:p>
          </p:txBody>
        </p:sp>
        <p:sp>
          <p:nvSpPr>
            <p:cNvPr id="1127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address</a:t>
              </a:r>
            </a:p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28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address</a:t>
              </a:r>
            </a:p>
            <a:p>
              <a:pPr algn="ctr" eaLnBrk="1" hangingPunct="1"/>
              <a:r>
                <a:rPr lang="en-US" altLang="en-US" sz="1600" b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8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address</a:t>
              </a:r>
            </a:p>
            <a:p>
              <a:pPr algn="ctr" eaLnBrk="1" hangingPunct="1"/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28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address</a:t>
              </a:r>
            </a:p>
            <a:p>
              <a:pPr algn="ctr" eaLnBrk="1" hangingPunct="1"/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128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endParaRPr lang="en-US" altLang="en-US" sz="16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payload</a:t>
              </a:r>
            </a:p>
          </p:txBody>
        </p:sp>
        <p:sp>
          <p:nvSpPr>
            <p:cNvPr id="1128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CRC</a:t>
              </a:r>
            </a:p>
          </p:txBody>
        </p:sp>
        <p:sp>
          <p:nvSpPr>
            <p:cNvPr id="11286" name="Text Box 12"/>
            <p:cNvSpPr txBox="1">
              <a:spLocks noChangeArrowheads="1"/>
            </p:cNvSpPr>
            <p:nvPr/>
          </p:nvSpPr>
          <p:spPr bwMode="auto">
            <a:xfrm>
              <a:off x="231" y="912"/>
              <a:ext cx="5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2Bytes</a:t>
              </a:r>
            </a:p>
          </p:txBody>
        </p:sp>
        <p:sp>
          <p:nvSpPr>
            <p:cNvPr id="1128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8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128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129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129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9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129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0 - 2312</a:t>
              </a:r>
            </a:p>
          </p:txBody>
        </p:sp>
        <p:sp>
          <p:nvSpPr>
            <p:cNvPr id="1129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295" name="Text Box 21"/>
            <p:cNvSpPr txBox="1">
              <a:spLocks noChangeArrowheads="1"/>
            </p:cNvSpPr>
            <p:nvPr/>
          </p:nvSpPr>
          <p:spPr bwMode="auto">
            <a:xfrm>
              <a:off x="2918" y="111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 eaLnBrk="1" hangingPunct="1"/>
              <a:r>
                <a:rPr lang="en-US" altLang="en-US" sz="1600" b="0" dirty="0" err="1">
                  <a:latin typeface="Arial" pitchFamily="34" charset="0"/>
                  <a:cs typeface="Arial" pitchFamily="34" charset="0"/>
                </a:rPr>
                <a:t>seq</a:t>
              </a:r>
              <a:endParaRPr lang="en-US" altLang="en-US" sz="1600" b="0" dirty="0">
                <a:latin typeface="Arial" pitchFamily="34" charset="0"/>
                <a:cs typeface="Arial" pitchFamily="34" charset="0"/>
              </a:endParaRPr>
            </a:p>
            <a:p>
              <a:pPr algn="ctr" eaLnBrk="1" hangingPunct="1"/>
              <a:r>
                <a:rPr lang="en-US" altLang="en-US" sz="1600" b="0" dirty="0">
                  <a:latin typeface="Arial" pitchFamily="34" charset="0"/>
                  <a:cs typeface="Arial" pitchFamily="34" charset="0"/>
                </a:rPr>
                <a:t>control</a:t>
              </a:r>
            </a:p>
          </p:txBody>
        </p:sp>
      </p:grpSp>
      <p:sp>
        <p:nvSpPr>
          <p:cNvPr id="11269" name="Text Box 23"/>
          <p:cNvSpPr txBox="1">
            <a:spLocks noChangeArrowheads="1"/>
          </p:cNvSpPr>
          <p:nvPr/>
        </p:nvSpPr>
        <p:spPr bwMode="auto">
          <a:xfrm>
            <a:off x="823914" y="4719637"/>
            <a:ext cx="29194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8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 2:</a:t>
            </a:r>
            <a:r>
              <a:rPr lang="en-US" altLang="en-US" sz="1800" b="0" dirty="0">
                <a:latin typeface="Arial" pitchFamily="34" charset="0"/>
                <a:cs typeface="Arial" pitchFamily="34" charset="0"/>
              </a:rPr>
              <a:t> Source. MAC address of wireless host or AP transmitting this frame</a:t>
            </a:r>
          </a:p>
        </p:txBody>
      </p:sp>
      <p:sp>
        <p:nvSpPr>
          <p:cNvPr id="11270" name="Line 24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1" name="Line 25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2" name="Text Box 26"/>
          <p:cNvSpPr txBox="1">
            <a:spLocks noChangeArrowheads="1"/>
          </p:cNvSpPr>
          <p:nvPr/>
        </p:nvSpPr>
        <p:spPr bwMode="auto">
          <a:xfrm>
            <a:off x="274637" y="3486150"/>
            <a:ext cx="27066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8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 1:</a:t>
            </a:r>
            <a:r>
              <a:rPr lang="en-US" altLang="en-US" sz="1800" b="0" dirty="0">
                <a:latin typeface="Arial" pitchFamily="34" charset="0"/>
                <a:cs typeface="Arial" pitchFamily="34" charset="0"/>
              </a:rPr>
              <a:t> Destination. MAC address of wireless host or AP to receive this frame</a:t>
            </a:r>
          </a:p>
        </p:txBody>
      </p:sp>
      <p:sp>
        <p:nvSpPr>
          <p:cNvPr id="11273" name="Line 27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4" name="Text Box 28"/>
          <p:cNvSpPr txBox="1">
            <a:spLocks noChangeArrowheads="1"/>
          </p:cNvSpPr>
          <p:nvPr/>
        </p:nvSpPr>
        <p:spPr bwMode="auto">
          <a:xfrm>
            <a:off x="3598863" y="3851275"/>
            <a:ext cx="30495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800" b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 3:</a:t>
            </a:r>
            <a:r>
              <a:rPr lang="en-US" altLang="en-US" sz="1800" b="0">
                <a:latin typeface="Arial" pitchFamily="34" charset="0"/>
                <a:cs typeface="Arial" pitchFamily="34" charset="0"/>
              </a:rPr>
              <a:t> MAC address</a:t>
            </a:r>
          </a:p>
          <a:p>
            <a:r>
              <a:rPr lang="en-US" altLang="en-US" sz="1800" b="0">
                <a:latin typeface="Arial" pitchFamily="34" charset="0"/>
                <a:cs typeface="Arial" pitchFamily="34" charset="0"/>
              </a:rPr>
              <a:t>of router interface to which AP is attached</a:t>
            </a:r>
          </a:p>
        </p:txBody>
      </p:sp>
      <p:sp>
        <p:nvSpPr>
          <p:cNvPr id="11275" name="Text Box 29"/>
          <p:cNvSpPr txBox="1">
            <a:spLocks noChangeArrowheads="1"/>
          </p:cNvSpPr>
          <p:nvPr/>
        </p:nvSpPr>
        <p:spPr bwMode="auto">
          <a:xfrm>
            <a:off x="5838825" y="3071813"/>
            <a:ext cx="2606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800" b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 4:</a:t>
            </a:r>
            <a:r>
              <a:rPr lang="en-US" altLang="en-US" sz="1800" b="0">
                <a:latin typeface="Arial" pitchFamily="34" charset="0"/>
                <a:cs typeface="Arial" pitchFamily="34" charset="0"/>
              </a:rPr>
              <a:t> used only in ad hoc mode</a:t>
            </a:r>
          </a:p>
        </p:txBody>
      </p:sp>
      <p:sp>
        <p:nvSpPr>
          <p:cNvPr id="11276" name="Line 30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A81C8704-F3A5-4762-AEA0-9FC5E6FA7E4E}" type="slidenum">
              <a:rPr lang="en-US" altLang="en-US" sz="800"/>
              <a:pPr/>
              <a:t>7</a:t>
            </a:fld>
            <a:endParaRPr lang="en-US" altLang="en-US" sz="800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74800" y="146367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3554413" y="29765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 flipV="1">
            <a:off x="5230813" y="251936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4" name="Group 5"/>
          <p:cNvGrpSpPr>
            <a:grpSpLocks/>
          </p:cNvGrpSpPr>
          <p:nvPr/>
        </p:nvGrpSpPr>
        <p:grpSpPr bwMode="auto">
          <a:xfrm>
            <a:off x="5992813" y="1681163"/>
            <a:ext cx="2362200" cy="1762125"/>
            <a:chOff x="3744" y="1392"/>
            <a:chExt cx="1488" cy="1110"/>
          </a:xfrm>
        </p:grpSpPr>
        <p:sp>
          <p:nvSpPr>
            <p:cNvPr id="12399" name="Freeform 6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1 w 2135"/>
                <a:gd name="T1" fmla="*/ 26 h 1662"/>
                <a:gd name="T2" fmla="*/ 6 w 2135"/>
                <a:gd name="T3" fmla="*/ 3 h 1662"/>
                <a:gd name="T4" fmla="*/ 36 w 2135"/>
                <a:gd name="T5" fmla="*/ 7 h 1662"/>
                <a:gd name="T6" fmla="*/ 68 w 2135"/>
                <a:gd name="T7" fmla="*/ 4 h 1662"/>
                <a:gd name="T8" fmla="*/ 112 w 2135"/>
                <a:gd name="T9" fmla="*/ 16 h 1662"/>
                <a:gd name="T10" fmla="*/ 112 w 2135"/>
                <a:gd name="T11" fmla="*/ 45 h 1662"/>
                <a:gd name="T12" fmla="*/ 88 w 2135"/>
                <a:gd name="T13" fmla="*/ 63 h 1662"/>
                <a:gd name="T14" fmla="*/ 45 w 2135"/>
                <a:gd name="T15" fmla="*/ 59 h 1662"/>
                <a:gd name="T16" fmla="*/ 28 w 2135"/>
                <a:gd name="T17" fmla="*/ 50 h 1662"/>
                <a:gd name="T18" fmla="*/ 10 w 2135"/>
                <a:gd name="T19" fmla="*/ 42 h 1662"/>
                <a:gd name="T20" fmla="*/ 1 w 2135"/>
                <a:gd name="T21" fmla="*/ 26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Text Box 7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</p:grpSp>
      <p:grpSp>
        <p:nvGrpSpPr>
          <p:cNvPr id="12295" name="Group 8"/>
          <p:cNvGrpSpPr>
            <a:grpSpLocks/>
          </p:cNvGrpSpPr>
          <p:nvPr/>
        </p:nvGrpSpPr>
        <p:grpSpPr bwMode="auto">
          <a:xfrm>
            <a:off x="4672013" y="2532063"/>
            <a:ext cx="787400" cy="525462"/>
            <a:chOff x="2960" y="1439"/>
            <a:chExt cx="496" cy="331"/>
          </a:xfrm>
        </p:grpSpPr>
        <p:grpSp>
          <p:nvGrpSpPr>
            <p:cNvPr id="12384" name="Group 9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2386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87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 sz="24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90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391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39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7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8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92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39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4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5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85" name="Text Box 23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router</a:t>
              </a:r>
            </a:p>
          </p:txBody>
        </p:sp>
      </p:grpSp>
      <p:grpSp>
        <p:nvGrpSpPr>
          <p:cNvPr id="12296" name="Group 24"/>
          <p:cNvGrpSpPr>
            <a:grpSpLocks/>
          </p:cNvGrpSpPr>
          <p:nvPr/>
        </p:nvGrpSpPr>
        <p:grpSpPr bwMode="auto">
          <a:xfrm>
            <a:off x="2995613" y="2405063"/>
            <a:ext cx="935037" cy="1042987"/>
            <a:chOff x="1952" y="1032"/>
            <a:chExt cx="589" cy="657"/>
          </a:xfrm>
        </p:grpSpPr>
        <p:sp>
          <p:nvSpPr>
            <p:cNvPr id="12364" name="Text Box 25"/>
            <p:cNvSpPr txBox="1">
              <a:spLocks noChangeArrowheads="1"/>
            </p:cNvSpPr>
            <p:nvPr/>
          </p:nvSpPr>
          <p:spPr bwMode="auto">
            <a:xfrm>
              <a:off x="2080" y="1456"/>
              <a:ext cx="3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AP</a:t>
              </a:r>
            </a:p>
          </p:txBody>
        </p:sp>
        <p:grpSp>
          <p:nvGrpSpPr>
            <p:cNvPr id="12365" name="Group 26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12366" name="Picture 27" descr="31u_bnrz[1]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67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8" name="Freeform 29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0 w 247"/>
                  <a:gd name="T1" fmla="*/ 1 h 203"/>
                  <a:gd name="T2" fmla="*/ 0 w 247"/>
                  <a:gd name="T3" fmla="*/ 1 h 203"/>
                  <a:gd name="T4" fmla="*/ 0 w 247"/>
                  <a:gd name="T5" fmla="*/ 1 h 203"/>
                  <a:gd name="T6" fmla="*/ 0 w 247"/>
                  <a:gd name="T7" fmla="*/ 1 h 203"/>
                  <a:gd name="T8" fmla="*/ 0 w 247"/>
                  <a:gd name="T9" fmla="*/ 1 h 203"/>
                  <a:gd name="T10" fmla="*/ 0 w 247"/>
                  <a:gd name="T11" fmla="*/ 1 h 203"/>
                  <a:gd name="T12" fmla="*/ 0 w 247"/>
                  <a:gd name="T13" fmla="*/ 1 h 203"/>
                  <a:gd name="T14" fmla="*/ 0 w 247"/>
                  <a:gd name="T15" fmla="*/ 1 h 203"/>
                  <a:gd name="T16" fmla="*/ 0 w 247"/>
                  <a:gd name="T17" fmla="*/ 1 h 203"/>
                  <a:gd name="T18" fmla="*/ 0 w 247"/>
                  <a:gd name="T19" fmla="*/ 1 h 203"/>
                  <a:gd name="T20" fmla="*/ 0 w 247"/>
                  <a:gd name="T21" fmla="*/ 1 h 203"/>
                  <a:gd name="T22" fmla="*/ 0 w 247"/>
                  <a:gd name="T23" fmla="*/ 1 h 203"/>
                  <a:gd name="T24" fmla="*/ 0 w 247"/>
                  <a:gd name="T25" fmla="*/ 1 h 203"/>
                  <a:gd name="T26" fmla="*/ 0 w 247"/>
                  <a:gd name="T27" fmla="*/ 1 h 203"/>
                  <a:gd name="T28" fmla="*/ 0 w 247"/>
                  <a:gd name="T29" fmla="*/ 1 h 203"/>
                  <a:gd name="T30" fmla="*/ 0 w 247"/>
                  <a:gd name="T31" fmla="*/ 1 h 203"/>
                  <a:gd name="T32" fmla="*/ 0 w 247"/>
                  <a:gd name="T33" fmla="*/ 1 h 203"/>
                  <a:gd name="T34" fmla="*/ 0 w 247"/>
                  <a:gd name="T35" fmla="*/ 1 h 203"/>
                  <a:gd name="T36" fmla="*/ 0 w 247"/>
                  <a:gd name="T37" fmla="*/ 1 h 203"/>
                  <a:gd name="T38" fmla="*/ 0 w 247"/>
                  <a:gd name="T39" fmla="*/ 1 h 203"/>
                  <a:gd name="T40" fmla="*/ 0 w 247"/>
                  <a:gd name="T41" fmla="*/ 1 h 203"/>
                  <a:gd name="T42" fmla="*/ 0 w 247"/>
                  <a:gd name="T43" fmla="*/ 1 h 203"/>
                  <a:gd name="T44" fmla="*/ 0 w 247"/>
                  <a:gd name="T45" fmla="*/ 1 h 203"/>
                  <a:gd name="T46" fmla="*/ 0 w 247"/>
                  <a:gd name="T47" fmla="*/ 1 h 203"/>
                  <a:gd name="T48" fmla="*/ 0 w 247"/>
                  <a:gd name="T49" fmla="*/ 1 h 203"/>
                  <a:gd name="T50" fmla="*/ 0 w 247"/>
                  <a:gd name="T51" fmla="*/ 1 h 203"/>
                  <a:gd name="T52" fmla="*/ 0 w 247"/>
                  <a:gd name="T53" fmla="*/ 1 h 203"/>
                  <a:gd name="T54" fmla="*/ 0 w 247"/>
                  <a:gd name="T55" fmla="*/ 1 h 203"/>
                  <a:gd name="T56" fmla="*/ 0 w 247"/>
                  <a:gd name="T57" fmla="*/ 1 h 203"/>
                  <a:gd name="T58" fmla="*/ 0 w 247"/>
                  <a:gd name="T59" fmla="*/ 1 h 203"/>
                  <a:gd name="T60" fmla="*/ 0 w 247"/>
                  <a:gd name="T61" fmla="*/ 1 h 203"/>
                  <a:gd name="T62" fmla="*/ 0 w 247"/>
                  <a:gd name="T63" fmla="*/ 1 h 203"/>
                  <a:gd name="T64" fmla="*/ 0 w 247"/>
                  <a:gd name="T65" fmla="*/ 1 h 203"/>
                  <a:gd name="T66" fmla="*/ 0 w 247"/>
                  <a:gd name="T67" fmla="*/ 1 h 203"/>
                  <a:gd name="T68" fmla="*/ 0 w 247"/>
                  <a:gd name="T69" fmla="*/ 1 h 203"/>
                  <a:gd name="T70" fmla="*/ 0 w 247"/>
                  <a:gd name="T71" fmla="*/ 1 h 203"/>
                  <a:gd name="T72" fmla="*/ 0 w 247"/>
                  <a:gd name="T73" fmla="*/ 1 h 203"/>
                  <a:gd name="T74" fmla="*/ 0 w 247"/>
                  <a:gd name="T75" fmla="*/ 1 h 203"/>
                  <a:gd name="T76" fmla="*/ 0 w 247"/>
                  <a:gd name="T77" fmla="*/ 1 h 203"/>
                  <a:gd name="T78" fmla="*/ 0 w 247"/>
                  <a:gd name="T79" fmla="*/ 1 h 203"/>
                  <a:gd name="T80" fmla="*/ 0 w 247"/>
                  <a:gd name="T81" fmla="*/ 1 h 203"/>
                  <a:gd name="T82" fmla="*/ 0 w 247"/>
                  <a:gd name="T83" fmla="*/ 1 h 203"/>
                  <a:gd name="T84" fmla="*/ 0 w 247"/>
                  <a:gd name="T85" fmla="*/ 0 h 203"/>
                  <a:gd name="T86" fmla="*/ 0 w 247"/>
                  <a:gd name="T87" fmla="*/ 1 h 203"/>
                  <a:gd name="T88" fmla="*/ 0 w 247"/>
                  <a:gd name="T89" fmla="*/ 1 h 203"/>
                  <a:gd name="T90" fmla="*/ 0 w 247"/>
                  <a:gd name="T91" fmla="*/ 1 h 203"/>
                  <a:gd name="T92" fmla="*/ 0 w 247"/>
                  <a:gd name="T93" fmla="*/ 1 h 203"/>
                  <a:gd name="T94" fmla="*/ 0 w 247"/>
                  <a:gd name="T95" fmla="*/ 1 h 203"/>
                  <a:gd name="T96" fmla="*/ 0 w 247"/>
                  <a:gd name="T97" fmla="*/ 1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9" name="Freeform 30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0 w 158"/>
                  <a:gd name="T1" fmla="*/ 1 h 158"/>
                  <a:gd name="T2" fmla="*/ 0 w 158"/>
                  <a:gd name="T3" fmla="*/ 1 h 158"/>
                  <a:gd name="T4" fmla="*/ 0 w 158"/>
                  <a:gd name="T5" fmla="*/ 1 h 158"/>
                  <a:gd name="T6" fmla="*/ 0 w 158"/>
                  <a:gd name="T7" fmla="*/ 1 h 158"/>
                  <a:gd name="T8" fmla="*/ 0 w 158"/>
                  <a:gd name="T9" fmla="*/ 1 h 158"/>
                  <a:gd name="T10" fmla="*/ 0 w 158"/>
                  <a:gd name="T11" fmla="*/ 1 h 158"/>
                  <a:gd name="T12" fmla="*/ 0 w 158"/>
                  <a:gd name="T13" fmla="*/ 1 h 158"/>
                  <a:gd name="T14" fmla="*/ 0 w 158"/>
                  <a:gd name="T15" fmla="*/ 1 h 158"/>
                  <a:gd name="T16" fmla="*/ 0 w 158"/>
                  <a:gd name="T17" fmla="*/ 1 h 158"/>
                  <a:gd name="T18" fmla="*/ 0 w 158"/>
                  <a:gd name="T19" fmla="*/ 1 h 158"/>
                  <a:gd name="T20" fmla="*/ 0 w 158"/>
                  <a:gd name="T21" fmla="*/ 1 h 158"/>
                  <a:gd name="T22" fmla="*/ 0 w 158"/>
                  <a:gd name="T23" fmla="*/ 1 h 158"/>
                  <a:gd name="T24" fmla="*/ 0 w 158"/>
                  <a:gd name="T25" fmla="*/ 1 h 158"/>
                  <a:gd name="T26" fmla="*/ 0 w 158"/>
                  <a:gd name="T27" fmla="*/ 1 h 158"/>
                  <a:gd name="T28" fmla="*/ 0 w 158"/>
                  <a:gd name="T29" fmla="*/ 1 h 158"/>
                  <a:gd name="T30" fmla="*/ 0 w 158"/>
                  <a:gd name="T31" fmla="*/ 1 h 158"/>
                  <a:gd name="T32" fmla="*/ 0 w 158"/>
                  <a:gd name="T33" fmla="*/ 1 h 158"/>
                  <a:gd name="T34" fmla="*/ 0 w 158"/>
                  <a:gd name="T35" fmla="*/ 1 h 158"/>
                  <a:gd name="T36" fmla="*/ 0 w 158"/>
                  <a:gd name="T37" fmla="*/ 1 h 158"/>
                  <a:gd name="T38" fmla="*/ 0 w 158"/>
                  <a:gd name="T39" fmla="*/ 1 h 158"/>
                  <a:gd name="T40" fmla="*/ 0 w 158"/>
                  <a:gd name="T41" fmla="*/ 1 h 158"/>
                  <a:gd name="T42" fmla="*/ 0 w 158"/>
                  <a:gd name="T43" fmla="*/ 1 h 158"/>
                  <a:gd name="T44" fmla="*/ 0 w 158"/>
                  <a:gd name="T45" fmla="*/ 1 h 158"/>
                  <a:gd name="T46" fmla="*/ 0 w 158"/>
                  <a:gd name="T47" fmla="*/ 1 h 158"/>
                  <a:gd name="T48" fmla="*/ 0 w 158"/>
                  <a:gd name="T49" fmla="*/ 1 h 158"/>
                  <a:gd name="T50" fmla="*/ 0 w 158"/>
                  <a:gd name="T51" fmla="*/ 1 h 158"/>
                  <a:gd name="T52" fmla="*/ 0 w 158"/>
                  <a:gd name="T53" fmla="*/ 1 h 158"/>
                  <a:gd name="T54" fmla="*/ 0 w 158"/>
                  <a:gd name="T55" fmla="*/ 1 h 158"/>
                  <a:gd name="T56" fmla="*/ 0 w 158"/>
                  <a:gd name="T57" fmla="*/ 1 h 158"/>
                  <a:gd name="T58" fmla="*/ 0 w 158"/>
                  <a:gd name="T59" fmla="*/ 1 h 158"/>
                  <a:gd name="T60" fmla="*/ 0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0 w 158"/>
                  <a:gd name="T67" fmla="*/ 1 h 158"/>
                  <a:gd name="T68" fmla="*/ 0 w 158"/>
                  <a:gd name="T69" fmla="*/ 1 h 158"/>
                  <a:gd name="T70" fmla="*/ 0 w 158"/>
                  <a:gd name="T71" fmla="*/ 1 h 158"/>
                  <a:gd name="T72" fmla="*/ 0 w 158"/>
                  <a:gd name="T73" fmla="*/ 1 h 158"/>
                  <a:gd name="T74" fmla="*/ 0 w 158"/>
                  <a:gd name="T75" fmla="*/ 1 h 158"/>
                  <a:gd name="T76" fmla="*/ 0 w 158"/>
                  <a:gd name="T77" fmla="*/ 1 h 158"/>
                  <a:gd name="T78" fmla="*/ 0 w 158"/>
                  <a:gd name="T79" fmla="*/ 1 h 158"/>
                  <a:gd name="T80" fmla="*/ 0 w 158"/>
                  <a:gd name="T81" fmla="*/ 1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Freeform 31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0 w 399"/>
                  <a:gd name="T1" fmla="*/ 1 h 331"/>
                  <a:gd name="T2" fmla="*/ 0 w 399"/>
                  <a:gd name="T3" fmla="*/ 1 h 331"/>
                  <a:gd name="T4" fmla="*/ 0 w 399"/>
                  <a:gd name="T5" fmla="*/ 1 h 331"/>
                  <a:gd name="T6" fmla="*/ 0 w 399"/>
                  <a:gd name="T7" fmla="*/ 1 h 331"/>
                  <a:gd name="T8" fmla="*/ 0 w 399"/>
                  <a:gd name="T9" fmla="*/ 1 h 331"/>
                  <a:gd name="T10" fmla="*/ 0 w 399"/>
                  <a:gd name="T11" fmla="*/ 1 h 331"/>
                  <a:gd name="T12" fmla="*/ 0 w 399"/>
                  <a:gd name="T13" fmla="*/ 2 h 331"/>
                  <a:gd name="T14" fmla="*/ 0 w 399"/>
                  <a:gd name="T15" fmla="*/ 2 h 331"/>
                  <a:gd name="T16" fmla="*/ 0 w 399"/>
                  <a:gd name="T17" fmla="*/ 2 h 331"/>
                  <a:gd name="T18" fmla="*/ 0 w 399"/>
                  <a:gd name="T19" fmla="*/ 2 h 331"/>
                  <a:gd name="T20" fmla="*/ 0 w 399"/>
                  <a:gd name="T21" fmla="*/ 2 h 331"/>
                  <a:gd name="T22" fmla="*/ 0 w 399"/>
                  <a:gd name="T23" fmla="*/ 2 h 331"/>
                  <a:gd name="T24" fmla="*/ 0 w 399"/>
                  <a:gd name="T25" fmla="*/ 2 h 331"/>
                  <a:gd name="T26" fmla="*/ 0 w 399"/>
                  <a:gd name="T27" fmla="*/ 2 h 331"/>
                  <a:gd name="T28" fmla="*/ 0 w 399"/>
                  <a:gd name="T29" fmla="*/ 2 h 331"/>
                  <a:gd name="T30" fmla="*/ 0 w 399"/>
                  <a:gd name="T31" fmla="*/ 2 h 331"/>
                  <a:gd name="T32" fmla="*/ 0 w 399"/>
                  <a:gd name="T33" fmla="*/ 2 h 331"/>
                  <a:gd name="T34" fmla="*/ 0 w 399"/>
                  <a:gd name="T35" fmla="*/ 2 h 331"/>
                  <a:gd name="T36" fmla="*/ 0 w 399"/>
                  <a:gd name="T37" fmla="*/ 2 h 331"/>
                  <a:gd name="T38" fmla="*/ 0 w 399"/>
                  <a:gd name="T39" fmla="*/ 2 h 331"/>
                  <a:gd name="T40" fmla="*/ 0 w 399"/>
                  <a:gd name="T41" fmla="*/ 2 h 331"/>
                  <a:gd name="T42" fmla="*/ 0 w 399"/>
                  <a:gd name="T43" fmla="*/ 2 h 331"/>
                  <a:gd name="T44" fmla="*/ 0 w 399"/>
                  <a:gd name="T45" fmla="*/ 2 h 331"/>
                  <a:gd name="T46" fmla="*/ 0 w 399"/>
                  <a:gd name="T47" fmla="*/ 2 h 331"/>
                  <a:gd name="T48" fmla="*/ 0 w 399"/>
                  <a:gd name="T49" fmla="*/ 2 h 331"/>
                  <a:gd name="T50" fmla="*/ 0 w 399"/>
                  <a:gd name="T51" fmla="*/ 2 h 331"/>
                  <a:gd name="T52" fmla="*/ 0 w 399"/>
                  <a:gd name="T53" fmla="*/ 2 h 331"/>
                  <a:gd name="T54" fmla="*/ 0 w 399"/>
                  <a:gd name="T55" fmla="*/ 2 h 331"/>
                  <a:gd name="T56" fmla="*/ 0 w 399"/>
                  <a:gd name="T57" fmla="*/ 1 h 331"/>
                  <a:gd name="T58" fmla="*/ 0 w 399"/>
                  <a:gd name="T59" fmla="*/ 1 h 331"/>
                  <a:gd name="T60" fmla="*/ 0 w 399"/>
                  <a:gd name="T61" fmla="*/ 1 h 331"/>
                  <a:gd name="T62" fmla="*/ 0 w 399"/>
                  <a:gd name="T63" fmla="*/ 1 h 331"/>
                  <a:gd name="T64" fmla="*/ 0 w 399"/>
                  <a:gd name="T65" fmla="*/ 1 h 331"/>
                  <a:gd name="T66" fmla="*/ 0 w 399"/>
                  <a:gd name="T67" fmla="*/ 1 h 331"/>
                  <a:gd name="T68" fmla="*/ 0 w 399"/>
                  <a:gd name="T69" fmla="*/ 1 h 331"/>
                  <a:gd name="T70" fmla="*/ 0 w 399"/>
                  <a:gd name="T71" fmla="*/ 1 h 331"/>
                  <a:gd name="T72" fmla="*/ 0 w 399"/>
                  <a:gd name="T73" fmla="*/ 1 h 331"/>
                  <a:gd name="T74" fmla="*/ 0 w 399"/>
                  <a:gd name="T75" fmla="*/ 1 h 331"/>
                  <a:gd name="T76" fmla="*/ 0 w 399"/>
                  <a:gd name="T77" fmla="*/ 1 h 331"/>
                  <a:gd name="T78" fmla="*/ 0 w 399"/>
                  <a:gd name="T79" fmla="*/ 1 h 331"/>
                  <a:gd name="T80" fmla="*/ 0 w 399"/>
                  <a:gd name="T81" fmla="*/ 0 h 331"/>
                  <a:gd name="T82" fmla="*/ 0 w 399"/>
                  <a:gd name="T83" fmla="*/ 1 h 331"/>
                  <a:gd name="T84" fmla="*/ 0 w 399"/>
                  <a:gd name="T85" fmla="*/ 1 h 331"/>
                  <a:gd name="T86" fmla="*/ 0 w 399"/>
                  <a:gd name="T87" fmla="*/ 1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1" name="Freeform 32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0 w 350"/>
                  <a:gd name="T1" fmla="*/ 0 h 221"/>
                  <a:gd name="T2" fmla="*/ 0 w 350"/>
                  <a:gd name="T3" fmla="*/ 0 h 221"/>
                  <a:gd name="T4" fmla="*/ 0 w 350"/>
                  <a:gd name="T5" fmla="*/ 0 h 221"/>
                  <a:gd name="T6" fmla="*/ 0 w 350"/>
                  <a:gd name="T7" fmla="*/ 0 h 221"/>
                  <a:gd name="T8" fmla="*/ 0 w 350"/>
                  <a:gd name="T9" fmla="*/ 0 h 221"/>
                  <a:gd name="T10" fmla="*/ 0 w 350"/>
                  <a:gd name="T11" fmla="*/ 0 h 221"/>
                  <a:gd name="T12" fmla="*/ 0 w 350"/>
                  <a:gd name="T13" fmla="*/ 0 h 221"/>
                  <a:gd name="T14" fmla="*/ 0 w 350"/>
                  <a:gd name="T15" fmla="*/ 0 h 221"/>
                  <a:gd name="T16" fmla="*/ 0 w 350"/>
                  <a:gd name="T17" fmla="*/ 0 h 221"/>
                  <a:gd name="T18" fmla="*/ 0 w 350"/>
                  <a:gd name="T19" fmla="*/ 0 h 221"/>
                  <a:gd name="T20" fmla="*/ 0 w 350"/>
                  <a:gd name="T21" fmla="*/ 0 h 221"/>
                  <a:gd name="T22" fmla="*/ 0 w 350"/>
                  <a:gd name="T23" fmla="*/ 0 h 221"/>
                  <a:gd name="T24" fmla="*/ 0 w 350"/>
                  <a:gd name="T25" fmla="*/ 0 h 221"/>
                  <a:gd name="T26" fmla="*/ 0 w 350"/>
                  <a:gd name="T27" fmla="*/ 0 h 221"/>
                  <a:gd name="T28" fmla="*/ 0 w 350"/>
                  <a:gd name="T29" fmla="*/ 0 h 221"/>
                  <a:gd name="T30" fmla="*/ 0 w 350"/>
                  <a:gd name="T31" fmla="*/ 0 h 221"/>
                  <a:gd name="T32" fmla="*/ 0 w 350"/>
                  <a:gd name="T33" fmla="*/ 0 h 221"/>
                  <a:gd name="T34" fmla="*/ 0 w 350"/>
                  <a:gd name="T35" fmla="*/ 0 h 221"/>
                  <a:gd name="T36" fmla="*/ 0 w 350"/>
                  <a:gd name="T37" fmla="*/ 0 h 221"/>
                  <a:gd name="T38" fmla="*/ 0 w 350"/>
                  <a:gd name="T39" fmla="*/ 0 h 221"/>
                  <a:gd name="T40" fmla="*/ 0 w 350"/>
                  <a:gd name="T41" fmla="*/ 0 h 221"/>
                  <a:gd name="T42" fmla="*/ 0 w 350"/>
                  <a:gd name="T43" fmla="*/ 0 h 221"/>
                  <a:gd name="T44" fmla="*/ 0 w 350"/>
                  <a:gd name="T45" fmla="*/ 0 h 221"/>
                  <a:gd name="T46" fmla="*/ 0 w 350"/>
                  <a:gd name="T47" fmla="*/ 0 h 221"/>
                  <a:gd name="T48" fmla="*/ 0 w 350"/>
                  <a:gd name="T49" fmla="*/ 0 h 221"/>
                  <a:gd name="T50" fmla="*/ 0 w 350"/>
                  <a:gd name="T51" fmla="*/ 0 h 221"/>
                  <a:gd name="T52" fmla="*/ 0 w 350"/>
                  <a:gd name="T53" fmla="*/ 0 h 221"/>
                  <a:gd name="T54" fmla="*/ 0 w 350"/>
                  <a:gd name="T55" fmla="*/ 0 h 221"/>
                  <a:gd name="T56" fmla="*/ 0 w 350"/>
                  <a:gd name="T57" fmla="*/ 0 h 221"/>
                  <a:gd name="T58" fmla="*/ 0 w 350"/>
                  <a:gd name="T59" fmla="*/ 0 h 221"/>
                  <a:gd name="T60" fmla="*/ 0 w 350"/>
                  <a:gd name="T61" fmla="*/ 0 h 221"/>
                  <a:gd name="T62" fmla="*/ 0 w 350"/>
                  <a:gd name="T63" fmla="*/ 0 h 221"/>
                  <a:gd name="T64" fmla="*/ 0 w 350"/>
                  <a:gd name="T65" fmla="*/ 0 h 221"/>
                  <a:gd name="T66" fmla="*/ 0 w 350"/>
                  <a:gd name="T67" fmla="*/ 0 h 221"/>
                  <a:gd name="T68" fmla="*/ 0 w 350"/>
                  <a:gd name="T69" fmla="*/ 0 h 221"/>
                  <a:gd name="T70" fmla="*/ 0 w 350"/>
                  <a:gd name="T71" fmla="*/ 0 h 221"/>
                  <a:gd name="T72" fmla="*/ 0 w 350"/>
                  <a:gd name="T73" fmla="*/ 0 h 221"/>
                  <a:gd name="T74" fmla="*/ 0 w 350"/>
                  <a:gd name="T75" fmla="*/ 0 h 221"/>
                  <a:gd name="T76" fmla="*/ 0 w 350"/>
                  <a:gd name="T77" fmla="*/ 0 h 221"/>
                  <a:gd name="T78" fmla="*/ 0 w 350"/>
                  <a:gd name="T79" fmla="*/ 0 h 221"/>
                  <a:gd name="T80" fmla="*/ 0 w 350"/>
                  <a:gd name="T81" fmla="*/ 0 h 221"/>
                  <a:gd name="T82" fmla="*/ 0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0 w 350"/>
                  <a:gd name="T91" fmla="*/ 0 h 221"/>
                  <a:gd name="T92" fmla="*/ 0 w 350"/>
                  <a:gd name="T93" fmla="*/ 0 h 221"/>
                  <a:gd name="T94" fmla="*/ 0 w 350"/>
                  <a:gd name="T95" fmla="*/ 0 h 221"/>
                  <a:gd name="T96" fmla="*/ 0 w 350"/>
                  <a:gd name="T97" fmla="*/ 0 h 221"/>
                  <a:gd name="T98" fmla="*/ 0 w 350"/>
                  <a:gd name="T99" fmla="*/ 0 h 221"/>
                  <a:gd name="T100" fmla="*/ 0 w 350"/>
                  <a:gd name="T101" fmla="*/ 0 h 221"/>
                  <a:gd name="T102" fmla="*/ 0 w 350"/>
                  <a:gd name="T103" fmla="*/ 0 h 221"/>
                  <a:gd name="T104" fmla="*/ 0 w 350"/>
                  <a:gd name="T105" fmla="*/ 0 h 221"/>
                  <a:gd name="T106" fmla="*/ 0 w 350"/>
                  <a:gd name="T107" fmla="*/ 0 h 221"/>
                  <a:gd name="T108" fmla="*/ 0 w 350"/>
                  <a:gd name="T109" fmla="*/ 0 h 221"/>
                  <a:gd name="T110" fmla="*/ 0 w 350"/>
                  <a:gd name="T111" fmla="*/ 0 h 221"/>
                  <a:gd name="T112" fmla="*/ 0 w 350"/>
                  <a:gd name="T113" fmla="*/ 0 h 221"/>
                  <a:gd name="T114" fmla="*/ 0 w 350"/>
                  <a:gd name="T115" fmla="*/ 0 h 221"/>
                  <a:gd name="T116" fmla="*/ 0 w 350"/>
                  <a:gd name="T117" fmla="*/ 0 h 221"/>
                  <a:gd name="T118" fmla="*/ 0 w 350"/>
                  <a:gd name="T119" fmla="*/ 0 h 221"/>
                  <a:gd name="T120" fmla="*/ 0 w 350"/>
                  <a:gd name="T121" fmla="*/ 0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2" name="Freeform 33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 h 208"/>
                  <a:gd name="T2" fmla="*/ 0 w 142"/>
                  <a:gd name="T3" fmla="*/ 1 h 208"/>
                  <a:gd name="T4" fmla="*/ 0 w 142"/>
                  <a:gd name="T5" fmla="*/ 1 h 208"/>
                  <a:gd name="T6" fmla="*/ 0 w 142"/>
                  <a:gd name="T7" fmla="*/ 1 h 208"/>
                  <a:gd name="T8" fmla="*/ 0 w 142"/>
                  <a:gd name="T9" fmla="*/ 1 h 208"/>
                  <a:gd name="T10" fmla="*/ 0 w 142"/>
                  <a:gd name="T11" fmla="*/ 1 h 208"/>
                  <a:gd name="T12" fmla="*/ 0 w 142"/>
                  <a:gd name="T13" fmla="*/ 1 h 208"/>
                  <a:gd name="T14" fmla="*/ 0 w 142"/>
                  <a:gd name="T15" fmla="*/ 1 h 208"/>
                  <a:gd name="T16" fmla="*/ 0 w 142"/>
                  <a:gd name="T17" fmla="*/ 1 h 208"/>
                  <a:gd name="T18" fmla="*/ 0 w 142"/>
                  <a:gd name="T19" fmla="*/ 1 h 208"/>
                  <a:gd name="T20" fmla="*/ 0 w 142"/>
                  <a:gd name="T21" fmla="*/ 1 h 208"/>
                  <a:gd name="T22" fmla="*/ 0 w 142"/>
                  <a:gd name="T23" fmla="*/ 1 h 208"/>
                  <a:gd name="T24" fmla="*/ 0 w 142"/>
                  <a:gd name="T25" fmla="*/ 1 h 208"/>
                  <a:gd name="T26" fmla="*/ 0 w 142"/>
                  <a:gd name="T27" fmla="*/ 1 h 208"/>
                  <a:gd name="T28" fmla="*/ 0 w 142"/>
                  <a:gd name="T29" fmla="*/ 1 h 208"/>
                  <a:gd name="T30" fmla="*/ 0 w 142"/>
                  <a:gd name="T31" fmla="*/ 1 h 208"/>
                  <a:gd name="T32" fmla="*/ 0 w 142"/>
                  <a:gd name="T33" fmla="*/ 1 h 208"/>
                  <a:gd name="T34" fmla="*/ 0 w 142"/>
                  <a:gd name="T35" fmla="*/ 1 h 208"/>
                  <a:gd name="T36" fmla="*/ 0 w 142"/>
                  <a:gd name="T37" fmla="*/ 1 h 208"/>
                  <a:gd name="T38" fmla="*/ 0 w 142"/>
                  <a:gd name="T39" fmla="*/ 1 h 208"/>
                  <a:gd name="T40" fmla="*/ 0 w 142"/>
                  <a:gd name="T41" fmla="*/ 1 h 208"/>
                  <a:gd name="T42" fmla="*/ 0 w 142"/>
                  <a:gd name="T43" fmla="*/ 1 h 208"/>
                  <a:gd name="T44" fmla="*/ 0 w 142"/>
                  <a:gd name="T45" fmla="*/ 1 h 208"/>
                  <a:gd name="T46" fmla="*/ 0 w 142"/>
                  <a:gd name="T47" fmla="*/ 1 h 208"/>
                  <a:gd name="T48" fmla="*/ 0 w 142"/>
                  <a:gd name="T49" fmla="*/ 1 h 208"/>
                  <a:gd name="T50" fmla="*/ 0 w 142"/>
                  <a:gd name="T51" fmla="*/ 1 h 208"/>
                  <a:gd name="T52" fmla="*/ 0 w 142"/>
                  <a:gd name="T53" fmla="*/ 1 h 208"/>
                  <a:gd name="T54" fmla="*/ 0 w 142"/>
                  <a:gd name="T55" fmla="*/ 1 h 208"/>
                  <a:gd name="T56" fmla="*/ 0 w 142"/>
                  <a:gd name="T57" fmla="*/ 1 h 208"/>
                  <a:gd name="T58" fmla="*/ 0 w 142"/>
                  <a:gd name="T59" fmla="*/ 1 h 208"/>
                  <a:gd name="T60" fmla="*/ 0 w 142"/>
                  <a:gd name="T61" fmla="*/ 1 h 208"/>
                  <a:gd name="T62" fmla="*/ 0 w 142"/>
                  <a:gd name="T63" fmla="*/ 1 h 208"/>
                  <a:gd name="T64" fmla="*/ 0 w 142"/>
                  <a:gd name="T65" fmla="*/ 1 h 208"/>
                  <a:gd name="T66" fmla="*/ 0 w 142"/>
                  <a:gd name="T67" fmla="*/ 0 h 208"/>
                  <a:gd name="T68" fmla="*/ 0 w 142"/>
                  <a:gd name="T69" fmla="*/ 1 h 208"/>
                  <a:gd name="T70" fmla="*/ 0 w 142"/>
                  <a:gd name="T71" fmla="*/ 1 h 208"/>
                  <a:gd name="T72" fmla="*/ 0 w 142"/>
                  <a:gd name="T73" fmla="*/ 1 h 208"/>
                  <a:gd name="T74" fmla="*/ 0 w 142"/>
                  <a:gd name="T75" fmla="*/ 1 h 208"/>
                  <a:gd name="T76" fmla="*/ 0 w 142"/>
                  <a:gd name="T77" fmla="*/ 1 h 208"/>
                  <a:gd name="T78" fmla="*/ 0 w 142"/>
                  <a:gd name="T79" fmla="*/ 1 h 208"/>
                  <a:gd name="T80" fmla="*/ 0 w 142"/>
                  <a:gd name="T81" fmla="*/ 1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3" name="Freeform 34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0 w 304"/>
                  <a:gd name="T1" fmla="*/ 1 h 272"/>
                  <a:gd name="T2" fmla="*/ 0 w 304"/>
                  <a:gd name="T3" fmla="*/ 1 h 272"/>
                  <a:gd name="T4" fmla="*/ 0 w 304"/>
                  <a:gd name="T5" fmla="*/ 1 h 272"/>
                  <a:gd name="T6" fmla="*/ 0 w 304"/>
                  <a:gd name="T7" fmla="*/ 1 h 272"/>
                  <a:gd name="T8" fmla="*/ 0 w 304"/>
                  <a:gd name="T9" fmla="*/ 1 h 272"/>
                  <a:gd name="T10" fmla="*/ 0 w 304"/>
                  <a:gd name="T11" fmla="*/ 1 h 272"/>
                  <a:gd name="T12" fmla="*/ 0 w 304"/>
                  <a:gd name="T13" fmla="*/ 1 h 272"/>
                  <a:gd name="T14" fmla="*/ 0 w 304"/>
                  <a:gd name="T15" fmla="*/ 1 h 272"/>
                  <a:gd name="T16" fmla="*/ 0 w 304"/>
                  <a:gd name="T17" fmla="*/ 1 h 272"/>
                  <a:gd name="T18" fmla="*/ 0 w 304"/>
                  <a:gd name="T19" fmla="*/ 1 h 272"/>
                  <a:gd name="T20" fmla="*/ 0 w 304"/>
                  <a:gd name="T21" fmla="*/ 1 h 272"/>
                  <a:gd name="T22" fmla="*/ 0 w 304"/>
                  <a:gd name="T23" fmla="*/ 1 h 272"/>
                  <a:gd name="T24" fmla="*/ 0 w 304"/>
                  <a:gd name="T25" fmla="*/ 1 h 272"/>
                  <a:gd name="T26" fmla="*/ 0 w 304"/>
                  <a:gd name="T27" fmla="*/ 1 h 272"/>
                  <a:gd name="T28" fmla="*/ 0 w 304"/>
                  <a:gd name="T29" fmla="*/ 1 h 272"/>
                  <a:gd name="T30" fmla="*/ 0 w 304"/>
                  <a:gd name="T31" fmla="*/ 1 h 272"/>
                  <a:gd name="T32" fmla="*/ 0 w 304"/>
                  <a:gd name="T33" fmla="*/ 1 h 272"/>
                  <a:gd name="T34" fmla="*/ 0 w 304"/>
                  <a:gd name="T35" fmla="*/ 1 h 272"/>
                  <a:gd name="T36" fmla="*/ 0 w 304"/>
                  <a:gd name="T37" fmla="*/ 1 h 272"/>
                  <a:gd name="T38" fmla="*/ 0 w 304"/>
                  <a:gd name="T39" fmla="*/ 1 h 272"/>
                  <a:gd name="T40" fmla="*/ 0 w 304"/>
                  <a:gd name="T41" fmla="*/ 1 h 272"/>
                  <a:gd name="T42" fmla="*/ 0 w 304"/>
                  <a:gd name="T43" fmla="*/ 1 h 272"/>
                  <a:gd name="T44" fmla="*/ 0 w 304"/>
                  <a:gd name="T45" fmla="*/ 1 h 272"/>
                  <a:gd name="T46" fmla="*/ 0 w 304"/>
                  <a:gd name="T47" fmla="*/ 1 h 272"/>
                  <a:gd name="T48" fmla="*/ 0 w 304"/>
                  <a:gd name="T49" fmla="*/ 1 h 272"/>
                  <a:gd name="T50" fmla="*/ 0 w 304"/>
                  <a:gd name="T51" fmla="*/ 1 h 272"/>
                  <a:gd name="T52" fmla="*/ 0 w 304"/>
                  <a:gd name="T53" fmla="*/ 1 h 272"/>
                  <a:gd name="T54" fmla="*/ 0 w 304"/>
                  <a:gd name="T55" fmla="*/ 1 h 272"/>
                  <a:gd name="T56" fmla="*/ 0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0 w 304"/>
                  <a:gd name="T63" fmla="*/ 1 h 272"/>
                  <a:gd name="T64" fmla="*/ 0 w 304"/>
                  <a:gd name="T65" fmla="*/ 1 h 272"/>
                  <a:gd name="T66" fmla="*/ 0 w 304"/>
                  <a:gd name="T67" fmla="*/ 1 h 272"/>
                  <a:gd name="T68" fmla="*/ 0 w 304"/>
                  <a:gd name="T69" fmla="*/ 1 h 272"/>
                  <a:gd name="T70" fmla="*/ 0 w 304"/>
                  <a:gd name="T71" fmla="*/ 1 h 272"/>
                  <a:gd name="T72" fmla="*/ 0 w 304"/>
                  <a:gd name="T73" fmla="*/ 1 h 272"/>
                  <a:gd name="T74" fmla="*/ 0 w 304"/>
                  <a:gd name="T75" fmla="*/ 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4" name="Freeform 35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0 w 103"/>
                  <a:gd name="T1" fmla="*/ 1 h 164"/>
                  <a:gd name="T2" fmla="*/ 0 w 103"/>
                  <a:gd name="T3" fmla="*/ 1 h 164"/>
                  <a:gd name="T4" fmla="*/ 0 w 103"/>
                  <a:gd name="T5" fmla="*/ 1 h 164"/>
                  <a:gd name="T6" fmla="*/ 0 w 103"/>
                  <a:gd name="T7" fmla="*/ 1 h 164"/>
                  <a:gd name="T8" fmla="*/ 0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1 h 164"/>
                  <a:gd name="T20" fmla="*/ 0 w 103"/>
                  <a:gd name="T21" fmla="*/ 1 h 164"/>
                  <a:gd name="T22" fmla="*/ 0 w 103"/>
                  <a:gd name="T23" fmla="*/ 1 h 164"/>
                  <a:gd name="T24" fmla="*/ 0 w 103"/>
                  <a:gd name="T25" fmla="*/ 1 h 164"/>
                  <a:gd name="T26" fmla="*/ 0 w 103"/>
                  <a:gd name="T27" fmla="*/ 1 h 164"/>
                  <a:gd name="T28" fmla="*/ 0 w 103"/>
                  <a:gd name="T29" fmla="*/ 1 h 164"/>
                  <a:gd name="T30" fmla="*/ 0 w 103"/>
                  <a:gd name="T31" fmla="*/ 1 h 164"/>
                  <a:gd name="T32" fmla="*/ 0 w 103"/>
                  <a:gd name="T33" fmla="*/ 1 h 164"/>
                  <a:gd name="T34" fmla="*/ 0 w 103"/>
                  <a:gd name="T35" fmla="*/ 1 h 164"/>
                  <a:gd name="T36" fmla="*/ 0 w 103"/>
                  <a:gd name="T37" fmla="*/ 1 h 164"/>
                  <a:gd name="T38" fmla="*/ 0 w 103"/>
                  <a:gd name="T39" fmla="*/ 1 h 164"/>
                  <a:gd name="T40" fmla="*/ 0 w 103"/>
                  <a:gd name="T41" fmla="*/ 1 h 164"/>
                  <a:gd name="T42" fmla="*/ 0 w 103"/>
                  <a:gd name="T43" fmla="*/ 1 h 164"/>
                  <a:gd name="T44" fmla="*/ 0 w 103"/>
                  <a:gd name="T45" fmla="*/ 1 h 164"/>
                  <a:gd name="T46" fmla="*/ 0 w 103"/>
                  <a:gd name="T47" fmla="*/ 1 h 164"/>
                  <a:gd name="T48" fmla="*/ 0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5" name="Freeform 36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0 w 54"/>
                  <a:gd name="T1" fmla="*/ 1 h 82"/>
                  <a:gd name="T2" fmla="*/ 0 w 54"/>
                  <a:gd name="T3" fmla="*/ 1 h 82"/>
                  <a:gd name="T4" fmla="*/ 0 w 54"/>
                  <a:gd name="T5" fmla="*/ 1 h 82"/>
                  <a:gd name="T6" fmla="*/ 0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1 h 82"/>
                  <a:gd name="T18" fmla="*/ 0 w 54"/>
                  <a:gd name="T19" fmla="*/ 1 h 82"/>
                  <a:gd name="T20" fmla="*/ 0 w 54"/>
                  <a:gd name="T21" fmla="*/ 1 h 82"/>
                  <a:gd name="T22" fmla="*/ 0 w 54"/>
                  <a:gd name="T23" fmla="*/ 1 h 82"/>
                  <a:gd name="T24" fmla="*/ 0 w 54"/>
                  <a:gd name="T25" fmla="*/ 1 h 82"/>
                  <a:gd name="T26" fmla="*/ 0 w 54"/>
                  <a:gd name="T27" fmla="*/ 1 h 82"/>
                  <a:gd name="T28" fmla="*/ 0 w 54"/>
                  <a:gd name="T29" fmla="*/ 1 h 82"/>
                  <a:gd name="T30" fmla="*/ 0 w 54"/>
                  <a:gd name="T31" fmla="*/ 1 h 82"/>
                  <a:gd name="T32" fmla="*/ 0 w 54"/>
                  <a:gd name="T33" fmla="*/ 1 h 82"/>
                  <a:gd name="T34" fmla="*/ 0 w 54"/>
                  <a:gd name="T35" fmla="*/ 1 h 82"/>
                  <a:gd name="T36" fmla="*/ 0 w 54"/>
                  <a:gd name="T37" fmla="*/ 1 h 82"/>
                  <a:gd name="T38" fmla="*/ 0 w 54"/>
                  <a:gd name="T39" fmla="*/ 1 h 82"/>
                  <a:gd name="T40" fmla="*/ 0 w 54"/>
                  <a:gd name="T41" fmla="*/ 1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Freeform 37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w 46"/>
                  <a:gd name="T35" fmla="*/ 1 h 47"/>
                  <a:gd name="T36" fmla="*/ 0 w 46"/>
                  <a:gd name="T37" fmla="*/ 1 h 47"/>
                  <a:gd name="T38" fmla="*/ 0 w 46"/>
                  <a:gd name="T39" fmla="*/ 1 h 47"/>
                  <a:gd name="T40" fmla="*/ 0 w 46"/>
                  <a:gd name="T41" fmla="*/ 1 h 47"/>
                  <a:gd name="T42" fmla="*/ 0 w 46"/>
                  <a:gd name="T43" fmla="*/ 1 h 47"/>
                  <a:gd name="T44" fmla="*/ 0 w 46"/>
                  <a:gd name="T45" fmla="*/ 1 h 47"/>
                  <a:gd name="T46" fmla="*/ 0 w 46"/>
                  <a:gd name="T47" fmla="*/ 1 h 47"/>
                  <a:gd name="T48" fmla="*/ 0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7" name="Freeform 38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0 w 63"/>
                  <a:gd name="T1" fmla="*/ 1 h 31"/>
                  <a:gd name="T2" fmla="*/ 0 w 63"/>
                  <a:gd name="T3" fmla="*/ 1 h 31"/>
                  <a:gd name="T4" fmla="*/ 0 w 63"/>
                  <a:gd name="T5" fmla="*/ 1 h 31"/>
                  <a:gd name="T6" fmla="*/ 0 w 63"/>
                  <a:gd name="T7" fmla="*/ 1 h 31"/>
                  <a:gd name="T8" fmla="*/ 0 w 63"/>
                  <a:gd name="T9" fmla="*/ 1 h 31"/>
                  <a:gd name="T10" fmla="*/ 0 w 63"/>
                  <a:gd name="T11" fmla="*/ 1 h 31"/>
                  <a:gd name="T12" fmla="*/ 0 w 63"/>
                  <a:gd name="T13" fmla="*/ 1 h 31"/>
                  <a:gd name="T14" fmla="*/ 0 w 63"/>
                  <a:gd name="T15" fmla="*/ 0 h 31"/>
                  <a:gd name="T16" fmla="*/ 0 w 63"/>
                  <a:gd name="T17" fmla="*/ 0 h 31"/>
                  <a:gd name="T18" fmla="*/ 0 w 63"/>
                  <a:gd name="T19" fmla="*/ 0 h 31"/>
                  <a:gd name="T20" fmla="*/ 0 w 63"/>
                  <a:gd name="T21" fmla="*/ 1 h 31"/>
                  <a:gd name="T22" fmla="*/ 0 w 63"/>
                  <a:gd name="T23" fmla="*/ 1 h 31"/>
                  <a:gd name="T24" fmla="*/ 0 w 63"/>
                  <a:gd name="T25" fmla="*/ 1 h 31"/>
                  <a:gd name="T26" fmla="*/ 0 w 63"/>
                  <a:gd name="T27" fmla="*/ 1 h 31"/>
                  <a:gd name="T28" fmla="*/ 0 w 63"/>
                  <a:gd name="T29" fmla="*/ 1 h 31"/>
                  <a:gd name="T30" fmla="*/ 0 w 63"/>
                  <a:gd name="T31" fmla="*/ 1 h 31"/>
                  <a:gd name="T32" fmla="*/ 0 w 63"/>
                  <a:gd name="T33" fmla="*/ 1 h 31"/>
                  <a:gd name="T34" fmla="*/ 0 w 63"/>
                  <a:gd name="T35" fmla="*/ 1 h 31"/>
                  <a:gd name="T36" fmla="*/ 0 w 63"/>
                  <a:gd name="T37" fmla="*/ 1 h 31"/>
                  <a:gd name="T38" fmla="*/ 0 w 63"/>
                  <a:gd name="T39" fmla="*/ 1 h 31"/>
                  <a:gd name="T40" fmla="*/ 0 w 63"/>
                  <a:gd name="T41" fmla="*/ 1 h 31"/>
                  <a:gd name="T42" fmla="*/ 0 w 63"/>
                  <a:gd name="T43" fmla="*/ 1 h 31"/>
                  <a:gd name="T44" fmla="*/ 0 w 63"/>
                  <a:gd name="T45" fmla="*/ 1 h 31"/>
                  <a:gd name="T46" fmla="*/ 0 w 63"/>
                  <a:gd name="T47" fmla="*/ 1 h 31"/>
                  <a:gd name="T48" fmla="*/ 0 w 63"/>
                  <a:gd name="T49" fmla="*/ 1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8" name="Freeform 39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0 w 245"/>
                  <a:gd name="T1" fmla="*/ 1 h 206"/>
                  <a:gd name="T2" fmla="*/ 0 w 245"/>
                  <a:gd name="T3" fmla="*/ 1 h 206"/>
                  <a:gd name="T4" fmla="*/ 0 w 245"/>
                  <a:gd name="T5" fmla="*/ 1 h 206"/>
                  <a:gd name="T6" fmla="*/ 0 w 245"/>
                  <a:gd name="T7" fmla="*/ 1 h 206"/>
                  <a:gd name="T8" fmla="*/ 0 w 245"/>
                  <a:gd name="T9" fmla="*/ 1 h 206"/>
                  <a:gd name="T10" fmla="*/ 0 w 245"/>
                  <a:gd name="T11" fmla="*/ 1 h 206"/>
                  <a:gd name="T12" fmla="*/ 0 w 245"/>
                  <a:gd name="T13" fmla="*/ 1 h 206"/>
                  <a:gd name="T14" fmla="*/ 0 w 245"/>
                  <a:gd name="T15" fmla="*/ 1 h 206"/>
                  <a:gd name="T16" fmla="*/ 0 w 245"/>
                  <a:gd name="T17" fmla="*/ 1 h 206"/>
                  <a:gd name="T18" fmla="*/ 0 w 245"/>
                  <a:gd name="T19" fmla="*/ 1 h 206"/>
                  <a:gd name="T20" fmla="*/ 0 w 245"/>
                  <a:gd name="T21" fmla="*/ 1 h 206"/>
                  <a:gd name="T22" fmla="*/ 0 w 245"/>
                  <a:gd name="T23" fmla="*/ 1 h 206"/>
                  <a:gd name="T24" fmla="*/ 0 w 245"/>
                  <a:gd name="T25" fmla="*/ 1 h 206"/>
                  <a:gd name="T26" fmla="*/ 0 w 245"/>
                  <a:gd name="T27" fmla="*/ 1 h 206"/>
                  <a:gd name="T28" fmla="*/ 0 w 245"/>
                  <a:gd name="T29" fmla="*/ 1 h 206"/>
                  <a:gd name="T30" fmla="*/ 0 w 245"/>
                  <a:gd name="T31" fmla="*/ 1 h 206"/>
                  <a:gd name="T32" fmla="*/ 0 w 245"/>
                  <a:gd name="T33" fmla="*/ 1 h 206"/>
                  <a:gd name="T34" fmla="*/ 0 w 245"/>
                  <a:gd name="T35" fmla="*/ 1 h 206"/>
                  <a:gd name="T36" fmla="*/ 0 w 245"/>
                  <a:gd name="T37" fmla="*/ 1 h 206"/>
                  <a:gd name="T38" fmla="*/ 0 w 245"/>
                  <a:gd name="T39" fmla="*/ 1 h 206"/>
                  <a:gd name="T40" fmla="*/ 0 w 245"/>
                  <a:gd name="T41" fmla="*/ 1 h 206"/>
                  <a:gd name="T42" fmla="*/ 0 w 245"/>
                  <a:gd name="T43" fmla="*/ 1 h 206"/>
                  <a:gd name="T44" fmla="*/ 0 w 245"/>
                  <a:gd name="T45" fmla="*/ 1 h 206"/>
                  <a:gd name="T46" fmla="*/ 0 w 245"/>
                  <a:gd name="T47" fmla="*/ 1 h 206"/>
                  <a:gd name="T48" fmla="*/ 0 w 245"/>
                  <a:gd name="T49" fmla="*/ 1 h 206"/>
                  <a:gd name="T50" fmla="*/ 0 w 245"/>
                  <a:gd name="T51" fmla="*/ 1 h 206"/>
                  <a:gd name="T52" fmla="*/ 0 w 245"/>
                  <a:gd name="T53" fmla="*/ 1 h 206"/>
                  <a:gd name="T54" fmla="*/ 0 w 245"/>
                  <a:gd name="T55" fmla="*/ 1 h 206"/>
                  <a:gd name="T56" fmla="*/ 0 w 245"/>
                  <a:gd name="T57" fmla="*/ 1 h 206"/>
                  <a:gd name="T58" fmla="*/ 0 w 245"/>
                  <a:gd name="T59" fmla="*/ 1 h 206"/>
                  <a:gd name="T60" fmla="*/ 0 w 245"/>
                  <a:gd name="T61" fmla="*/ 1 h 206"/>
                  <a:gd name="T62" fmla="*/ 0 w 245"/>
                  <a:gd name="T63" fmla="*/ 1 h 206"/>
                  <a:gd name="T64" fmla="*/ 0 w 245"/>
                  <a:gd name="T65" fmla="*/ 1 h 206"/>
                  <a:gd name="T66" fmla="*/ 0 w 245"/>
                  <a:gd name="T67" fmla="*/ 1 h 206"/>
                  <a:gd name="T68" fmla="*/ 0 w 245"/>
                  <a:gd name="T69" fmla="*/ 1 h 206"/>
                  <a:gd name="T70" fmla="*/ 0 w 245"/>
                  <a:gd name="T71" fmla="*/ 1 h 206"/>
                  <a:gd name="T72" fmla="*/ 0 w 245"/>
                  <a:gd name="T73" fmla="*/ 1 h 206"/>
                  <a:gd name="T74" fmla="*/ 0 w 245"/>
                  <a:gd name="T75" fmla="*/ 1 h 206"/>
                  <a:gd name="T76" fmla="*/ 0 w 245"/>
                  <a:gd name="T77" fmla="*/ 1 h 206"/>
                  <a:gd name="T78" fmla="*/ 0 w 245"/>
                  <a:gd name="T79" fmla="*/ 1 h 206"/>
                  <a:gd name="T80" fmla="*/ 0 w 245"/>
                  <a:gd name="T81" fmla="*/ 1 h 206"/>
                  <a:gd name="T82" fmla="*/ 0 w 245"/>
                  <a:gd name="T83" fmla="*/ 1 h 206"/>
                  <a:gd name="T84" fmla="*/ 0 w 245"/>
                  <a:gd name="T85" fmla="*/ 1 h 206"/>
                  <a:gd name="T86" fmla="*/ 0 w 245"/>
                  <a:gd name="T87" fmla="*/ 1 h 206"/>
                  <a:gd name="T88" fmla="*/ 0 w 245"/>
                  <a:gd name="T89" fmla="*/ 1 h 206"/>
                  <a:gd name="T90" fmla="*/ 0 w 245"/>
                  <a:gd name="T91" fmla="*/ 1 h 206"/>
                  <a:gd name="T92" fmla="*/ 0 w 245"/>
                  <a:gd name="T93" fmla="*/ 1 h 206"/>
                  <a:gd name="T94" fmla="*/ 0 w 245"/>
                  <a:gd name="T95" fmla="*/ 1 h 206"/>
                  <a:gd name="T96" fmla="*/ 0 w 245"/>
                  <a:gd name="T97" fmla="*/ 1 h 206"/>
                  <a:gd name="T98" fmla="*/ 0 w 245"/>
                  <a:gd name="T99" fmla="*/ 1 h 206"/>
                  <a:gd name="T100" fmla="*/ 0 w 245"/>
                  <a:gd name="T101" fmla="*/ 1 h 206"/>
                  <a:gd name="T102" fmla="*/ 0 w 245"/>
                  <a:gd name="T103" fmla="*/ 1 h 206"/>
                  <a:gd name="T104" fmla="*/ 0 w 245"/>
                  <a:gd name="T105" fmla="*/ 1 h 206"/>
                  <a:gd name="T106" fmla="*/ 0 w 245"/>
                  <a:gd name="T107" fmla="*/ 1 h 206"/>
                  <a:gd name="T108" fmla="*/ 0 w 245"/>
                  <a:gd name="T109" fmla="*/ 0 h 206"/>
                  <a:gd name="T110" fmla="*/ 0 w 245"/>
                  <a:gd name="T111" fmla="*/ 1 h 206"/>
                  <a:gd name="T112" fmla="*/ 0 w 245"/>
                  <a:gd name="T113" fmla="*/ 1 h 206"/>
                  <a:gd name="T114" fmla="*/ 0 w 245"/>
                  <a:gd name="T115" fmla="*/ 1 h 206"/>
                  <a:gd name="T116" fmla="*/ 0 w 245"/>
                  <a:gd name="T117" fmla="*/ 1 h 206"/>
                  <a:gd name="T118" fmla="*/ 0 w 245"/>
                  <a:gd name="T119" fmla="*/ 1 h 206"/>
                  <a:gd name="T120" fmla="*/ 0 w 245"/>
                  <a:gd name="T121" fmla="*/ 1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9" name="Freeform 40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0 w 159"/>
                  <a:gd name="T1" fmla="*/ 1 h 160"/>
                  <a:gd name="T2" fmla="*/ 0 w 159"/>
                  <a:gd name="T3" fmla="*/ 1 h 160"/>
                  <a:gd name="T4" fmla="*/ 0 w 159"/>
                  <a:gd name="T5" fmla="*/ 1 h 160"/>
                  <a:gd name="T6" fmla="*/ 0 w 159"/>
                  <a:gd name="T7" fmla="*/ 1 h 160"/>
                  <a:gd name="T8" fmla="*/ 0 w 159"/>
                  <a:gd name="T9" fmla="*/ 1 h 160"/>
                  <a:gd name="T10" fmla="*/ 0 w 159"/>
                  <a:gd name="T11" fmla="*/ 1 h 160"/>
                  <a:gd name="T12" fmla="*/ 0 w 159"/>
                  <a:gd name="T13" fmla="*/ 1 h 160"/>
                  <a:gd name="T14" fmla="*/ 0 w 159"/>
                  <a:gd name="T15" fmla="*/ 1 h 160"/>
                  <a:gd name="T16" fmla="*/ 0 w 159"/>
                  <a:gd name="T17" fmla="*/ 1 h 160"/>
                  <a:gd name="T18" fmla="*/ 0 w 159"/>
                  <a:gd name="T19" fmla="*/ 1 h 160"/>
                  <a:gd name="T20" fmla="*/ 0 w 159"/>
                  <a:gd name="T21" fmla="*/ 1 h 160"/>
                  <a:gd name="T22" fmla="*/ 0 w 159"/>
                  <a:gd name="T23" fmla="*/ 1 h 160"/>
                  <a:gd name="T24" fmla="*/ 0 w 159"/>
                  <a:gd name="T25" fmla="*/ 1 h 160"/>
                  <a:gd name="T26" fmla="*/ 0 w 159"/>
                  <a:gd name="T27" fmla="*/ 1 h 160"/>
                  <a:gd name="T28" fmla="*/ 0 w 159"/>
                  <a:gd name="T29" fmla="*/ 1 h 160"/>
                  <a:gd name="T30" fmla="*/ 0 w 159"/>
                  <a:gd name="T31" fmla="*/ 1 h 160"/>
                  <a:gd name="T32" fmla="*/ 0 w 159"/>
                  <a:gd name="T33" fmla="*/ 1 h 160"/>
                  <a:gd name="T34" fmla="*/ 0 w 159"/>
                  <a:gd name="T35" fmla="*/ 1 h 160"/>
                  <a:gd name="T36" fmla="*/ 0 w 159"/>
                  <a:gd name="T37" fmla="*/ 1 h 160"/>
                  <a:gd name="T38" fmla="*/ 0 w 159"/>
                  <a:gd name="T39" fmla="*/ 1 h 160"/>
                  <a:gd name="T40" fmla="*/ 0 w 159"/>
                  <a:gd name="T41" fmla="*/ 1 h 160"/>
                  <a:gd name="T42" fmla="*/ 0 w 159"/>
                  <a:gd name="T43" fmla="*/ 1 h 160"/>
                  <a:gd name="T44" fmla="*/ 0 w 159"/>
                  <a:gd name="T45" fmla="*/ 1 h 160"/>
                  <a:gd name="T46" fmla="*/ 0 w 159"/>
                  <a:gd name="T47" fmla="*/ 1 h 160"/>
                  <a:gd name="T48" fmla="*/ 0 w 159"/>
                  <a:gd name="T49" fmla="*/ 1 h 160"/>
                  <a:gd name="T50" fmla="*/ 0 w 159"/>
                  <a:gd name="T51" fmla="*/ 1 h 160"/>
                  <a:gd name="T52" fmla="*/ 0 w 159"/>
                  <a:gd name="T53" fmla="*/ 1 h 160"/>
                  <a:gd name="T54" fmla="*/ 0 w 159"/>
                  <a:gd name="T55" fmla="*/ 1 h 160"/>
                  <a:gd name="T56" fmla="*/ 0 w 159"/>
                  <a:gd name="T57" fmla="*/ 1 h 160"/>
                  <a:gd name="T58" fmla="*/ 0 w 159"/>
                  <a:gd name="T59" fmla="*/ 1 h 160"/>
                  <a:gd name="T60" fmla="*/ 0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0 w 159"/>
                  <a:gd name="T67" fmla="*/ 1 h 160"/>
                  <a:gd name="T68" fmla="*/ 0 w 159"/>
                  <a:gd name="T69" fmla="*/ 1 h 160"/>
                  <a:gd name="T70" fmla="*/ 0 w 159"/>
                  <a:gd name="T71" fmla="*/ 1 h 160"/>
                  <a:gd name="T72" fmla="*/ 0 w 159"/>
                  <a:gd name="T73" fmla="*/ 1 h 160"/>
                  <a:gd name="T74" fmla="*/ 0 w 159"/>
                  <a:gd name="T75" fmla="*/ 1 h 160"/>
                  <a:gd name="T76" fmla="*/ 0 w 159"/>
                  <a:gd name="T77" fmla="*/ 1 h 160"/>
                  <a:gd name="T78" fmla="*/ 0 w 159"/>
                  <a:gd name="T79" fmla="*/ 1 h 160"/>
                  <a:gd name="T80" fmla="*/ 0 w 159"/>
                  <a:gd name="T81" fmla="*/ 1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0" name="Freeform 41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0 w 399"/>
                  <a:gd name="T1" fmla="*/ 1 h 332"/>
                  <a:gd name="T2" fmla="*/ 0 w 399"/>
                  <a:gd name="T3" fmla="*/ 1 h 332"/>
                  <a:gd name="T4" fmla="*/ 0 w 399"/>
                  <a:gd name="T5" fmla="*/ 1 h 332"/>
                  <a:gd name="T6" fmla="*/ 0 w 399"/>
                  <a:gd name="T7" fmla="*/ 1 h 332"/>
                  <a:gd name="T8" fmla="*/ 0 w 399"/>
                  <a:gd name="T9" fmla="*/ 1 h 332"/>
                  <a:gd name="T10" fmla="*/ 0 w 399"/>
                  <a:gd name="T11" fmla="*/ 1 h 332"/>
                  <a:gd name="T12" fmla="*/ 0 w 399"/>
                  <a:gd name="T13" fmla="*/ 2 h 332"/>
                  <a:gd name="T14" fmla="*/ 0 w 399"/>
                  <a:gd name="T15" fmla="*/ 2 h 332"/>
                  <a:gd name="T16" fmla="*/ 0 w 399"/>
                  <a:gd name="T17" fmla="*/ 2 h 332"/>
                  <a:gd name="T18" fmla="*/ 0 w 399"/>
                  <a:gd name="T19" fmla="*/ 2 h 332"/>
                  <a:gd name="T20" fmla="*/ 0 w 399"/>
                  <a:gd name="T21" fmla="*/ 2 h 332"/>
                  <a:gd name="T22" fmla="*/ 0 w 399"/>
                  <a:gd name="T23" fmla="*/ 2 h 332"/>
                  <a:gd name="T24" fmla="*/ 0 w 399"/>
                  <a:gd name="T25" fmla="*/ 2 h 332"/>
                  <a:gd name="T26" fmla="*/ 0 w 399"/>
                  <a:gd name="T27" fmla="*/ 2 h 332"/>
                  <a:gd name="T28" fmla="*/ 0 w 399"/>
                  <a:gd name="T29" fmla="*/ 2 h 332"/>
                  <a:gd name="T30" fmla="*/ 0 w 399"/>
                  <a:gd name="T31" fmla="*/ 2 h 332"/>
                  <a:gd name="T32" fmla="*/ 0 w 399"/>
                  <a:gd name="T33" fmla="*/ 2 h 332"/>
                  <a:gd name="T34" fmla="*/ 0 w 399"/>
                  <a:gd name="T35" fmla="*/ 2 h 332"/>
                  <a:gd name="T36" fmla="*/ 0 w 399"/>
                  <a:gd name="T37" fmla="*/ 2 h 332"/>
                  <a:gd name="T38" fmla="*/ 0 w 399"/>
                  <a:gd name="T39" fmla="*/ 2 h 332"/>
                  <a:gd name="T40" fmla="*/ 0 w 399"/>
                  <a:gd name="T41" fmla="*/ 2 h 332"/>
                  <a:gd name="T42" fmla="*/ 0 w 399"/>
                  <a:gd name="T43" fmla="*/ 2 h 332"/>
                  <a:gd name="T44" fmla="*/ 0 w 399"/>
                  <a:gd name="T45" fmla="*/ 2 h 332"/>
                  <a:gd name="T46" fmla="*/ 0 w 399"/>
                  <a:gd name="T47" fmla="*/ 2 h 332"/>
                  <a:gd name="T48" fmla="*/ 0 w 399"/>
                  <a:gd name="T49" fmla="*/ 2 h 332"/>
                  <a:gd name="T50" fmla="*/ 0 w 399"/>
                  <a:gd name="T51" fmla="*/ 2 h 332"/>
                  <a:gd name="T52" fmla="*/ 0 w 399"/>
                  <a:gd name="T53" fmla="*/ 2 h 332"/>
                  <a:gd name="T54" fmla="*/ 0 w 399"/>
                  <a:gd name="T55" fmla="*/ 2 h 332"/>
                  <a:gd name="T56" fmla="*/ 0 w 399"/>
                  <a:gd name="T57" fmla="*/ 1 h 332"/>
                  <a:gd name="T58" fmla="*/ 0 w 399"/>
                  <a:gd name="T59" fmla="*/ 1 h 332"/>
                  <a:gd name="T60" fmla="*/ 0 w 399"/>
                  <a:gd name="T61" fmla="*/ 1 h 332"/>
                  <a:gd name="T62" fmla="*/ 0 w 399"/>
                  <a:gd name="T63" fmla="*/ 1 h 332"/>
                  <a:gd name="T64" fmla="*/ 0 w 399"/>
                  <a:gd name="T65" fmla="*/ 1 h 332"/>
                  <a:gd name="T66" fmla="*/ 0 w 399"/>
                  <a:gd name="T67" fmla="*/ 1 h 332"/>
                  <a:gd name="T68" fmla="*/ 0 w 399"/>
                  <a:gd name="T69" fmla="*/ 1 h 332"/>
                  <a:gd name="T70" fmla="*/ 0 w 399"/>
                  <a:gd name="T71" fmla="*/ 1 h 332"/>
                  <a:gd name="T72" fmla="*/ 0 w 399"/>
                  <a:gd name="T73" fmla="*/ 1 h 332"/>
                  <a:gd name="T74" fmla="*/ 0 w 399"/>
                  <a:gd name="T75" fmla="*/ 1 h 332"/>
                  <a:gd name="T76" fmla="*/ 0 w 399"/>
                  <a:gd name="T77" fmla="*/ 1 h 332"/>
                  <a:gd name="T78" fmla="*/ 0 w 399"/>
                  <a:gd name="T79" fmla="*/ 1 h 332"/>
                  <a:gd name="T80" fmla="*/ 0 w 399"/>
                  <a:gd name="T81" fmla="*/ 0 h 332"/>
                  <a:gd name="T82" fmla="*/ 0 w 399"/>
                  <a:gd name="T83" fmla="*/ 1 h 332"/>
                  <a:gd name="T84" fmla="*/ 0 w 399"/>
                  <a:gd name="T85" fmla="*/ 1 h 332"/>
                  <a:gd name="T86" fmla="*/ 0 w 399"/>
                  <a:gd name="T87" fmla="*/ 1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1" name="Freeform 42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0 w 348"/>
                  <a:gd name="T1" fmla="*/ 0 h 222"/>
                  <a:gd name="T2" fmla="*/ 0 w 348"/>
                  <a:gd name="T3" fmla="*/ 0 h 222"/>
                  <a:gd name="T4" fmla="*/ 0 w 348"/>
                  <a:gd name="T5" fmla="*/ 0 h 222"/>
                  <a:gd name="T6" fmla="*/ 0 w 348"/>
                  <a:gd name="T7" fmla="*/ 0 h 222"/>
                  <a:gd name="T8" fmla="*/ 0 w 348"/>
                  <a:gd name="T9" fmla="*/ 0 h 222"/>
                  <a:gd name="T10" fmla="*/ 0 w 348"/>
                  <a:gd name="T11" fmla="*/ 0 h 222"/>
                  <a:gd name="T12" fmla="*/ 0 w 348"/>
                  <a:gd name="T13" fmla="*/ 0 h 222"/>
                  <a:gd name="T14" fmla="*/ 0 w 348"/>
                  <a:gd name="T15" fmla="*/ 0 h 222"/>
                  <a:gd name="T16" fmla="*/ 0 w 348"/>
                  <a:gd name="T17" fmla="*/ 0 h 222"/>
                  <a:gd name="T18" fmla="*/ 0 w 348"/>
                  <a:gd name="T19" fmla="*/ 0 h 222"/>
                  <a:gd name="T20" fmla="*/ 0 w 348"/>
                  <a:gd name="T21" fmla="*/ 0 h 222"/>
                  <a:gd name="T22" fmla="*/ 0 w 348"/>
                  <a:gd name="T23" fmla="*/ 0 h 222"/>
                  <a:gd name="T24" fmla="*/ 0 w 348"/>
                  <a:gd name="T25" fmla="*/ 0 h 222"/>
                  <a:gd name="T26" fmla="*/ 0 w 348"/>
                  <a:gd name="T27" fmla="*/ 0 h 222"/>
                  <a:gd name="T28" fmla="*/ 0 w 348"/>
                  <a:gd name="T29" fmla="*/ 0 h 222"/>
                  <a:gd name="T30" fmla="*/ 0 w 348"/>
                  <a:gd name="T31" fmla="*/ 0 h 222"/>
                  <a:gd name="T32" fmla="*/ 0 w 348"/>
                  <a:gd name="T33" fmla="*/ 0 h 222"/>
                  <a:gd name="T34" fmla="*/ 0 w 348"/>
                  <a:gd name="T35" fmla="*/ 0 h 222"/>
                  <a:gd name="T36" fmla="*/ 0 w 348"/>
                  <a:gd name="T37" fmla="*/ 0 h 222"/>
                  <a:gd name="T38" fmla="*/ 0 w 348"/>
                  <a:gd name="T39" fmla="*/ 0 h 222"/>
                  <a:gd name="T40" fmla="*/ 0 w 348"/>
                  <a:gd name="T41" fmla="*/ 0 h 222"/>
                  <a:gd name="T42" fmla="*/ 0 w 348"/>
                  <a:gd name="T43" fmla="*/ 0 h 222"/>
                  <a:gd name="T44" fmla="*/ 0 w 348"/>
                  <a:gd name="T45" fmla="*/ 0 h 222"/>
                  <a:gd name="T46" fmla="*/ 0 w 348"/>
                  <a:gd name="T47" fmla="*/ 0 h 222"/>
                  <a:gd name="T48" fmla="*/ 0 w 348"/>
                  <a:gd name="T49" fmla="*/ 0 h 222"/>
                  <a:gd name="T50" fmla="*/ 0 w 348"/>
                  <a:gd name="T51" fmla="*/ 0 h 222"/>
                  <a:gd name="T52" fmla="*/ 0 w 348"/>
                  <a:gd name="T53" fmla="*/ 0 h 222"/>
                  <a:gd name="T54" fmla="*/ 0 w 348"/>
                  <a:gd name="T55" fmla="*/ 0 h 222"/>
                  <a:gd name="T56" fmla="*/ 0 w 348"/>
                  <a:gd name="T57" fmla="*/ 0 h 222"/>
                  <a:gd name="T58" fmla="*/ 0 w 348"/>
                  <a:gd name="T59" fmla="*/ 0 h 222"/>
                  <a:gd name="T60" fmla="*/ 0 w 348"/>
                  <a:gd name="T61" fmla="*/ 0 h 222"/>
                  <a:gd name="T62" fmla="*/ 0 w 348"/>
                  <a:gd name="T63" fmla="*/ 0 h 222"/>
                  <a:gd name="T64" fmla="*/ 0 w 348"/>
                  <a:gd name="T65" fmla="*/ 0 h 222"/>
                  <a:gd name="T66" fmla="*/ 0 w 348"/>
                  <a:gd name="T67" fmla="*/ 0 h 222"/>
                  <a:gd name="T68" fmla="*/ 0 w 348"/>
                  <a:gd name="T69" fmla="*/ 0 h 222"/>
                  <a:gd name="T70" fmla="*/ 0 w 348"/>
                  <a:gd name="T71" fmla="*/ 0 h 222"/>
                  <a:gd name="T72" fmla="*/ 0 w 348"/>
                  <a:gd name="T73" fmla="*/ 0 h 222"/>
                  <a:gd name="T74" fmla="*/ 0 w 348"/>
                  <a:gd name="T75" fmla="*/ 0 h 222"/>
                  <a:gd name="T76" fmla="*/ 0 w 348"/>
                  <a:gd name="T77" fmla="*/ 0 h 222"/>
                  <a:gd name="T78" fmla="*/ 0 w 348"/>
                  <a:gd name="T79" fmla="*/ 0 h 222"/>
                  <a:gd name="T80" fmla="*/ 0 w 348"/>
                  <a:gd name="T81" fmla="*/ 0 h 222"/>
                  <a:gd name="T82" fmla="*/ 0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0 w 348"/>
                  <a:gd name="T91" fmla="*/ 0 h 222"/>
                  <a:gd name="T92" fmla="*/ 0 w 348"/>
                  <a:gd name="T93" fmla="*/ 0 h 222"/>
                  <a:gd name="T94" fmla="*/ 0 w 348"/>
                  <a:gd name="T95" fmla="*/ 0 h 222"/>
                  <a:gd name="T96" fmla="*/ 0 w 348"/>
                  <a:gd name="T97" fmla="*/ 0 h 222"/>
                  <a:gd name="T98" fmla="*/ 0 w 348"/>
                  <a:gd name="T99" fmla="*/ 0 h 222"/>
                  <a:gd name="T100" fmla="*/ 0 w 348"/>
                  <a:gd name="T101" fmla="*/ 0 h 222"/>
                  <a:gd name="T102" fmla="*/ 0 w 348"/>
                  <a:gd name="T103" fmla="*/ 0 h 222"/>
                  <a:gd name="T104" fmla="*/ 0 w 348"/>
                  <a:gd name="T105" fmla="*/ 0 h 222"/>
                  <a:gd name="T106" fmla="*/ 0 w 348"/>
                  <a:gd name="T107" fmla="*/ 0 h 222"/>
                  <a:gd name="T108" fmla="*/ 0 w 348"/>
                  <a:gd name="T109" fmla="*/ 0 h 222"/>
                  <a:gd name="T110" fmla="*/ 0 w 348"/>
                  <a:gd name="T111" fmla="*/ 0 h 222"/>
                  <a:gd name="T112" fmla="*/ 0 w 348"/>
                  <a:gd name="T113" fmla="*/ 0 h 222"/>
                  <a:gd name="T114" fmla="*/ 0 w 348"/>
                  <a:gd name="T115" fmla="*/ 0 h 222"/>
                  <a:gd name="T116" fmla="*/ 0 w 348"/>
                  <a:gd name="T117" fmla="*/ 0 h 222"/>
                  <a:gd name="T118" fmla="*/ 0 w 348"/>
                  <a:gd name="T119" fmla="*/ 0 h 222"/>
                  <a:gd name="T120" fmla="*/ 0 w 348"/>
                  <a:gd name="T121" fmla="*/ 0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2" name="Freeform 43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0 h 207"/>
                  <a:gd name="T2" fmla="*/ 0 w 142"/>
                  <a:gd name="T3" fmla="*/ 0 h 207"/>
                  <a:gd name="T4" fmla="*/ 0 w 142"/>
                  <a:gd name="T5" fmla="*/ 0 h 207"/>
                  <a:gd name="T6" fmla="*/ 0 w 142"/>
                  <a:gd name="T7" fmla="*/ 0 h 207"/>
                  <a:gd name="T8" fmla="*/ 0 w 142"/>
                  <a:gd name="T9" fmla="*/ 0 h 207"/>
                  <a:gd name="T10" fmla="*/ 0 w 142"/>
                  <a:gd name="T11" fmla="*/ 0 h 207"/>
                  <a:gd name="T12" fmla="*/ 0 w 142"/>
                  <a:gd name="T13" fmla="*/ 0 h 207"/>
                  <a:gd name="T14" fmla="*/ 0 w 142"/>
                  <a:gd name="T15" fmla="*/ 0 h 207"/>
                  <a:gd name="T16" fmla="*/ 0 w 142"/>
                  <a:gd name="T17" fmla="*/ 0 h 207"/>
                  <a:gd name="T18" fmla="*/ 0 w 142"/>
                  <a:gd name="T19" fmla="*/ 0 h 207"/>
                  <a:gd name="T20" fmla="*/ 0 w 142"/>
                  <a:gd name="T21" fmla="*/ 0 h 207"/>
                  <a:gd name="T22" fmla="*/ 0 w 142"/>
                  <a:gd name="T23" fmla="*/ 0 h 207"/>
                  <a:gd name="T24" fmla="*/ 0 w 142"/>
                  <a:gd name="T25" fmla="*/ 0 h 207"/>
                  <a:gd name="T26" fmla="*/ 0 w 142"/>
                  <a:gd name="T27" fmla="*/ 0 h 207"/>
                  <a:gd name="T28" fmla="*/ 0 w 142"/>
                  <a:gd name="T29" fmla="*/ 0 h 207"/>
                  <a:gd name="T30" fmla="*/ 0 w 142"/>
                  <a:gd name="T31" fmla="*/ 0 h 207"/>
                  <a:gd name="T32" fmla="*/ 0 w 142"/>
                  <a:gd name="T33" fmla="*/ 0 h 207"/>
                  <a:gd name="T34" fmla="*/ 0 w 142"/>
                  <a:gd name="T35" fmla="*/ 0 h 207"/>
                  <a:gd name="T36" fmla="*/ 0 w 142"/>
                  <a:gd name="T37" fmla="*/ 0 h 207"/>
                  <a:gd name="T38" fmla="*/ 0 w 142"/>
                  <a:gd name="T39" fmla="*/ 0 h 207"/>
                  <a:gd name="T40" fmla="*/ 0 w 142"/>
                  <a:gd name="T41" fmla="*/ 0 h 207"/>
                  <a:gd name="T42" fmla="*/ 0 w 142"/>
                  <a:gd name="T43" fmla="*/ 0 h 207"/>
                  <a:gd name="T44" fmla="*/ 0 w 142"/>
                  <a:gd name="T45" fmla="*/ 0 h 207"/>
                  <a:gd name="T46" fmla="*/ 0 w 142"/>
                  <a:gd name="T47" fmla="*/ 0 h 207"/>
                  <a:gd name="T48" fmla="*/ 0 w 142"/>
                  <a:gd name="T49" fmla="*/ 0 h 207"/>
                  <a:gd name="T50" fmla="*/ 0 w 142"/>
                  <a:gd name="T51" fmla="*/ 0 h 207"/>
                  <a:gd name="T52" fmla="*/ 0 w 142"/>
                  <a:gd name="T53" fmla="*/ 0 h 207"/>
                  <a:gd name="T54" fmla="*/ 0 w 142"/>
                  <a:gd name="T55" fmla="*/ 0 h 207"/>
                  <a:gd name="T56" fmla="*/ 0 w 142"/>
                  <a:gd name="T57" fmla="*/ 0 h 207"/>
                  <a:gd name="T58" fmla="*/ 0 w 142"/>
                  <a:gd name="T59" fmla="*/ 0 h 207"/>
                  <a:gd name="T60" fmla="*/ 0 w 142"/>
                  <a:gd name="T61" fmla="*/ 0 h 207"/>
                  <a:gd name="T62" fmla="*/ 0 w 142"/>
                  <a:gd name="T63" fmla="*/ 0 h 207"/>
                  <a:gd name="T64" fmla="*/ 0 w 142"/>
                  <a:gd name="T65" fmla="*/ 0 h 207"/>
                  <a:gd name="T66" fmla="*/ 0 w 142"/>
                  <a:gd name="T67" fmla="*/ 0 h 207"/>
                  <a:gd name="T68" fmla="*/ 0 w 142"/>
                  <a:gd name="T69" fmla="*/ 0 h 207"/>
                  <a:gd name="T70" fmla="*/ 0 w 142"/>
                  <a:gd name="T71" fmla="*/ 0 h 207"/>
                  <a:gd name="T72" fmla="*/ 0 w 142"/>
                  <a:gd name="T73" fmla="*/ 0 h 207"/>
                  <a:gd name="T74" fmla="*/ 0 w 142"/>
                  <a:gd name="T75" fmla="*/ 0 h 207"/>
                  <a:gd name="T76" fmla="*/ 0 w 142"/>
                  <a:gd name="T77" fmla="*/ 0 h 207"/>
                  <a:gd name="T78" fmla="*/ 0 w 142"/>
                  <a:gd name="T79" fmla="*/ 0 h 207"/>
                  <a:gd name="T80" fmla="*/ 0 w 142"/>
                  <a:gd name="T81" fmla="*/ 0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3" name="Freeform 44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0 w 303"/>
                  <a:gd name="T1" fmla="*/ 0 h 272"/>
                  <a:gd name="T2" fmla="*/ 0 w 303"/>
                  <a:gd name="T3" fmla="*/ 0 h 272"/>
                  <a:gd name="T4" fmla="*/ 0 w 303"/>
                  <a:gd name="T5" fmla="*/ 0 h 272"/>
                  <a:gd name="T6" fmla="*/ 0 w 303"/>
                  <a:gd name="T7" fmla="*/ 0 h 272"/>
                  <a:gd name="T8" fmla="*/ 0 w 303"/>
                  <a:gd name="T9" fmla="*/ 0 h 272"/>
                  <a:gd name="T10" fmla="*/ 0 w 303"/>
                  <a:gd name="T11" fmla="*/ 0 h 272"/>
                  <a:gd name="T12" fmla="*/ 0 w 303"/>
                  <a:gd name="T13" fmla="*/ 0 h 272"/>
                  <a:gd name="T14" fmla="*/ 0 w 303"/>
                  <a:gd name="T15" fmla="*/ 0 h 272"/>
                  <a:gd name="T16" fmla="*/ 0 w 303"/>
                  <a:gd name="T17" fmla="*/ 0 h 272"/>
                  <a:gd name="T18" fmla="*/ 0 w 303"/>
                  <a:gd name="T19" fmla="*/ 0 h 272"/>
                  <a:gd name="T20" fmla="*/ 0 w 303"/>
                  <a:gd name="T21" fmla="*/ 1 h 272"/>
                  <a:gd name="T22" fmla="*/ 0 w 303"/>
                  <a:gd name="T23" fmla="*/ 1 h 272"/>
                  <a:gd name="T24" fmla="*/ 0 w 303"/>
                  <a:gd name="T25" fmla="*/ 1 h 272"/>
                  <a:gd name="T26" fmla="*/ 0 w 303"/>
                  <a:gd name="T27" fmla="*/ 1 h 272"/>
                  <a:gd name="T28" fmla="*/ 0 w 303"/>
                  <a:gd name="T29" fmla="*/ 0 h 272"/>
                  <a:gd name="T30" fmla="*/ 0 w 303"/>
                  <a:gd name="T31" fmla="*/ 0 h 272"/>
                  <a:gd name="T32" fmla="*/ 0 w 303"/>
                  <a:gd name="T33" fmla="*/ 0 h 272"/>
                  <a:gd name="T34" fmla="*/ 0 w 303"/>
                  <a:gd name="T35" fmla="*/ 0 h 272"/>
                  <a:gd name="T36" fmla="*/ 0 w 303"/>
                  <a:gd name="T37" fmla="*/ 0 h 272"/>
                  <a:gd name="T38" fmla="*/ 0 w 303"/>
                  <a:gd name="T39" fmla="*/ 0 h 272"/>
                  <a:gd name="T40" fmla="*/ 0 w 303"/>
                  <a:gd name="T41" fmla="*/ 0 h 272"/>
                  <a:gd name="T42" fmla="*/ 0 w 303"/>
                  <a:gd name="T43" fmla="*/ 0 h 272"/>
                  <a:gd name="T44" fmla="*/ 0 w 303"/>
                  <a:gd name="T45" fmla="*/ 0 h 272"/>
                  <a:gd name="T46" fmla="*/ 0 w 303"/>
                  <a:gd name="T47" fmla="*/ 0 h 272"/>
                  <a:gd name="T48" fmla="*/ 0 w 303"/>
                  <a:gd name="T49" fmla="*/ 0 h 272"/>
                  <a:gd name="T50" fmla="*/ 0 w 303"/>
                  <a:gd name="T51" fmla="*/ 0 h 272"/>
                  <a:gd name="T52" fmla="*/ 0 w 303"/>
                  <a:gd name="T53" fmla="*/ 0 h 272"/>
                  <a:gd name="T54" fmla="*/ 0 w 303"/>
                  <a:gd name="T55" fmla="*/ 0 h 272"/>
                  <a:gd name="T56" fmla="*/ 0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0 w 303"/>
                  <a:gd name="T63" fmla="*/ 0 h 272"/>
                  <a:gd name="T64" fmla="*/ 0 w 303"/>
                  <a:gd name="T65" fmla="*/ 0 h 272"/>
                  <a:gd name="T66" fmla="*/ 0 w 303"/>
                  <a:gd name="T67" fmla="*/ 0 h 272"/>
                  <a:gd name="T68" fmla="*/ 0 w 303"/>
                  <a:gd name="T69" fmla="*/ 0 h 272"/>
                  <a:gd name="T70" fmla="*/ 0 w 303"/>
                  <a:gd name="T71" fmla="*/ 0 h 272"/>
                  <a:gd name="T72" fmla="*/ 0 w 303"/>
                  <a:gd name="T73" fmla="*/ 0 h 272"/>
                  <a:gd name="T74" fmla="*/ 0 w 303"/>
                  <a:gd name="T75" fmla="*/ 0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297" name="Group 45"/>
          <p:cNvGrpSpPr>
            <a:grpSpLocks/>
          </p:cNvGrpSpPr>
          <p:nvPr/>
        </p:nvGrpSpPr>
        <p:grpSpPr bwMode="auto">
          <a:xfrm>
            <a:off x="1916113" y="2074863"/>
            <a:ext cx="495300" cy="622300"/>
            <a:chOff x="2870" y="1518"/>
            <a:chExt cx="292" cy="320"/>
          </a:xfrm>
        </p:grpSpPr>
        <p:graphicFrame>
          <p:nvGraphicFramePr>
            <p:cNvPr id="12362" name="Object 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2" name="Clip" r:id="rId4" imgW="826829" imgH="840406" progId="MS_ClipArt_Gallery.2">
                    <p:embed/>
                  </p:oleObj>
                </mc:Choice>
                <mc:Fallback>
                  <p:oleObj name="Clip" r:id="rId4" imgW="826829" imgH="840406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63" name="Object 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3" name="Clip" r:id="rId6" imgW="1268295" imgH="1199426" progId="MS_ClipArt_Gallery.2">
                    <p:embed/>
                  </p:oleObj>
                </mc:Choice>
                <mc:Fallback>
                  <p:oleObj name="Clip" r:id="rId6" imgW="1268295" imgH="1199426" progId="MS_ClipArt_Gallery.2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8" name="Group 48"/>
          <p:cNvGrpSpPr>
            <a:grpSpLocks/>
          </p:cNvGrpSpPr>
          <p:nvPr/>
        </p:nvGrpSpPr>
        <p:grpSpPr bwMode="auto">
          <a:xfrm>
            <a:off x="2774950" y="1595438"/>
            <a:ext cx="495300" cy="622300"/>
            <a:chOff x="2870" y="1518"/>
            <a:chExt cx="292" cy="320"/>
          </a:xfrm>
        </p:grpSpPr>
        <p:graphicFrame>
          <p:nvGraphicFramePr>
            <p:cNvPr id="12360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" name="Clip" r:id="rId8" imgW="826829" imgH="840406" progId="MS_ClipArt_Gallery.2">
                    <p:embed/>
                  </p:oleObj>
                </mc:Choice>
                <mc:Fallback>
                  <p:oleObj name="Clip" r:id="rId8" imgW="826829" imgH="840406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61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5" name="Clip" r:id="rId9" imgW="1268295" imgH="1199426" progId="MS_ClipArt_Gallery.2">
                    <p:embed/>
                  </p:oleObj>
                </mc:Choice>
                <mc:Fallback>
                  <p:oleObj name="Clip" r:id="rId9" imgW="1268295" imgH="1199426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9" name="Text Box 51"/>
          <p:cNvSpPr txBox="1">
            <a:spLocks noChangeArrowheads="1"/>
          </p:cNvSpPr>
          <p:nvPr/>
        </p:nvSpPr>
        <p:spPr bwMode="auto">
          <a:xfrm>
            <a:off x="1700213" y="2595563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H1</a:t>
            </a:r>
          </a:p>
        </p:txBody>
      </p:sp>
      <p:sp>
        <p:nvSpPr>
          <p:cNvPr id="12300" name="Text Box 52"/>
          <p:cNvSpPr txBox="1">
            <a:spLocks noChangeArrowheads="1"/>
          </p:cNvSpPr>
          <p:nvPr/>
        </p:nvSpPr>
        <p:spPr bwMode="auto">
          <a:xfrm>
            <a:off x="4300538" y="262413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R1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22263" y="2640013"/>
            <a:ext cx="5356225" cy="3916362"/>
            <a:chOff x="268" y="1180"/>
            <a:chExt cx="3374" cy="2467"/>
          </a:xfrm>
        </p:grpSpPr>
        <p:sp>
          <p:nvSpPr>
            <p:cNvPr id="12331" name="Line 5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32" name="Rectangle 55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3" name="Freeform 56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4"/>
                <a:gd name="T19" fmla="*/ 0 h 1668"/>
                <a:gd name="T20" fmla="*/ 3374 w 3374"/>
                <a:gd name="T21" fmla="*/ 1668 h 16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Rectangle 57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5" name="Text Box 58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H1 MAC addr  AP MAC addr  R1 MAC addr</a:t>
              </a:r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37" name="Line 6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38" name="Line 6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2339" name="Group 62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12357" name="Rectangle 6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58" name="Freeform 6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59" name="Freeform 6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40" name="Group 66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12354" name="Rectangle 6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55" name="Freeform 6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56" name="Freeform 6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41" name="Group 70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12351" name="Rectangle 7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52" name="Freeform 7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53" name="Freeform 7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342" name="Line 74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2343" name="Group 75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12348" name="Rectangle 76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49" name="Freeform 77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50" name="Freeform 78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344" name="Text Box 79"/>
            <p:cNvSpPr txBox="1">
              <a:spLocks noChangeArrowheads="1"/>
            </p:cNvSpPr>
            <p:nvPr/>
          </p:nvSpPr>
          <p:spPr bwMode="auto">
            <a:xfrm>
              <a:off x="523" y="3182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address 1</a:t>
              </a:r>
            </a:p>
          </p:txBody>
        </p:sp>
        <p:sp>
          <p:nvSpPr>
            <p:cNvPr id="12345" name="Text Box 80"/>
            <p:cNvSpPr txBox="1">
              <a:spLocks noChangeArrowheads="1"/>
            </p:cNvSpPr>
            <p:nvPr/>
          </p:nvSpPr>
          <p:spPr bwMode="auto">
            <a:xfrm>
              <a:off x="1500" y="3180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address 2</a:t>
              </a:r>
            </a:p>
          </p:txBody>
        </p:sp>
        <p:sp>
          <p:nvSpPr>
            <p:cNvPr id="12346" name="Text Box 81"/>
            <p:cNvSpPr txBox="1">
              <a:spLocks noChangeArrowheads="1"/>
            </p:cNvSpPr>
            <p:nvPr/>
          </p:nvSpPr>
          <p:spPr bwMode="auto">
            <a:xfrm>
              <a:off x="2480" y="3171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address 3</a:t>
              </a:r>
            </a:p>
          </p:txBody>
        </p:sp>
        <p:sp>
          <p:nvSpPr>
            <p:cNvPr id="12347" name="Text Box 82"/>
            <p:cNvSpPr txBox="1">
              <a:spLocks noChangeArrowheads="1"/>
            </p:cNvSpPr>
            <p:nvPr/>
          </p:nvSpPr>
          <p:spPr bwMode="auto">
            <a:xfrm>
              <a:off x="2619" y="3414"/>
              <a:ext cx="9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802.11 frame</a:t>
              </a:r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3784600" y="3059113"/>
            <a:ext cx="4225925" cy="2155825"/>
            <a:chOff x="2401" y="1771"/>
            <a:chExt cx="2662" cy="1358"/>
          </a:xfrm>
        </p:grpSpPr>
        <p:sp>
          <p:nvSpPr>
            <p:cNvPr id="12304" name="Freeform 84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9"/>
                <a:gd name="T16" fmla="*/ 0 h 441"/>
                <a:gd name="T17" fmla="*/ 2419 w 2419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85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6" name="Rectangle 86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7" name="Rectangle 87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8" name="Text Box 88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H1 MAC addr  R1 MAC addr </a:t>
              </a:r>
            </a:p>
          </p:txBody>
        </p:sp>
        <p:sp>
          <p:nvSpPr>
            <p:cNvPr id="12309" name="Line 89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0" name="Line 90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1" name="Line 91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2312" name="Group 92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12328" name="Rectangle 9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9" name="Freeform 9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30" name="Freeform 9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13" name="Group 96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12325" name="Rectangle 9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6" name="Freeform 9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27" name="Freeform 9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14" name="Group 100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12322" name="Rectangle 10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3" name="Freeform 10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24" name="Freeform 10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15" name="Group 104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12319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0" name="Freeform 10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21" name="Freeform 10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0 w 60"/>
                  <a:gd name="T1" fmla="*/ 0 h 150"/>
                  <a:gd name="T2" fmla="*/ 2 w 60"/>
                  <a:gd name="T3" fmla="*/ 5 h 150"/>
                  <a:gd name="T4" fmla="*/ 8 w 60"/>
                  <a:gd name="T5" fmla="*/ 9 h 150"/>
                  <a:gd name="T6" fmla="*/ 0 w 60"/>
                  <a:gd name="T7" fmla="*/ 17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316" name="Text Box 108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dest. address </a:t>
              </a:r>
            </a:p>
          </p:txBody>
        </p:sp>
        <p:sp>
          <p:nvSpPr>
            <p:cNvPr id="12317" name="Text Box 109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source address </a:t>
              </a:r>
            </a:p>
          </p:txBody>
        </p:sp>
        <p:sp>
          <p:nvSpPr>
            <p:cNvPr id="12318" name="Text Box 110"/>
            <p:cNvSpPr txBox="1">
              <a:spLocks noChangeArrowheads="1"/>
            </p:cNvSpPr>
            <p:nvPr/>
          </p:nvSpPr>
          <p:spPr bwMode="auto">
            <a:xfrm>
              <a:off x="4146" y="2896"/>
              <a:ext cx="9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802.3 frame</a:t>
              </a:r>
            </a:p>
          </p:txBody>
        </p:sp>
      </p:grpSp>
      <p:sp>
        <p:nvSpPr>
          <p:cNvPr id="12303" name="Rectangle 111"/>
          <p:cNvSpPr>
            <a:spLocks noChangeArrowheads="1"/>
          </p:cNvSpPr>
          <p:nvPr/>
        </p:nvSpPr>
        <p:spPr bwMode="auto">
          <a:xfrm>
            <a:off x="474663" y="474663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802.11 frame: addressing to STA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909050" y="6757988"/>
            <a:ext cx="187325" cy="19526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D2B84B54-55DA-4C38-8328-4B12C68FA99E}" type="slidenum">
              <a:rPr lang="en-US" altLang="en-US" sz="800"/>
              <a:pPr/>
              <a:t>8</a:t>
            </a:fld>
            <a:endParaRPr lang="en-US" altLang="en-US" sz="800"/>
          </a:p>
        </p:txBody>
      </p:sp>
      <p:sp>
        <p:nvSpPr>
          <p:cNvPr id="13315" name="Oval 2"/>
          <p:cNvSpPr>
            <a:spLocks noChangeArrowheads="1"/>
          </p:cNvSpPr>
          <p:nvPr/>
        </p:nvSpPr>
        <p:spPr bwMode="auto">
          <a:xfrm>
            <a:off x="1566863" y="146367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3556000" y="29765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 flipV="1">
            <a:off x="5232400" y="251936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5"/>
          <p:cNvGrpSpPr>
            <a:grpSpLocks/>
          </p:cNvGrpSpPr>
          <p:nvPr/>
        </p:nvGrpSpPr>
        <p:grpSpPr bwMode="auto">
          <a:xfrm>
            <a:off x="5994400" y="1681163"/>
            <a:ext cx="2362200" cy="1762125"/>
            <a:chOff x="3744" y="1392"/>
            <a:chExt cx="1488" cy="1110"/>
          </a:xfrm>
        </p:grpSpPr>
        <p:sp>
          <p:nvSpPr>
            <p:cNvPr id="13423" name="Freeform 6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2 w 2135"/>
                <a:gd name="T1" fmla="*/ 39 h 1662"/>
                <a:gd name="T2" fmla="*/ 8 w 2135"/>
                <a:gd name="T3" fmla="*/ 5 h 1662"/>
                <a:gd name="T4" fmla="*/ 52 w 2135"/>
                <a:gd name="T5" fmla="*/ 11 h 1662"/>
                <a:gd name="T6" fmla="*/ 97 w 2135"/>
                <a:gd name="T7" fmla="*/ 6 h 1662"/>
                <a:gd name="T8" fmla="*/ 160 w 2135"/>
                <a:gd name="T9" fmla="*/ 24 h 1662"/>
                <a:gd name="T10" fmla="*/ 161 w 2135"/>
                <a:gd name="T11" fmla="*/ 68 h 1662"/>
                <a:gd name="T12" fmla="*/ 126 w 2135"/>
                <a:gd name="T13" fmla="*/ 95 h 1662"/>
                <a:gd name="T14" fmla="*/ 65 w 2135"/>
                <a:gd name="T15" fmla="*/ 89 h 1662"/>
                <a:gd name="T16" fmla="*/ 40 w 2135"/>
                <a:gd name="T17" fmla="*/ 75 h 1662"/>
                <a:gd name="T18" fmla="*/ 15 w 2135"/>
                <a:gd name="T19" fmla="*/ 63 h 1662"/>
                <a:gd name="T20" fmla="*/ 2 w 2135"/>
                <a:gd name="T21" fmla="*/ 39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4" name="Text Box 7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</p:grpSp>
      <p:grpSp>
        <p:nvGrpSpPr>
          <p:cNvPr id="13319" name="Group 8"/>
          <p:cNvGrpSpPr>
            <a:grpSpLocks/>
          </p:cNvGrpSpPr>
          <p:nvPr/>
        </p:nvGrpSpPr>
        <p:grpSpPr bwMode="auto">
          <a:xfrm>
            <a:off x="4673600" y="2532063"/>
            <a:ext cx="787400" cy="525462"/>
            <a:chOff x="2960" y="1439"/>
            <a:chExt cx="496" cy="331"/>
          </a:xfrm>
        </p:grpSpPr>
        <p:grpSp>
          <p:nvGrpSpPr>
            <p:cNvPr id="13408" name="Group 9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3410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11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2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3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 sz="24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14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415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42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21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22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416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41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8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9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409" name="Text Box 23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router</a:t>
              </a:r>
            </a:p>
          </p:txBody>
        </p:sp>
      </p:grpSp>
      <p:grpSp>
        <p:nvGrpSpPr>
          <p:cNvPr id="13320" name="Group 24"/>
          <p:cNvGrpSpPr>
            <a:grpSpLocks/>
          </p:cNvGrpSpPr>
          <p:nvPr/>
        </p:nvGrpSpPr>
        <p:grpSpPr bwMode="auto">
          <a:xfrm>
            <a:off x="2997200" y="2405063"/>
            <a:ext cx="935038" cy="1042987"/>
            <a:chOff x="1952" y="1032"/>
            <a:chExt cx="589" cy="657"/>
          </a:xfrm>
        </p:grpSpPr>
        <p:sp>
          <p:nvSpPr>
            <p:cNvPr id="13388" name="Text Box 25"/>
            <p:cNvSpPr txBox="1">
              <a:spLocks noChangeArrowheads="1"/>
            </p:cNvSpPr>
            <p:nvPr/>
          </p:nvSpPr>
          <p:spPr bwMode="auto">
            <a:xfrm>
              <a:off x="2080" y="1456"/>
              <a:ext cx="3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AP</a:t>
              </a:r>
            </a:p>
          </p:txBody>
        </p:sp>
        <p:grpSp>
          <p:nvGrpSpPr>
            <p:cNvPr id="13389" name="Group 26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13390" name="Picture 27" descr="31u_bnrz[1]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91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2" name="Freeform 29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0 w 247"/>
                  <a:gd name="T1" fmla="*/ 1 h 203"/>
                  <a:gd name="T2" fmla="*/ 0 w 247"/>
                  <a:gd name="T3" fmla="*/ 1 h 203"/>
                  <a:gd name="T4" fmla="*/ 0 w 247"/>
                  <a:gd name="T5" fmla="*/ 1 h 203"/>
                  <a:gd name="T6" fmla="*/ 0 w 247"/>
                  <a:gd name="T7" fmla="*/ 1 h 203"/>
                  <a:gd name="T8" fmla="*/ 0 w 247"/>
                  <a:gd name="T9" fmla="*/ 1 h 203"/>
                  <a:gd name="T10" fmla="*/ 0 w 247"/>
                  <a:gd name="T11" fmla="*/ 1 h 203"/>
                  <a:gd name="T12" fmla="*/ 0 w 247"/>
                  <a:gd name="T13" fmla="*/ 1 h 203"/>
                  <a:gd name="T14" fmla="*/ 0 w 247"/>
                  <a:gd name="T15" fmla="*/ 1 h 203"/>
                  <a:gd name="T16" fmla="*/ 0 w 247"/>
                  <a:gd name="T17" fmla="*/ 1 h 203"/>
                  <a:gd name="T18" fmla="*/ 0 w 247"/>
                  <a:gd name="T19" fmla="*/ 2 h 203"/>
                  <a:gd name="T20" fmla="*/ 0 w 247"/>
                  <a:gd name="T21" fmla="*/ 2 h 203"/>
                  <a:gd name="T22" fmla="*/ 0 w 247"/>
                  <a:gd name="T23" fmla="*/ 2 h 203"/>
                  <a:gd name="T24" fmla="*/ 0 w 247"/>
                  <a:gd name="T25" fmla="*/ 2 h 203"/>
                  <a:gd name="T26" fmla="*/ 0 w 247"/>
                  <a:gd name="T27" fmla="*/ 2 h 203"/>
                  <a:gd name="T28" fmla="*/ 0 w 247"/>
                  <a:gd name="T29" fmla="*/ 2 h 203"/>
                  <a:gd name="T30" fmla="*/ 0 w 247"/>
                  <a:gd name="T31" fmla="*/ 2 h 203"/>
                  <a:gd name="T32" fmla="*/ 0 w 247"/>
                  <a:gd name="T33" fmla="*/ 2 h 203"/>
                  <a:gd name="T34" fmla="*/ 0 w 247"/>
                  <a:gd name="T35" fmla="*/ 2 h 203"/>
                  <a:gd name="T36" fmla="*/ 0 w 247"/>
                  <a:gd name="T37" fmla="*/ 2 h 203"/>
                  <a:gd name="T38" fmla="*/ 0 w 247"/>
                  <a:gd name="T39" fmla="*/ 2 h 203"/>
                  <a:gd name="T40" fmla="*/ 0 w 247"/>
                  <a:gd name="T41" fmla="*/ 2 h 203"/>
                  <a:gd name="T42" fmla="*/ 0 w 247"/>
                  <a:gd name="T43" fmla="*/ 2 h 203"/>
                  <a:gd name="T44" fmla="*/ 0 w 247"/>
                  <a:gd name="T45" fmla="*/ 2 h 203"/>
                  <a:gd name="T46" fmla="*/ 0 w 247"/>
                  <a:gd name="T47" fmla="*/ 2 h 203"/>
                  <a:gd name="T48" fmla="*/ 0 w 247"/>
                  <a:gd name="T49" fmla="*/ 2 h 203"/>
                  <a:gd name="T50" fmla="*/ 0 w 247"/>
                  <a:gd name="T51" fmla="*/ 2 h 203"/>
                  <a:gd name="T52" fmla="*/ 0 w 247"/>
                  <a:gd name="T53" fmla="*/ 2 h 203"/>
                  <a:gd name="T54" fmla="*/ 0 w 247"/>
                  <a:gd name="T55" fmla="*/ 2 h 203"/>
                  <a:gd name="T56" fmla="*/ 0 w 247"/>
                  <a:gd name="T57" fmla="*/ 2 h 203"/>
                  <a:gd name="T58" fmla="*/ 0 w 247"/>
                  <a:gd name="T59" fmla="*/ 2 h 203"/>
                  <a:gd name="T60" fmla="*/ 0 w 247"/>
                  <a:gd name="T61" fmla="*/ 2 h 203"/>
                  <a:gd name="T62" fmla="*/ 0 w 247"/>
                  <a:gd name="T63" fmla="*/ 2 h 203"/>
                  <a:gd name="T64" fmla="*/ 0 w 247"/>
                  <a:gd name="T65" fmla="*/ 2 h 203"/>
                  <a:gd name="T66" fmla="*/ 0 w 247"/>
                  <a:gd name="T67" fmla="*/ 1 h 203"/>
                  <a:gd name="T68" fmla="*/ 0 w 247"/>
                  <a:gd name="T69" fmla="*/ 1 h 203"/>
                  <a:gd name="T70" fmla="*/ 0 w 247"/>
                  <a:gd name="T71" fmla="*/ 1 h 203"/>
                  <a:gd name="T72" fmla="*/ 0 w 247"/>
                  <a:gd name="T73" fmla="*/ 1 h 203"/>
                  <a:gd name="T74" fmla="*/ 0 w 247"/>
                  <a:gd name="T75" fmla="*/ 1 h 203"/>
                  <a:gd name="T76" fmla="*/ 0 w 247"/>
                  <a:gd name="T77" fmla="*/ 1 h 203"/>
                  <a:gd name="T78" fmla="*/ 0 w 247"/>
                  <a:gd name="T79" fmla="*/ 1 h 203"/>
                  <a:gd name="T80" fmla="*/ 0 w 247"/>
                  <a:gd name="T81" fmla="*/ 1 h 203"/>
                  <a:gd name="T82" fmla="*/ 0 w 247"/>
                  <a:gd name="T83" fmla="*/ 1 h 203"/>
                  <a:gd name="T84" fmla="*/ 0 w 247"/>
                  <a:gd name="T85" fmla="*/ 0 h 203"/>
                  <a:gd name="T86" fmla="*/ 0 w 247"/>
                  <a:gd name="T87" fmla="*/ 1 h 203"/>
                  <a:gd name="T88" fmla="*/ 0 w 247"/>
                  <a:gd name="T89" fmla="*/ 1 h 203"/>
                  <a:gd name="T90" fmla="*/ 0 w 247"/>
                  <a:gd name="T91" fmla="*/ 1 h 203"/>
                  <a:gd name="T92" fmla="*/ 0 w 247"/>
                  <a:gd name="T93" fmla="*/ 1 h 203"/>
                  <a:gd name="T94" fmla="*/ 0 w 247"/>
                  <a:gd name="T95" fmla="*/ 1 h 203"/>
                  <a:gd name="T96" fmla="*/ 0 w 247"/>
                  <a:gd name="T97" fmla="*/ 1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30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0 w 158"/>
                  <a:gd name="T1" fmla="*/ 1 h 158"/>
                  <a:gd name="T2" fmla="*/ 0 w 158"/>
                  <a:gd name="T3" fmla="*/ 1 h 158"/>
                  <a:gd name="T4" fmla="*/ 0 w 158"/>
                  <a:gd name="T5" fmla="*/ 1 h 158"/>
                  <a:gd name="T6" fmla="*/ 0 w 158"/>
                  <a:gd name="T7" fmla="*/ 1 h 158"/>
                  <a:gd name="T8" fmla="*/ 0 w 158"/>
                  <a:gd name="T9" fmla="*/ 1 h 158"/>
                  <a:gd name="T10" fmla="*/ 0 w 158"/>
                  <a:gd name="T11" fmla="*/ 1 h 158"/>
                  <a:gd name="T12" fmla="*/ 0 w 158"/>
                  <a:gd name="T13" fmla="*/ 1 h 158"/>
                  <a:gd name="T14" fmla="*/ 0 w 158"/>
                  <a:gd name="T15" fmla="*/ 2 h 158"/>
                  <a:gd name="T16" fmla="*/ 0 w 158"/>
                  <a:gd name="T17" fmla="*/ 2 h 158"/>
                  <a:gd name="T18" fmla="*/ 0 w 158"/>
                  <a:gd name="T19" fmla="*/ 2 h 158"/>
                  <a:gd name="T20" fmla="*/ 0 w 158"/>
                  <a:gd name="T21" fmla="*/ 2 h 158"/>
                  <a:gd name="T22" fmla="*/ 0 w 158"/>
                  <a:gd name="T23" fmla="*/ 2 h 158"/>
                  <a:gd name="T24" fmla="*/ 0 w 158"/>
                  <a:gd name="T25" fmla="*/ 2 h 158"/>
                  <a:gd name="T26" fmla="*/ 0 w 158"/>
                  <a:gd name="T27" fmla="*/ 2 h 158"/>
                  <a:gd name="T28" fmla="*/ 0 w 158"/>
                  <a:gd name="T29" fmla="*/ 2 h 158"/>
                  <a:gd name="T30" fmla="*/ 0 w 158"/>
                  <a:gd name="T31" fmla="*/ 2 h 158"/>
                  <a:gd name="T32" fmla="*/ 0 w 158"/>
                  <a:gd name="T33" fmla="*/ 2 h 158"/>
                  <a:gd name="T34" fmla="*/ 0 w 158"/>
                  <a:gd name="T35" fmla="*/ 2 h 158"/>
                  <a:gd name="T36" fmla="*/ 0 w 158"/>
                  <a:gd name="T37" fmla="*/ 2 h 158"/>
                  <a:gd name="T38" fmla="*/ 0 w 158"/>
                  <a:gd name="T39" fmla="*/ 1 h 158"/>
                  <a:gd name="T40" fmla="*/ 0 w 158"/>
                  <a:gd name="T41" fmla="*/ 1 h 158"/>
                  <a:gd name="T42" fmla="*/ 0 w 158"/>
                  <a:gd name="T43" fmla="*/ 1 h 158"/>
                  <a:gd name="T44" fmla="*/ 0 w 158"/>
                  <a:gd name="T45" fmla="*/ 1 h 158"/>
                  <a:gd name="T46" fmla="*/ 0 w 158"/>
                  <a:gd name="T47" fmla="*/ 1 h 158"/>
                  <a:gd name="T48" fmla="*/ 0 w 158"/>
                  <a:gd name="T49" fmla="*/ 1 h 158"/>
                  <a:gd name="T50" fmla="*/ 0 w 158"/>
                  <a:gd name="T51" fmla="*/ 1 h 158"/>
                  <a:gd name="T52" fmla="*/ 0 w 158"/>
                  <a:gd name="T53" fmla="*/ 1 h 158"/>
                  <a:gd name="T54" fmla="*/ 0 w 158"/>
                  <a:gd name="T55" fmla="*/ 1 h 158"/>
                  <a:gd name="T56" fmla="*/ 0 w 158"/>
                  <a:gd name="T57" fmla="*/ 1 h 158"/>
                  <a:gd name="T58" fmla="*/ 0 w 158"/>
                  <a:gd name="T59" fmla="*/ 1 h 158"/>
                  <a:gd name="T60" fmla="*/ 0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0 w 158"/>
                  <a:gd name="T67" fmla="*/ 1 h 158"/>
                  <a:gd name="T68" fmla="*/ 0 w 158"/>
                  <a:gd name="T69" fmla="*/ 1 h 158"/>
                  <a:gd name="T70" fmla="*/ 0 w 158"/>
                  <a:gd name="T71" fmla="*/ 1 h 158"/>
                  <a:gd name="T72" fmla="*/ 0 w 158"/>
                  <a:gd name="T73" fmla="*/ 1 h 158"/>
                  <a:gd name="T74" fmla="*/ 0 w 158"/>
                  <a:gd name="T75" fmla="*/ 1 h 158"/>
                  <a:gd name="T76" fmla="*/ 0 w 158"/>
                  <a:gd name="T77" fmla="*/ 1 h 158"/>
                  <a:gd name="T78" fmla="*/ 0 w 158"/>
                  <a:gd name="T79" fmla="*/ 1 h 158"/>
                  <a:gd name="T80" fmla="*/ 0 w 158"/>
                  <a:gd name="T81" fmla="*/ 1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4" name="Freeform 31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0 w 399"/>
                  <a:gd name="T1" fmla="*/ 1 h 331"/>
                  <a:gd name="T2" fmla="*/ 0 w 399"/>
                  <a:gd name="T3" fmla="*/ 1 h 331"/>
                  <a:gd name="T4" fmla="*/ 0 w 399"/>
                  <a:gd name="T5" fmla="*/ 2 h 331"/>
                  <a:gd name="T6" fmla="*/ 0 w 399"/>
                  <a:gd name="T7" fmla="*/ 2 h 331"/>
                  <a:gd name="T8" fmla="*/ 0 w 399"/>
                  <a:gd name="T9" fmla="*/ 2 h 331"/>
                  <a:gd name="T10" fmla="*/ 0 w 399"/>
                  <a:gd name="T11" fmla="*/ 2 h 331"/>
                  <a:gd name="T12" fmla="*/ 0 w 399"/>
                  <a:gd name="T13" fmla="*/ 3 h 331"/>
                  <a:gd name="T14" fmla="*/ 0 w 399"/>
                  <a:gd name="T15" fmla="*/ 3 h 331"/>
                  <a:gd name="T16" fmla="*/ 0 w 399"/>
                  <a:gd name="T17" fmla="*/ 3 h 331"/>
                  <a:gd name="T18" fmla="*/ 0 w 399"/>
                  <a:gd name="T19" fmla="*/ 3 h 331"/>
                  <a:gd name="T20" fmla="*/ 0 w 399"/>
                  <a:gd name="T21" fmla="*/ 3 h 331"/>
                  <a:gd name="T22" fmla="*/ 0 w 399"/>
                  <a:gd name="T23" fmla="*/ 3 h 331"/>
                  <a:gd name="T24" fmla="*/ 0 w 399"/>
                  <a:gd name="T25" fmla="*/ 3 h 331"/>
                  <a:gd name="T26" fmla="*/ 0 w 399"/>
                  <a:gd name="T27" fmla="*/ 3 h 331"/>
                  <a:gd name="T28" fmla="*/ 0 w 399"/>
                  <a:gd name="T29" fmla="*/ 3 h 331"/>
                  <a:gd name="T30" fmla="*/ 0 w 399"/>
                  <a:gd name="T31" fmla="*/ 3 h 331"/>
                  <a:gd name="T32" fmla="*/ 0 w 399"/>
                  <a:gd name="T33" fmla="*/ 3 h 331"/>
                  <a:gd name="T34" fmla="*/ 0 w 399"/>
                  <a:gd name="T35" fmla="*/ 3 h 331"/>
                  <a:gd name="T36" fmla="*/ 0 w 399"/>
                  <a:gd name="T37" fmla="*/ 3 h 331"/>
                  <a:gd name="T38" fmla="*/ 0 w 399"/>
                  <a:gd name="T39" fmla="*/ 3 h 331"/>
                  <a:gd name="T40" fmla="*/ 0 w 399"/>
                  <a:gd name="T41" fmla="*/ 3 h 331"/>
                  <a:gd name="T42" fmla="*/ 0 w 399"/>
                  <a:gd name="T43" fmla="*/ 3 h 331"/>
                  <a:gd name="T44" fmla="*/ 0 w 399"/>
                  <a:gd name="T45" fmla="*/ 3 h 331"/>
                  <a:gd name="T46" fmla="*/ 0 w 399"/>
                  <a:gd name="T47" fmla="*/ 3 h 331"/>
                  <a:gd name="T48" fmla="*/ 0 w 399"/>
                  <a:gd name="T49" fmla="*/ 3 h 331"/>
                  <a:gd name="T50" fmla="*/ 0 w 399"/>
                  <a:gd name="T51" fmla="*/ 3 h 331"/>
                  <a:gd name="T52" fmla="*/ 0 w 399"/>
                  <a:gd name="T53" fmla="*/ 3 h 331"/>
                  <a:gd name="T54" fmla="*/ 0 w 399"/>
                  <a:gd name="T55" fmla="*/ 3 h 331"/>
                  <a:gd name="T56" fmla="*/ 0 w 399"/>
                  <a:gd name="T57" fmla="*/ 2 h 331"/>
                  <a:gd name="T58" fmla="*/ 0 w 399"/>
                  <a:gd name="T59" fmla="*/ 2 h 331"/>
                  <a:gd name="T60" fmla="*/ 0 w 399"/>
                  <a:gd name="T61" fmla="*/ 2 h 331"/>
                  <a:gd name="T62" fmla="*/ 0 w 399"/>
                  <a:gd name="T63" fmla="*/ 2 h 331"/>
                  <a:gd name="T64" fmla="*/ 0 w 399"/>
                  <a:gd name="T65" fmla="*/ 2 h 331"/>
                  <a:gd name="T66" fmla="*/ 0 w 399"/>
                  <a:gd name="T67" fmla="*/ 1 h 331"/>
                  <a:gd name="T68" fmla="*/ 0 w 399"/>
                  <a:gd name="T69" fmla="*/ 1 h 331"/>
                  <a:gd name="T70" fmla="*/ 0 w 399"/>
                  <a:gd name="T71" fmla="*/ 1 h 331"/>
                  <a:gd name="T72" fmla="*/ 0 w 399"/>
                  <a:gd name="T73" fmla="*/ 1 h 331"/>
                  <a:gd name="T74" fmla="*/ 0 w 399"/>
                  <a:gd name="T75" fmla="*/ 1 h 331"/>
                  <a:gd name="T76" fmla="*/ 0 w 399"/>
                  <a:gd name="T77" fmla="*/ 1 h 331"/>
                  <a:gd name="T78" fmla="*/ 0 w 399"/>
                  <a:gd name="T79" fmla="*/ 1 h 331"/>
                  <a:gd name="T80" fmla="*/ 0 w 399"/>
                  <a:gd name="T81" fmla="*/ 0 h 331"/>
                  <a:gd name="T82" fmla="*/ 0 w 399"/>
                  <a:gd name="T83" fmla="*/ 1 h 331"/>
                  <a:gd name="T84" fmla="*/ 0 w 399"/>
                  <a:gd name="T85" fmla="*/ 1 h 331"/>
                  <a:gd name="T86" fmla="*/ 0 w 399"/>
                  <a:gd name="T87" fmla="*/ 1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32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0 w 350"/>
                  <a:gd name="T1" fmla="*/ 0 h 221"/>
                  <a:gd name="T2" fmla="*/ 0 w 350"/>
                  <a:gd name="T3" fmla="*/ 0 h 221"/>
                  <a:gd name="T4" fmla="*/ 0 w 350"/>
                  <a:gd name="T5" fmla="*/ 0 h 221"/>
                  <a:gd name="T6" fmla="*/ 0 w 350"/>
                  <a:gd name="T7" fmla="*/ 0 h 221"/>
                  <a:gd name="T8" fmla="*/ 0 w 350"/>
                  <a:gd name="T9" fmla="*/ 0 h 221"/>
                  <a:gd name="T10" fmla="*/ 0 w 350"/>
                  <a:gd name="T11" fmla="*/ 1 h 221"/>
                  <a:gd name="T12" fmla="*/ 0 w 350"/>
                  <a:gd name="T13" fmla="*/ 1 h 221"/>
                  <a:gd name="T14" fmla="*/ 0 w 350"/>
                  <a:gd name="T15" fmla="*/ 1 h 221"/>
                  <a:gd name="T16" fmla="*/ 0 w 350"/>
                  <a:gd name="T17" fmla="*/ 1 h 221"/>
                  <a:gd name="T18" fmla="*/ 0 w 350"/>
                  <a:gd name="T19" fmla="*/ 1 h 221"/>
                  <a:gd name="T20" fmla="*/ 0 w 350"/>
                  <a:gd name="T21" fmla="*/ 1 h 221"/>
                  <a:gd name="T22" fmla="*/ 0 w 350"/>
                  <a:gd name="T23" fmla="*/ 1 h 221"/>
                  <a:gd name="T24" fmla="*/ 0 w 350"/>
                  <a:gd name="T25" fmla="*/ 1 h 221"/>
                  <a:gd name="T26" fmla="*/ 0 w 350"/>
                  <a:gd name="T27" fmla="*/ 1 h 221"/>
                  <a:gd name="T28" fmla="*/ 0 w 350"/>
                  <a:gd name="T29" fmla="*/ 1 h 221"/>
                  <a:gd name="T30" fmla="*/ 0 w 350"/>
                  <a:gd name="T31" fmla="*/ 1 h 221"/>
                  <a:gd name="T32" fmla="*/ 0 w 350"/>
                  <a:gd name="T33" fmla="*/ 1 h 221"/>
                  <a:gd name="T34" fmla="*/ 0 w 350"/>
                  <a:gd name="T35" fmla="*/ 1 h 221"/>
                  <a:gd name="T36" fmla="*/ 0 w 350"/>
                  <a:gd name="T37" fmla="*/ 1 h 221"/>
                  <a:gd name="T38" fmla="*/ 0 w 350"/>
                  <a:gd name="T39" fmla="*/ 1 h 221"/>
                  <a:gd name="T40" fmla="*/ 0 w 350"/>
                  <a:gd name="T41" fmla="*/ 1 h 221"/>
                  <a:gd name="T42" fmla="*/ 0 w 350"/>
                  <a:gd name="T43" fmla="*/ 1 h 221"/>
                  <a:gd name="T44" fmla="*/ 0 w 350"/>
                  <a:gd name="T45" fmla="*/ 1 h 221"/>
                  <a:gd name="T46" fmla="*/ 0 w 350"/>
                  <a:gd name="T47" fmla="*/ 1 h 221"/>
                  <a:gd name="T48" fmla="*/ 0 w 350"/>
                  <a:gd name="T49" fmla="*/ 1 h 221"/>
                  <a:gd name="T50" fmla="*/ 0 w 350"/>
                  <a:gd name="T51" fmla="*/ 0 h 221"/>
                  <a:gd name="T52" fmla="*/ 0 w 350"/>
                  <a:gd name="T53" fmla="*/ 0 h 221"/>
                  <a:gd name="T54" fmla="*/ 0 w 350"/>
                  <a:gd name="T55" fmla="*/ 0 h 221"/>
                  <a:gd name="T56" fmla="*/ 0 w 350"/>
                  <a:gd name="T57" fmla="*/ 0 h 221"/>
                  <a:gd name="T58" fmla="*/ 0 w 350"/>
                  <a:gd name="T59" fmla="*/ 0 h 221"/>
                  <a:gd name="T60" fmla="*/ 0 w 350"/>
                  <a:gd name="T61" fmla="*/ 0 h 221"/>
                  <a:gd name="T62" fmla="*/ 0 w 350"/>
                  <a:gd name="T63" fmla="*/ 0 h 221"/>
                  <a:gd name="T64" fmla="*/ 0 w 350"/>
                  <a:gd name="T65" fmla="*/ 0 h 221"/>
                  <a:gd name="T66" fmla="*/ 0 w 350"/>
                  <a:gd name="T67" fmla="*/ 0 h 221"/>
                  <a:gd name="T68" fmla="*/ 0 w 350"/>
                  <a:gd name="T69" fmla="*/ 0 h 221"/>
                  <a:gd name="T70" fmla="*/ 0 w 350"/>
                  <a:gd name="T71" fmla="*/ 0 h 221"/>
                  <a:gd name="T72" fmla="*/ 0 w 350"/>
                  <a:gd name="T73" fmla="*/ 0 h 221"/>
                  <a:gd name="T74" fmla="*/ 0 w 350"/>
                  <a:gd name="T75" fmla="*/ 0 h 221"/>
                  <a:gd name="T76" fmla="*/ 0 w 350"/>
                  <a:gd name="T77" fmla="*/ 0 h 221"/>
                  <a:gd name="T78" fmla="*/ 0 w 350"/>
                  <a:gd name="T79" fmla="*/ 0 h 221"/>
                  <a:gd name="T80" fmla="*/ 0 w 350"/>
                  <a:gd name="T81" fmla="*/ 0 h 221"/>
                  <a:gd name="T82" fmla="*/ 0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0 w 350"/>
                  <a:gd name="T91" fmla="*/ 0 h 221"/>
                  <a:gd name="T92" fmla="*/ 0 w 350"/>
                  <a:gd name="T93" fmla="*/ 0 h 221"/>
                  <a:gd name="T94" fmla="*/ 0 w 350"/>
                  <a:gd name="T95" fmla="*/ 0 h 221"/>
                  <a:gd name="T96" fmla="*/ 0 w 350"/>
                  <a:gd name="T97" fmla="*/ 0 h 221"/>
                  <a:gd name="T98" fmla="*/ 0 w 350"/>
                  <a:gd name="T99" fmla="*/ 0 h 221"/>
                  <a:gd name="T100" fmla="*/ 0 w 350"/>
                  <a:gd name="T101" fmla="*/ 0 h 221"/>
                  <a:gd name="T102" fmla="*/ 0 w 350"/>
                  <a:gd name="T103" fmla="*/ 0 h 221"/>
                  <a:gd name="T104" fmla="*/ 0 w 350"/>
                  <a:gd name="T105" fmla="*/ 0 h 221"/>
                  <a:gd name="T106" fmla="*/ 0 w 350"/>
                  <a:gd name="T107" fmla="*/ 0 h 221"/>
                  <a:gd name="T108" fmla="*/ 0 w 350"/>
                  <a:gd name="T109" fmla="*/ 0 h 221"/>
                  <a:gd name="T110" fmla="*/ 0 w 350"/>
                  <a:gd name="T111" fmla="*/ 0 h 221"/>
                  <a:gd name="T112" fmla="*/ 0 w 350"/>
                  <a:gd name="T113" fmla="*/ 0 h 221"/>
                  <a:gd name="T114" fmla="*/ 0 w 350"/>
                  <a:gd name="T115" fmla="*/ 0 h 221"/>
                  <a:gd name="T116" fmla="*/ 0 w 350"/>
                  <a:gd name="T117" fmla="*/ 0 h 221"/>
                  <a:gd name="T118" fmla="*/ 0 w 350"/>
                  <a:gd name="T119" fmla="*/ 0 h 221"/>
                  <a:gd name="T120" fmla="*/ 0 w 350"/>
                  <a:gd name="T121" fmla="*/ 0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6" name="Freeform 33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 h 208"/>
                  <a:gd name="T2" fmla="*/ 0 w 142"/>
                  <a:gd name="T3" fmla="*/ 2 h 208"/>
                  <a:gd name="T4" fmla="*/ 0 w 142"/>
                  <a:gd name="T5" fmla="*/ 2 h 208"/>
                  <a:gd name="T6" fmla="*/ 0 w 142"/>
                  <a:gd name="T7" fmla="*/ 2 h 208"/>
                  <a:gd name="T8" fmla="*/ 0 w 142"/>
                  <a:gd name="T9" fmla="*/ 2 h 208"/>
                  <a:gd name="T10" fmla="*/ 0 w 142"/>
                  <a:gd name="T11" fmla="*/ 2 h 208"/>
                  <a:gd name="T12" fmla="*/ 0 w 142"/>
                  <a:gd name="T13" fmla="*/ 2 h 208"/>
                  <a:gd name="T14" fmla="*/ 0 w 142"/>
                  <a:gd name="T15" fmla="*/ 2 h 208"/>
                  <a:gd name="T16" fmla="*/ 0 w 142"/>
                  <a:gd name="T17" fmla="*/ 2 h 208"/>
                  <a:gd name="T18" fmla="*/ 0 w 142"/>
                  <a:gd name="T19" fmla="*/ 2 h 208"/>
                  <a:gd name="T20" fmla="*/ 0 w 142"/>
                  <a:gd name="T21" fmla="*/ 2 h 208"/>
                  <a:gd name="T22" fmla="*/ 0 w 142"/>
                  <a:gd name="T23" fmla="*/ 2 h 208"/>
                  <a:gd name="T24" fmla="*/ 0 w 142"/>
                  <a:gd name="T25" fmla="*/ 2 h 208"/>
                  <a:gd name="T26" fmla="*/ 0 w 142"/>
                  <a:gd name="T27" fmla="*/ 2 h 208"/>
                  <a:gd name="T28" fmla="*/ 0 w 142"/>
                  <a:gd name="T29" fmla="*/ 2 h 208"/>
                  <a:gd name="T30" fmla="*/ 0 w 142"/>
                  <a:gd name="T31" fmla="*/ 2 h 208"/>
                  <a:gd name="T32" fmla="*/ 0 w 142"/>
                  <a:gd name="T33" fmla="*/ 2 h 208"/>
                  <a:gd name="T34" fmla="*/ 0 w 142"/>
                  <a:gd name="T35" fmla="*/ 2 h 208"/>
                  <a:gd name="T36" fmla="*/ 0 w 142"/>
                  <a:gd name="T37" fmla="*/ 2 h 208"/>
                  <a:gd name="T38" fmla="*/ 0 w 142"/>
                  <a:gd name="T39" fmla="*/ 2 h 208"/>
                  <a:gd name="T40" fmla="*/ 0 w 142"/>
                  <a:gd name="T41" fmla="*/ 2 h 208"/>
                  <a:gd name="T42" fmla="*/ 0 w 142"/>
                  <a:gd name="T43" fmla="*/ 2 h 208"/>
                  <a:gd name="T44" fmla="*/ 0 w 142"/>
                  <a:gd name="T45" fmla="*/ 1 h 208"/>
                  <a:gd name="T46" fmla="*/ 0 w 142"/>
                  <a:gd name="T47" fmla="*/ 1 h 208"/>
                  <a:gd name="T48" fmla="*/ 0 w 142"/>
                  <a:gd name="T49" fmla="*/ 1 h 208"/>
                  <a:gd name="T50" fmla="*/ 0 w 142"/>
                  <a:gd name="T51" fmla="*/ 1 h 208"/>
                  <a:gd name="T52" fmla="*/ 0 w 142"/>
                  <a:gd name="T53" fmla="*/ 1 h 208"/>
                  <a:gd name="T54" fmla="*/ 0 w 142"/>
                  <a:gd name="T55" fmla="*/ 1 h 208"/>
                  <a:gd name="T56" fmla="*/ 0 w 142"/>
                  <a:gd name="T57" fmla="*/ 1 h 208"/>
                  <a:gd name="T58" fmla="*/ 0 w 142"/>
                  <a:gd name="T59" fmla="*/ 1 h 208"/>
                  <a:gd name="T60" fmla="*/ 0 w 142"/>
                  <a:gd name="T61" fmla="*/ 1 h 208"/>
                  <a:gd name="T62" fmla="*/ 0 w 142"/>
                  <a:gd name="T63" fmla="*/ 1 h 208"/>
                  <a:gd name="T64" fmla="*/ 0 w 142"/>
                  <a:gd name="T65" fmla="*/ 1 h 208"/>
                  <a:gd name="T66" fmla="*/ 0 w 142"/>
                  <a:gd name="T67" fmla="*/ 0 h 208"/>
                  <a:gd name="T68" fmla="*/ 0 w 142"/>
                  <a:gd name="T69" fmla="*/ 1 h 208"/>
                  <a:gd name="T70" fmla="*/ 0 w 142"/>
                  <a:gd name="T71" fmla="*/ 1 h 208"/>
                  <a:gd name="T72" fmla="*/ 0 w 142"/>
                  <a:gd name="T73" fmla="*/ 1 h 208"/>
                  <a:gd name="T74" fmla="*/ 0 w 142"/>
                  <a:gd name="T75" fmla="*/ 1 h 208"/>
                  <a:gd name="T76" fmla="*/ 0 w 142"/>
                  <a:gd name="T77" fmla="*/ 1 h 208"/>
                  <a:gd name="T78" fmla="*/ 0 w 142"/>
                  <a:gd name="T79" fmla="*/ 1 h 208"/>
                  <a:gd name="T80" fmla="*/ 0 w 142"/>
                  <a:gd name="T81" fmla="*/ 1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Freeform 34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0 w 304"/>
                  <a:gd name="T1" fmla="*/ 1 h 272"/>
                  <a:gd name="T2" fmla="*/ 0 w 304"/>
                  <a:gd name="T3" fmla="*/ 1 h 272"/>
                  <a:gd name="T4" fmla="*/ 0 w 304"/>
                  <a:gd name="T5" fmla="*/ 1 h 272"/>
                  <a:gd name="T6" fmla="*/ 0 w 304"/>
                  <a:gd name="T7" fmla="*/ 2 h 272"/>
                  <a:gd name="T8" fmla="*/ 0 w 304"/>
                  <a:gd name="T9" fmla="*/ 2 h 272"/>
                  <a:gd name="T10" fmla="*/ 0 w 304"/>
                  <a:gd name="T11" fmla="*/ 2 h 272"/>
                  <a:gd name="T12" fmla="*/ 0 w 304"/>
                  <a:gd name="T13" fmla="*/ 2 h 272"/>
                  <a:gd name="T14" fmla="*/ 0 w 304"/>
                  <a:gd name="T15" fmla="*/ 2 h 272"/>
                  <a:gd name="T16" fmla="*/ 0 w 304"/>
                  <a:gd name="T17" fmla="*/ 2 h 272"/>
                  <a:gd name="T18" fmla="*/ 0 w 304"/>
                  <a:gd name="T19" fmla="*/ 2 h 272"/>
                  <a:gd name="T20" fmla="*/ 0 w 304"/>
                  <a:gd name="T21" fmla="*/ 3 h 272"/>
                  <a:gd name="T22" fmla="*/ 0 w 304"/>
                  <a:gd name="T23" fmla="*/ 3 h 272"/>
                  <a:gd name="T24" fmla="*/ 0 w 304"/>
                  <a:gd name="T25" fmla="*/ 3 h 272"/>
                  <a:gd name="T26" fmla="*/ 0 w 304"/>
                  <a:gd name="T27" fmla="*/ 3 h 272"/>
                  <a:gd name="T28" fmla="*/ 0 w 304"/>
                  <a:gd name="T29" fmla="*/ 3 h 272"/>
                  <a:gd name="T30" fmla="*/ 0 w 304"/>
                  <a:gd name="T31" fmla="*/ 2 h 272"/>
                  <a:gd name="T32" fmla="*/ 0 w 304"/>
                  <a:gd name="T33" fmla="*/ 2 h 272"/>
                  <a:gd name="T34" fmla="*/ 0 w 304"/>
                  <a:gd name="T35" fmla="*/ 2 h 272"/>
                  <a:gd name="T36" fmla="*/ 0 w 304"/>
                  <a:gd name="T37" fmla="*/ 2 h 272"/>
                  <a:gd name="T38" fmla="*/ 0 w 304"/>
                  <a:gd name="T39" fmla="*/ 1 h 272"/>
                  <a:gd name="T40" fmla="*/ 0 w 304"/>
                  <a:gd name="T41" fmla="*/ 1 h 272"/>
                  <a:gd name="T42" fmla="*/ 0 w 304"/>
                  <a:gd name="T43" fmla="*/ 1 h 272"/>
                  <a:gd name="T44" fmla="*/ 0 w 304"/>
                  <a:gd name="T45" fmla="*/ 1 h 272"/>
                  <a:gd name="T46" fmla="*/ 0 w 304"/>
                  <a:gd name="T47" fmla="*/ 1 h 272"/>
                  <a:gd name="T48" fmla="*/ 0 w 304"/>
                  <a:gd name="T49" fmla="*/ 1 h 272"/>
                  <a:gd name="T50" fmla="*/ 0 w 304"/>
                  <a:gd name="T51" fmla="*/ 1 h 272"/>
                  <a:gd name="T52" fmla="*/ 0 w 304"/>
                  <a:gd name="T53" fmla="*/ 1 h 272"/>
                  <a:gd name="T54" fmla="*/ 0 w 304"/>
                  <a:gd name="T55" fmla="*/ 1 h 272"/>
                  <a:gd name="T56" fmla="*/ 0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0 w 304"/>
                  <a:gd name="T63" fmla="*/ 1 h 272"/>
                  <a:gd name="T64" fmla="*/ 0 w 304"/>
                  <a:gd name="T65" fmla="*/ 1 h 272"/>
                  <a:gd name="T66" fmla="*/ 0 w 304"/>
                  <a:gd name="T67" fmla="*/ 1 h 272"/>
                  <a:gd name="T68" fmla="*/ 0 w 304"/>
                  <a:gd name="T69" fmla="*/ 1 h 272"/>
                  <a:gd name="T70" fmla="*/ 0 w 304"/>
                  <a:gd name="T71" fmla="*/ 1 h 272"/>
                  <a:gd name="T72" fmla="*/ 0 w 304"/>
                  <a:gd name="T73" fmla="*/ 1 h 272"/>
                  <a:gd name="T74" fmla="*/ 0 w 304"/>
                  <a:gd name="T75" fmla="*/ 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8" name="Freeform 35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0 w 103"/>
                  <a:gd name="T1" fmla="*/ 1 h 164"/>
                  <a:gd name="T2" fmla="*/ 0 w 103"/>
                  <a:gd name="T3" fmla="*/ 1 h 164"/>
                  <a:gd name="T4" fmla="*/ 0 w 103"/>
                  <a:gd name="T5" fmla="*/ 1 h 164"/>
                  <a:gd name="T6" fmla="*/ 0 w 103"/>
                  <a:gd name="T7" fmla="*/ 1 h 164"/>
                  <a:gd name="T8" fmla="*/ 0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1 h 164"/>
                  <a:gd name="T20" fmla="*/ 0 w 103"/>
                  <a:gd name="T21" fmla="*/ 1 h 164"/>
                  <a:gd name="T22" fmla="*/ 0 w 103"/>
                  <a:gd name="T23" fmla="*/ 1 h 164"/>
                  <a:gd name="T24" fmla="*/ 0 w 103"/>
                  <a:gd name="T25" fmla="*/ 1 h 164"/>
                  <a:gd name="T26" fmla="*/ 0 w 103"/>
                  <a:gd name="T27" fmla="*/ 2 h 164"/>
                  <a:gd name="T28" fmla="*/ 0 w 103"/>
                  <a:gd name="T29" fmla="*/ 2 h 164"/>
                  <a:gd name="T30" fmla="*/ 0 w 103"/>
                  <a:gd name="T31" fmla="*/ 2 h 164"/>
                  <a:gd name="T32" fmla="*/ 0 w 103"/>
                  <a:gd name="T33" fmla="*/ 2 h 164"/>
                  <a:gd name="T34" fmla="*/ 0 w 103"/>
                  <a:gd name="T35" fmla="*/ 2 h 164"/>
                  <a:gd name="T36" fmla="*/ 0 w 103"/>
                  <a:gd name="T37" fmla="*/ 2 h 164"/>
                  <a:gd name="T38" fmla="*/ 0 w 103"/>
                  <a:gd name="T39" fmla="*/ 1 h 164"/>
                  <a:gd name="T40" fmla="*/ 0 w 103"/>
                  <a:gd name="T41" fmla="*/ 1 h 164"/>
                  <a:gd name="T42" fmla="*/ 0 w 103"/>
                  <a:gd name="T43" fmla="*/ 1 h 164"/>
                  <a:gd name="T44" fmla="*/ 0 w 103"/>
                  <a:gd name="T45" fmla="*/ 1 h 164"/>
                  <a:gd name="T46" fmla="*/ 0 w 103"/>
                  <a:gd name="T47" fmla="*/ 1 h 164"/>
                  <a:gd name="T48" fmla="*/ 0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36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0 w 54"/>
                  <a:gd name="T1" fmla="*/ 1 h 82"/>
                  <a:gd name="T2" fmla="*/ 0 w 54"/>
                  <a:gd name="T3" fmla="*/ 1 h 82"/>
                  <a:gd name="T4" fmla="*/ 0 w 54"/>
                  <a:gd name="T5" fmla="*/ 1 h 82"/>
                  <a:gd name="T6" fmla="*/ 0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1 h 82"/>
                  <a:gd name="T18" fmla="*/ 0 w 54"/>
                  <a:gd name="T19" fmla="*/ 1 h 82"/>
                  <a:gd name="T20" fmla="*/ 0 w 54"/>
                  <a:gd name="T21" fmla="*/ 1 h 82"/>
                  <a:gd name="T22" fmla="*/ 0 w 54"/>
                  <a:gd name="T23" fmla="*/ 1 h 82"/>
                  <a:gd name="T24" fmla="*/ 0 w 54"/>
                  <a:gd name="T25" fmla="*/ 1 h 82"/>
                  <a:gd name="T26" fmla="*/ 0 w 54"/>
                  <a:gd name="T27" fmla="*/ 1 h 82"/>
                  <a:gd name="T28" fmla="*/ 0 w 54"/>
                  <a:gd name="T29" fmla="*/ 1 h 82"/>
                  <a:gd name="T30" fmla="*/ 0 w 54"/>
                  <a:gd name="T31" fmla="*/ 1 h 82"/>
                  <a:gd name="T32" fmla="*/ 0 w 54"/>
                  <a:gd name="T33" fmla="*/ 1 h 82"/>
                  <a:gd name="T34" fmla="*/ 0 w 54"/>
                  <a:gd name="T35" fmla="*/ 1 h 82"/>
                  <a:gd name="T36" fmla="*/ 0 w 54"/>
                  <a:gd name="T37" fmla="*/ 1 h 82"/>
                  <a:gd name="T38" fmla="*/ 0 w 54"/>
                  <a:gd name="T39" fmla="*/ 1 h 82"/>
                  <a:gd name="T40" fmla="*/ 0 w 54"/>
                  <a:gd name="T41" fmla="*/ 1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0" name="Freeform 37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w 46"/>
                  <a:gd name="T35" fmla="*/ 1 h 47"/>
                  <a:gd name="T36" fmla="*/ 0 w 46"/>
                  <a:gd name="T37" fmla="*/ 1 h 47"/>
                  <a:gd name="T38" fmla="*/ 0 w 46"/>
                  <a:gd name="T39" fmla="*/ 1 h 47"/>
                  <a:gd name="T40" fmla="*/ 0 w 46"/>
                  <a:gd name="T41" fmla="*/ 1 h 47"/>
                  <a:gd name="T42" fmla="*/ 0 w 46"/>
                  <a:gd name="T43" fmla="*/ 1 h 47"/>
                  <a:gd name="T44" fmla="*/ 0 w 46"/>
                  <a:gd name="T45" fmla="*/ 1 h 47"/>
                  <a:gd name="T46" fmla="*/ 0 w 46"/>
                  <a:gd name="T47" fmla="*/ 1 h 47"/>
                  <a:gd name="T48" fmla="*/ 0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Freeform 38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0 w 63"/>
                  <a:gd name="T1" fmla="*/ 1 h 31"/>
                  <a:gd name="T2" fmla="*/ 0 w 63"/>
                  <a:gd name="T3" fmla="*/ 1 h 31"/>
                  <a:gd name="T4" fmla="*/ 0 w 63"/>
                  <a:gd name="T5" fmla="*/ 1 h 31"/>
                  <a:gd name="T6" fmla="*/ 0 w 63"/>
                  <a:gd name="T7" fmla="*/ 1 h 31"/>
                  <a:gd name="T8" fmla="*/ 0 w 63"/>
                  <a:gd name="T9" fmla="*/ 1 h 31"/>
                  <a:gd name="T10" fmla="*/ 0 w 63"/>
                  <a:gd name="T11" fmla="*/ 1 h 31"/>
                  <a:gd name="T12" fmla="*/ 0 w 63"/>
                  <a:gd name="T13" fmla="*/ 1 h 31"/>
                  <a:gd name="T14" fmla="*/ 0 w 63"/>
                  <a:gd name="T15" fmla="*/ 0 h 31"/>
                  <a:gd name="T16" fmla="*/ 0 w 63"/>
                  <a:gd name="T17" fmla="*/ 0 h 31"/>
                  <a:gd name="T18" fmla="*/ 0 w 63"/>
                  <a:gd name="T19" fmla="*/ 0 h 31"/>
                  <a:gd name="T20" fmla="*/ 0 w 63"/>
                  <a:gd name="T21" fmla="*/ 1 h 31"/>
                  <a:gd name="T22" fmla="*/ 0 w 63"/>
                  <a:gd name="T23" fmla="*/ 1 h 31"/>
                  <a:gd name="T24" fmla="*/ 0 w 63"/>
                  <a:gd name="T25" fmla="*/ 1 h 31"/>
                  <a:gd name="T26" fmla="*/ 0 w 63"/>
                  <a:gd name="T27" fmla="*/ 1 h 31"/>
                  <a:gd name="T28" fmla="*/ 0 w 63"/>
                  <a:gd name="T29" fmla="*/ 1 h 31"/>
                  <a:gd name="T30" fmla="*/ 0 w 63"/>
                  <a:gd name="T31" fmla="*/ 1 h 31"/>
                  <a:gd name="T32" fmla="*/ 0 w 63"/>
                  <a:gd name="T33" fmla="*/ 1 h 31"/>
                  <a:gd name="T34" fmla="*/ 0 w 63"/>
                  <a:gd name="T35" fmla="*/ 1 h 31"/>
                  <a:gd name="T36" fmla="*/ 0 w 63"/>
                  <a:gd name="T37" fmla="*/ 1 h 31"/>
                  <a:gd name="T38" fmla="*/ 0 w 63"/>
                  <a:gd name="T39" fmla="*/ 1 h 31"/>
                  <a:gd name="T40" fmla="*/ 0 w 63"/>
                  <a:gd name="T41" fmla="*/ 1 h 31"/>
                  <a:gd name="T42" fmla="*/ 0 w 63"/>
                  <a:gd name="T43" fmla="*/ 1 h 31"/>
                  <a:gd name="T44" fmla="*/ 0 w 63"/>
                  <a:gd name="T45" fmla="*/ 1 h 31"/>
                  <a:gd name="T46" fmla="*/ 0 w 63"/>
                  <a:gd name="T47" fmla="*/ 1 h 31"/>
                  <a:gd name="T48" fmla="*/ 0 w 63"/>
                  <a:gd name="T49" fmla="*/ 1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2" name="Freeform 39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0 w 245"/>
                  <a:gd name="T1" fmla="*/ 1 h 206"/>
                  <a:gd name="T2" fmla="*/ 0 w 245"/>
                  <a:gd name="T3" fmla="*/ 1 h 206"/>
                  <a:gd name="T4" fmla="*/ 0 w 245"/>
                  <a:gd name="T5" fmla="*/ 1 h 206"/>
                  <a:gd name="T6" fmla="*/ 0 w 245"/>
                  <a:gd name="T7" fmla="*/ 1 h 206"/>
                  <a:gd name="T8" fmla="*/ 0 w 245"/>
                  <a:gd name="T9" fmla="*/ 1 h 206"/>
                  <a:gd name="T10" fmla="*/ 0 w 245"/>
                  <a:gd name="T11" fmla="*/ 1 h 206"/>
                  <a:gd name="T12" fmla="*/ 0 w 245"/>
                  <a:gd name="T13" fmla="*/ 1 h 206"/>
                  <a:gd name="T14" fmla="*/ 0 w 245"/>
                  <a:gd name="T15" fmla="*/ 1 h 206"/>
                  <a:gd name="T16" fmla="*/ 0 w 245"/>
                  <a:gd name="T17" fmla="*/ 1 h 206"/>
                  <a:gd name="T18" fmla="*/ 0 w 245"/>
                  <a:gd name="T19" fmla="*/ 2 h 206"/>
                  <a:gd name="T20" fmla="*/ 0 w 245"/>
                  <a:gd name="T21" fmla="*/ 2 h 206"/>
                  <a:gd name="T22" fmla="*/ 0 w 245"/>
                  <a:gd name="T23" fmla="*/ 2 h 206"/>
                  <a:gd name="T24" fmla="*/ 0 w 245"/>
                  <a:gd name="T25" fmla="*/ 2 h 206"/>
                  <a:gd name="T26" fmla="*/ 0 w 245"/>
                  <a:gd name="T27" fmla="*/ 2 h 206"/>
                  <a:gd name="T28" fmla="*/ 0 w 245"/>
                  <a:gd name="T29" fmla="*/ 2 h 206"/>
                  <a:gd name="T30" fmla="*/ 0 w 245"/>
                  <a:gd name="T31" fmla="*/ 2 h 206"/>
                  <a:gd name="T32" fmla="*/ 0 w 245"/>
                  <a:gd name="T33" fmla="*/ 2 h 206"/>
                  <a:gd name="T34" fmla="*/ 0 w 245"/>
                  <a:gd name="T35" fmla="*/ 2 h 206"/>
                  <a:gd name="T36" fmla="*/ 0 w 245"/>
                  <a:gd name="T37" fmla="*/ 2 h 206"/>
                  <a:gd name="T38" fmla="*/ 0 w 245"/>
                  <a:gd name="T39" fmla="*/ 2 h 206"/>
                  <a:gd name="T40" fmla="*/ 0 w 245"/>
                  <a:gd name="T41" fmla="*/ 2 h 206"/>
                  <a:gd name="T42" fmla="*/ 0 w 245"/>
                  <a:gd name="T43" fmla="*/ 2 h 206"/>
                  <a:gd name="T44" fmla="*/ 0 w 245"/>
                  <a:gd name="T45" fmla="*/ 2 h 206"/>
                  <a:gd name="T46" fmla="*/ 0 w 245"/>
                  <a:gd name="T47" fmla="*/ 2 h 206"/>
                  <a:gd name="T48" fmla="*/ 0 w 245"/>
                  <a:gd name="T49" fmla="*/ 2 h 206"/>
                  <a:gd name="T50" fmla="*/ 0 w 245"/>
                  <a:gd name="T51" fmla="*/ 2 h 206"/>
                  <a:gd name="T52" fmla="*/ 0 w 245"/>
                  <a:gd name="T53" fmla="*/ 2 h 206"/>
                  <a:gd name="T54" fmla="*/ 0 w 245"/>
                  <a:gd name="T55" fmla="*/ 2 h 206"/>
                  <a:gd name="T56" fmla="*/ 0 w 245"/>
                  <a:gd name="T57" fmla="*/ 2 h 206"/>
                  <a:gd name="T58" fmla="*/ 0 w 245"/>
                  <a:gd name="T59" fmla="*/ 2 h 206"/>
                  <a:gd name="T60" fmla="*/ 0 w 245"/>
                  <a:gd name="T61" fmla="*/ 2 h 206"/>
                  <a:gd name="T62" fmla="*/ 0 w 245"/>
                  <a:gd name="T63" fmla="*/ 2 h 206"/>
                  <a:gd name="T64" fmla="*/ 0 w 245"/>
                  <a:gd name="T65" fmla="*/ 2 h 206"/>
                  <a:gd name="T66" fmla="*/ 0 w 245"/>
                  <a:gd name="T67" fmla="*/ 2 h 206"/>
                  <a:gd name="T68" fmla="*/ 0 w 245"/>
                  <a:gd name="T69" fmla="*/ 2 h 206"/>
                  <a:gd name="T70" fmla="*/ 0 w 245"/>
                  <a:gd name="T71" fmla="*/ 2 h 206"/>
                  <a:gd name="T72" fmla="*/ 0 w 245"/>
                  <a:gd name="T73" fmla="*/ 2 h 206"/>
                  <a:gd name="T74" fmla="*/ 0 w 245"/>
                  <a:gd name="T75" fmla="*/ 2 h 206"/>
                  <a:gd name="T76" fmla="*/ 0 w 245"/>
                  <a:gd name="T77" fmla="*/ 1 h 206"/>
                  <a:gd name="T78" fmla="*/ 0 w 245"/>
                  <a:gd name="T79" fmla="*/ 1 h 206"/>
                  <a:gd name="T80" fmla="*/ 0 w 245"/>
                  <a:gd name="T81" fmla="*/ 1 h 206"/>
                  <a:gd name="T82" fmla="*/ 0 w 245"/>
                  <a:gd name="T83" fmla="*/ 1 h 206"/>
                  <a:gd name="T84" fmla="*/ 0 w 245"/>
                  <a:gd name="T85" fmla="*/ 1 h 206"/>
                  <a:gd name="T86" fmla="*/ 0 w 245"/>
                  <a:gd name="T87" fmla="*/ 1 h 206"/>
                  <a:gd name="T88" fmla="*/ 0 w 245"/>
                  <a:gd name="T89" fmla="*/ 1 h 206"/>
                  <a:gd name="T90" fmla="*/ 0 w 245"/>
                  <a:gd name="T91" fmla="*/ 1 h 206"/>
                  <a:gd name="T92" fmla="*/ 0 w 245"/>
                  <a:gd name="T93" fmla="*/ 1 h 206"/>
                  <a:gd name="T94" fmla="*/ 0 w 245"/>
                  <a:gd name="T95" fmla="*/ 1 h 206"/>
                  <a:gd name="T96" fmla="*/ 0 w 245"/>
                  <a:gd name="T97" fmla="*/ 1 h 206"/>
                  <a:gd name="T98" fmla="*/ 0 w 245"/>
                  <a:gd name="T99" fmla="*/ 1 h 206"/>
                  <a:gd name="T100" fmla="*/ 0 w 245"/>
                  <a:gd name="T101" fmla="*/ 1 h 206"/>
                  <a:gd name="T102" fmla="*/ 0 w 245"/>
                  <a:gd name="T103" fmla="*/ 1 h 206"/>
                  <a:gd name="T104" fmla="*/ 0 w 245"/>
                  <a:gd name="T105" fmla="*/ 1 h 206"/>
                  <a:gd name="T106" fmla="*/ 0 w 245"/>
                  <a:gd name="T107" fmla="*/ 1 h 206"/>
                  <a:gd name="T108" fmla="*/ 0 w 245"/>
                  <a:gd name="T109" fmla="*/ 0 h 206"/>
                  <a:gd name="T110" fmla="*/ 0 w 245"/>
                  <a:gd name="T111" fmla="*/ 1 h 206"/>
                  <a:gd name="T112" fmla="*/ 0 w 245"/>
                  <a:gd name="T113" fmla="*/ 1 h 206"/>
                  <a:gd name="T114" fmla="*/ 0 w 245"/>
                  <a:gd name="T115" fmla="*/ 1 h 206"/>
                  <a:gd name="T116" fmla="*/ 0 w 245"/>
                  <a:gd name="T117" fmla="*/ 1 h 206"/>
                  <a:gd name="T118" fmla="*/ 0 w 245"/>
                  <a:gd name="T119" fmla="*/ 1 h 206"/>
                  <a:gd name="T120" fmla="*/ 0 w 245"/>
                  <a:gd name="T121" fmla="*/ 1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Freeform 40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0 w 159"/>
                  <a:gd name="T1" fmla="*/ 1 h 160"/>
                  <a:gd name="T2" fmla="*/ 0 w 159"/>
                  <a:gd name="T3" fmla="*/ 1 h 160"/>
                  <a:gd name="T4" fmla="*/ 0 w 159"/>
                  <a:gd name="T5" fmla="*/ 1 h 160"/>
                  <a:gd name="T6" fmla="*/ 0 w 159"/>
                  <a:gd name="T7" fmla="*/ 1 h 160"/>
                  <a:gd name="T8" fmla="*/ 0 w 159"/>
                  <a:gd name="T9" fmla="*/ 1 h 160"/>
                  <a:gd name="T10" fmla="*/ 0 w 159"/>
                  <a:gd name="T11" fmla="*/ 1 h 160"/>
                  <a:gd name="T12" fmla="*/ 0 w 159"/>
                  <a:gd name="T13" fmla="*/ 1 h 160"/>
                  <a:gd name="T14" fmla="*/ 0 w 159"/>
                  <a:gd name="T15" fmla="*/ 2 h 160"/>
                  <a:gd name="T16" fmla="*/ 0 w 159"/>
                  <a:gd name="T17" fmla="*/ 2 h 160"/>
                  <a:gd name="T18" fmla="*/ 0 w 159"/>
                  <a:gd name="T19" fmla="*/ 2 h 160"/>
                  <a:gd name="T20" fmla="*/ 0 w 159"/>
                  <a:gd name="T21" fmla="*/ 2 h 160"/>
                  <a:gd name="T22" fmla="*/ 0 w 159"/>
                  <a:gd name="T23" fmla="*/ 2 h 160"/>
                  <a:gd name="T24" fmla="*/ 0 w 159"/>
                  <a:gd name="T25" fmla="*/ 2 h 160"/>
                  <a:gd name="T26" fmla="*/ 0 w 159"/>
                  <a:gd name="T27" fmla="*/ 2 h 160"/>
                  <a:gd name="T28" fmla="*/ 0 w 159"/>
                  <a:gd name="T29" fmla="*/ 2 h 160"/>
                  <a:gd name="T30" fmla="*/ 0 w 159"/>
                  <a:gd name="T31" fmla="*/ 2 h 160"/>
                  <a:gd name="T32" fmla="*/ 0 w 159"/>
                  <a:gd name="T33" fmla="*/ 2 h 160"/>
                  <a:gd name="T34" fmla="*/ 0 w 159"/>
                  <a:gd name="T35" fmla="*/ 2 h 160"/>
                  <a:gd name="T36" fmla="*/ 0 w 159"/>
                  <a:gd name="T37" fmla="*/ 2 h 160"/>
                  <a:gd name="T38" fmla="*/ 0 w 159"/>
                  <a:gd name="T39" fmla="*/ 1 h 160"/>
                  <a:gd name="T40" fmla="*/ 0 w 159"/>
                  <a:gd name="T41" fmla="*/ 1 h 160"/>
                  <a:gd name="T42" fmla="*/ 0 w 159"/>
                  <a:gd name="T43" fmla="*/ 1 h 160"/>
                  <a:gd name="T44" fmla="*/ 0 w 159"/>
                  <a:gd name="T45" fmla="*/ 1 h 160"/>
                  <a:gd name="T46" fmla="*/ 0 w 159"/>
                  <a:gd name="T47" fmla="*/ 1 h 160"/>
                  <a:gd name="T48" fmla="*/ 0 w 159"/>
                  <a:gd name="T49" fmla="*/ 1 h 160"/>
                  <a:gd name="T50" fmla="*/ 0 w 159"/>
                  <a:gd name="T51" fmla="*/ 1 h 160"/>
                  <a:gd name="T52" fmla="*/ 0 w 159"/>
                  <a:gd name="T53" fmla="*/ 1 h 160"/>
                  <a:gd name="T54" fmla="*/ 0 w 159"/>
                  <a:gd name="T55" fmla="*/ 1 h 160"/>
                  <a:gd name="T56" fmla="*/ 0 w 159"/>
                  <a:gd name="T57" fmla="*/ 1 h 160"/>
                  <a:gd name="T58" fmla="*/ 0 w 159"/>
                  <a:gd name="T59" fmla="*/ 1 h 160"/>
                  <a:gd name="T60" fmla="*/ 0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0 w 159"/>
                  <a:gd name="T67" fmla="*/ 1 h 160"/>
                  <a:gd name="T68" fmla="*/ 0 w 159"/>
                  <a:gd name="T69" fmla="*/ 1 h 160"/>
                  <a:gd name="T70" fmla="*/ 0 w 159"/>
                  <a:gd name="T71" fmla="*/ 1 h 160"/>
                  <a:gd name="T72" fmla="*/ 0 w 159"/>
                  <a:gd name="T73" fmla="*/ 1 h 160"/>
                  <a:gd name="T74" fmla="*/ 0 w 159"/>
                  <a:gd name="T75" fmla="*/ 1 h 160"/>
                  <a:gd name="T76" fmla="*/ 0 w 159"/>
                  <a:gd name="T77" fmla="*/ 1 h 160"/>
                  <a:gd name="T78" fmla="*/ 0 w 159"/>
                  <a:gd name="T79" fmla="*/ 1 h 160"/>
                  <a:gd name="T80" fmla="*/ 0 w 159"/>
                  <a:gd name="T81" fmla="*/ 1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41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0 w 399"/>
                  <a:gd name="T1" fmla="*/ 1 h 332"/>
                  <a:gd name="T2" fmla="*/ 0 w 399"/>
                  <a:gd name="T3" fmla="*/ 1 h 332"/>
                  <a:gd name="T4" fmla="*/ 0 w 399"/>
                  <a:gd name="T5" fmla="*/ 2 h 332"/>
                  <a:gd name="T6" fmla="*/ 0 w 399"/>
                  <a:gd name="T7" fmla="*/ 2 h 332"/>
                  <a:gd name="T8" fmla="*/ 0 w 399"/>
                  <a:gd name="T9" fmla="*/ 2 h 332"/>
                  <a:gd name="T10" fmla="*/ 0 w 399"/>
                  <a:gd name="T11" fmla="*/ 2 h 332"/>
                  <a:gd name="T12" fmla="*/ 0 w 399"/>
                  <a:gd name="T13" fmla="*/ 3 h 332"/>
                  <a:gd name="T14" fmla="*/ 0 w 399"/>
                  <a:gd name="T15" fmla="*/ 3 h 332"/>
                  <a:gd name="T16" fmla="*/ 0 w 399"/>
                  <a:gd name="T17" fmla="*/ 3 h 332"/>
                  <a:gd name="T18" fmla="*/ 0 w 399"/>
                  <a:gd name="T19" fmla="*/ 3 h 332"/>
                  <a:gd name="T20" fmla="*/ 0 w 399"/>
                  <a:gd name="T21" fmla="*/ 3 h 332"/>
                  <a:gd name="T22" fmla="*/ 0 w 399"/>
                  <a:gd name="T23" fmla="*/ 3 h 332"/>
                  <a:gd name="T24" fmla="*/ 0 w 399"/>
                  <a:gd name="T25" fmla="*/ 3 h 332"/>
                  <a:gd name="T26" fmla="*/ 0 w 399"/>
                  <a:gd name="T27" fmla="*/ 3 h 332"/>
                  <a:gd name="T28" fmla="*/ 0 w 399"/>
                  <a:gd name="T29" fmla="*/ 3 h 332"/>
                  <a:gd name="T30" fmla="*/ 0 w 399"/>
                  <a:gd name="T31" fmla="*/ 3 h 332"/>
                  <a:gd name="T32" fmla="*/ 0 w 399"/>
                  <a:gd name="T33" fmla="*/ 3 h 332"/>
                  <a:gd name="T34" fmla="*/ 0 w 399"/>
                  <a:gd name="T35" fmla="*/ 3 h 332"/>
                  <a:gd name="T36" fmla="*/ 0 w 399"/>
                  <a:gd name="T37" fmla="*/ 3 h 332"/>
                  <a:gd name="T38" fmla="*/ 0 w 399"/>
                  <a:gd name="T39" fmla="*/ 3 h 332"/>
                  <a:gd name="T40" fmla="*/ 0 w 399"/>
                  <a:gd name="T41" fmla="*/ 3 h 332"/>
                  <a:gd name="T42" fmla="*/ 0 w 399"/>
                  <a:gd name="T43" fmla="*/ 3 h 332"/>
                  <a:gd name="T44" fmla="*/ 0 w 399"/>
                  <a:gd name="T45" fmla="*/ 3 h 332"/>
                  <a:gd name="T46" fmla="*/ 0 w 399"/>
                  <a:gd name="T47" fmla="*/ 3 h 332"/>
                  <a:gd name="T48" fmla="*/ 0 w 399"/>
                  <a:gd name="T49" fmla="*/ 3 h 332"/>
                  <a:gd name="T50" fmla="*/ 0 w 399"/>
                  <a:gd name="T51" fmla="*/ 3 h 332"/>
                  <a:gd name="T52" fmla="*/ 0 w 399"/>
                  <a:gd name="T53" fmla="*/ 3 h 332"/>
                  <a:gd name="T54" fmla="*/ 0 w 399"/>
                  <a:gd name="T55" fmla="*/ 3 h 332"/>
                  <a:gd name="T56" fmla="*/ 0 w 399"/>
                  <a:gd name="T57" fmla="*/ 2 h 332"/>
                  <a:gd name="T58" fmla="*/ 0 w 399"/>
                  <a:gd name="T59" fmla="*/ 2 h 332"/>
                  <a:gd name="T60" fmla="*/ 0 w 399"/>
                  <a:gd name="T61" fmla="*/ 2 h 332"/>
                  <a:gd name="T62" fmla="*/ 0 w 399"/>
                  <a:gd name="T63" fmla="*/ 2 h 332"/>
                  <a:gd name="T64" fmla="*/ 0 w 399"/>
                  <a:gd name="T65" fmla="*/ 2 h 332"/>
                  <a:gd name="T66" fmla="*/ 0 w 399"/>
                  <a:gd name="T67" fmla="*/ 1 h 332"/>
                  <a:gd name="T68" fmla="*/ 0 w 399"/>
                  <a:gd name="T69" fmla="*/ 1 h 332"/>
                  <a:gd name="T70" fmla="*/ 0 w 399"/>
                  <a:gd name="T71" fmla="*/ 1 h 332"/>
                  <a:gd name="T72" fmla="*/ 0 w 399"/>
                  <a:gd name="T73" fmla="*/ 1 h 332"/>
                  <a:gd name="T74" fmla="*/ 0 w 399"/>
                  <a:gd name="T75" fmla="*/ 1 h 332"/>
                  <a:gd name="T76" fmla="*/ 0 w 399"/>
                  <a:gd name="T77" fmla="*/ 1 h 332"/>
                  <a:gd name="T78" fmla="*/ 0 w 399"/>
                  <a:gd name="T79" fmla="*/ 1 h 332"/>
                  <a:gd name="T80" fmla="*/ 0 w 399"/>
                  <a:gd name="T81" fmla="*/ 0 h 332"/>
                  <a:gd name="T82" fmla="*/ 0 w 399"/>
                  <a:gd name="T83" fmla="*/ 1 h 332"/>
                  <a:gd name="T84" fmla="*/ 0 w 399"/>
                  <a:gd name="T85" fmla="*/ 1 h 332"/>
                  <a:gd name="T86" fmla="*/ 0 w 399"/>
                  <a:gd name="T87" fmla="*/ 1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Freeform 42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0 w 348"/>
                  <a:gd name="T1" fmla="*/ 0 h 222"/>
                  <a:gd name="T2" fmla="*/ 0 w 348"/>
                  <a:gd name="T3" fmla="*/ 0 h 222"/>
                  <a:gd name="T4" fmla="*/ 0 w 348"/>
                  <a:gd name="T5" fmla="*/ 0 h 222"/>
                  <a:gd name="T6" fmla="*/ 0 w 348"/>
                  <a:gd name="T7" fmla="*/ 0 h 222"/>
                  <a:gd name="T8" fmla="*/ 0 w 348"/>
                  <a:gd name="T9" fmla="*/ 0 h 222"/>
                  <a:gd name="T10" fmla="*/ 0 w 348"/>
                  <a:gd name="T11" fmla="*/ 1 h 222"/>
                  <a:gd name="T12" fmla="*/ 0 w 348"/>
                  <a:gd name="T13" fmla="*/ 1 h 222"/>
                  <a:gd name="T14" fmla="*/ 0 w 348"/>
                  <a:gd name="T15" fmla="*/ 1 h 222"/>
                  <a:gd name="T16" fmla="*/ 0 w 348"/>
                  <a:gd name="T17" fmla="*/ 1 h 222"/>
                  <a:gd name="T18" fmla="*/ 0 w 348"/>
                  <a:gd name="T19" fmla="*/ 1 h 222"/>
                  <a:gd name="T20" fmla="*/ 0 w 348"/>
                  <a:gd name="T21" fmla="*/ 1 h 222"/>
                  <a:gd name="T22" fmla="*/ 0 w 348"/>
                  <a:gd name="T23" fmla="*/ 1 h 222"/>
                  <a:gd name="T24" fmla="*/ 0 w 348"/>
                  <a:gd name="T25" fmla="*/ 1 h 222"/>
                  <a:gd name="T26" fmla="*/ 0 w 348"/>
                  <a:gd name="T27" fmla="*/ 1 h 222"/>
                  <a:gd name="T28" fmla="*/ 0 w 348"/>
                  <a:gd name="T29" fmla="*/ 1 h 222"/>
                  <a:gd name="T30" fmla="*/ 0 w 348"/>
                  <a:gd name="T31" fmla="*/ 1 h 222"/>
                  <a:gd name="T32" fmla="*/ 0 w 348"/>
                  <a:gd name="T33" fmla="*/ 1 h 222"/>
                  <a:gd name="T34" fmla="*/ 0 w 348"/>
                  <a:gd name="T35" fmla="*/ 1 h 222"/>
                  <a:gd name="T36" fmla="*/ 0 w 348"/>
                  <a:gd name="T37" fmla="*/ 1 h 222"/>
                  <a:gd name="T38" fmla="*/ 0 w 348"/>
                  <a:gd name="T39" fmla="*/ 1 h 222"/>
                  <a:gd name="T40" fmla="*/ 0 w 348"/>
                  <a:gd name="T41" fmla="*/ 1 h 222"/>
                  <a:gd name="T42" fmla="*/ 0 w 348"/>
                  <a:gd name="T43" fmla="*/ 1 h 222"/>
                  <a:gd name="T44" fmla="*/ 0 w 348"/>
                  <a:gd name="T45" fmla="*/ 1 h 222"/>
                  <a:gd name="T46" fmla="*/ 0 w 348"/>
                  <a:gd name="T47" fmla="*/ 1 h 222"/>
                  <a:gd name="T48" fmla="*/ 0 w 348"/>
                  <a:gd name="T49" fmla="*/ 1 h 222"/>
                  <a:gd name="T50" fmla="*/ 0 w 348"/>
                  <a:gd name="T51" fmla="*/ 0 h 222"/>
                  <a:gd name="T52" fmla="*/ 0 w 348"/>
                  <a:gd name="T53" fmla="*/ 0 h 222"/>
                  <a:gd name="T54" fmla="*/ 0 w 348"/>
                  <a:gd name="T55" fmla="*/ 0 h 222"/>
                  <a:gd name="T56" fmla="*/ 0 w 348"/>
                  <a:gd name="T57" fmla="*/ 0 h 222"/>
                  <a:gd name="T58" fmla="*/ 0 w 348"/>
                  <a:gd name="T59" fmla="*/ 0 h 222"/>
                  <a:gd name="T60" fmla="*/ 0 w 348"/>
                  <a:gd name="T61" fmla="*/ 0 h 222"/>
                  <a:gd name="T62" fmla="*/ 0 w 348"/>
                  <a:gd name="T63" fmla="*/ 0 h 222"/>
                  <a:gd name="T64" fmla="*/ 0 w 348"/>
                  <a:gd name="T65" fmla="*/ 0 h 222"/>
                  <a:gd name="T66" fmla="*/ 0 w 348"/>
                  <a:gd name="T67" fmla="*/ 0 h 222"/>
                  <a:gd name="T68" fmla="*/ 0 w 348"/>
                  <a:gd name="T69" fmla="*/ 0 h 222"/>
                  <a:gd name="T70" fmla="*/ 0 w 348"/>
                  <a:gd name="T71" fmla="*/ 0 h 222"/>
                  <a:gd name="T72" fmla="*/ 0 w 348"/>
                  <a:gd name="T73" fmla="*/ 0 h 222"/>
                  <a:gd name="T74" fmla="*/ 0 w 348"/>
                  <a:gd name="T75" fmla="*/ 0 h 222"/>
                  <a:gd name="T76" fmla="*/ 0 w 348"/>
                  <a:gd name="T77" fmla="*/ 0 h 222"/>
                  <a:gd name="T78" fmla="*/ 0 w 348"/>
                  <a:gd name="T79" fmla="*/ 0 h 222"/>
                  <a:gd name="T80" fmla="*/ 0 w 348"/>
                  <a:gd name="T81" fmla="*/ 0 h 222"/>
                  <a:gd name="T82" fmla="*/ 0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0 w 348"/>
                  <a:gd name="T91" fmla="*/ 0 h 222"/>
                  <a:gd name="T92" fmla="*/ 0 w 348"/>
                  <a:gd name="T93" fmla="*/ 0 h 222"/>
                  <a:gd name="T94" fmla="*/ 0 w 348"/>
                  <a:gd name="T95" fmla="*/ 0 h 222"/>
                  <a:gd name="T96" fmla="*/ 0 w 348"/>
                  <a:gd name="T97" fmla="*/ 0 h 222"/>
                  <a:gd name="T98" fmla="*/ 0 w 348"/>
                  <a:gd name="T99" fmla="*/ 0 h 222"/>
                  <a:gd name="T100" fmla="*/ 0 w 348"/>
                  <a:gd name="T101" fmla="*/ 0 h 222"/>
                  <a:gd name="T102" fmla="*/ 0 w 348"/>
                  <a:gd name="T103" fmla="*/ 0 h 222"/>
                  <a:gd name="T104" fmla="*/ 0 w 348"/>
                  <a:gd name="T105" fmla="*/ 0 h 222"/>
                  <a:gd name="T106" fmla="*/ 0 w 348"/>
                  <a:gd name="T107" fmla="*/ 0 h 222"/>
                  <a:gd name="T108" fmla="*/ 0 w 348"/>
                  <a:gd name="T109" fmla="*/ 0 h 222"/>
                  <a:gd name="T110" fmla="*/ 0 w 348"/>
                  <a:gd name="T111" fmla="*/ 0 h 222"/>
                  <a:gd name="T112" fmla="*/ 0 w 348"/>
                  <a:gd name="T113" fmla="*/ 0 h 222"/>
                  <a:gd name="T114" fmla="*/ 0 w 348"/>
                  <a:gd name="T115" fmla="*/ 0 h 222"/>
                  <a:gd name="T116" fmla="*/ 0 w 348"/>
                  <a:gd name="T117" fmla="*/ 0 h 222"/>
                  <a:gd name="T118" fmla="*/ 0 w 348"/>
                  <a:gd name="T119" fmla="*/ 0 h 222"/>
                  <a:gd name="T120" fmla="*/ 0 w 348"/>
                  <a:gd name="T121" fmla="*/ 0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6" name="Freeform 43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0 h 207"/>
                  <a:gd name="T2" fmla="*/ 0 w 142"/>
                  <a:gd name="T3" fmla="*/ 1 h 207"/>
                  <a:gd name="T4" fmla="*/ 0 w 142"/>
                  <a:gd name="T5" fmla="*/ 1 h 207"/>
                  <a:gd name="T6" fmla="*/ 0 w 142"/>
                  <a:gd name="T7" fmla="*/ 1 h 207"/>
                  <a:gd name="T8" fmla="*/ 0 w 142"/>
                  <a:gd name="T9" fmla="*/ 1 h 207"/>
                  <a:gd name="T10" fmla="*/ 0 w 142"/>
                  <a:gd name="T11" fmla="*/ 1 h 207"/>
                  <a:gd name="T12" fmla="*/ 0 w 142"/>
                  <a:gd name="T13" fmla="*/ 1 h 207"/>
                  <a:gd name="T14" fmla="*/ 0 w 142"/>
                  <a:gd name="T15" fmla="*/ 1 h 207"/>
                  <a:gd name="T16" fmla="*/ 0 w 142"/>
                  <a:gd name="T17" fmla="*/ 1 h 207"/>
                  <a:gd name="T18" fmla="*/ 0 w 142"/>
                  <a:gd name="T19" fmla="*/ 1 h 207"/>
                  <a:gd name="T20" fmla="*/ 0 w 142"/>
                  <a:gd name="T21" fmla="*/ 1 h 207"/>
                  <a:gd name="T22" fmla="*/ 0 w 142"/>
                  <a:gd name="T23" fmla="*/ 1 h 207"/>
                  <a:gd name="T24" fmla="*/ 0 w 142"/>
                  <a:gd name="T25" fmla="*/ 1 h 207"/>
                  <a:gd name="T26" fmla="*/ 0 w 142"/>
                  <a:gd name="T27" fmla="*/ 1 h 207"/>
                  <a:gd name="T28" fmla="*/ 0 w 142"/>
                  <a:gd name="T29" fmla="*/ 1 h 207"/>
                  <a:gd name="T30" fmla="*/ 0 w 142"/>
                  <a:gd name="T31" fmla="*/ 1 h 207"/>
                  <a:gd name="T32" fmla="*/ 0 w 142"/>
                  <a:gd name="T33" fmla="*/ 1 h 207"/>
                  <a:gd name="T34" fmla="*/ 0 w 142"/>
                  <a:gd name="T35" fmla="*/ 1 h 207"/>
                  <a:gd name="T36" fmla="*/ 0 w 142"/>
                  <a:gd name="T37" fmla="*/ 1 h 207"/>
                  <a:gd name="T38" fmla="*/ 0 w 142"/>
                  <a:gd name="T39" fmla="*/ 1 h 207"/>
                  <a:gd name="T40" fmla="*/ 0 w 142"/>
                  <a:gd name="T41" fmla="*/ 1 h 207"/>
                  <a:gd name="T42" fmla="*/ 0 w 142"/>
                  <a:gd name="T43" fmla="*/ 1 h 207"/>
                  <a:gd name="T44" fmla="*/ 0 w 142"/>
                  <a:gd name="T45" fmla="*/ 0 h 207"/>
                  <a:gd name="T46" fmla="*/ 0 w 142"/>
                  <a:gd name="T47" fmla="*/ 0 h 207"/>
                  <a:gd name="T48" fmla="*/ 0 w 142"/>
                  <a:gd name="T49" fmla="*/ 0 h 207"/>
                  <a:gd name="T50" fmla="*/ 0 w 142"/>
                  <a:gd name="T51" fmla="*/ 0 h 207"/>
                  <a:gd name="T52" fmla="*/ 0 w 142"/>
                  <a:gd name="T53" fmla="*/ 0 h 207"/>
                  <a:gd name="T54" fmla="*/ 0 w 142"/>
                  <a:gd name="T55" fmla="*/ 0 h 207"/>
                  <a:gd name="T56" fmla="*/ 0 w 142"/>
                  <a:gd name="T57" fmla="*/ 0 h 207"/>
                  <a:gd name="T58" fmla="*/ 0 w 142"/>
                  <a:gd name="T59" fmla="*/ 0 h 207"/>
                  <a:gd name="T60" fmla="*/ 0 w 142"/>
                  <a:gd name="T61" fmla="*/ 0 h 207"/>
                  <a:gd name="T62" fmla="*/ 0 w 142"/>
                  <a:gd name="T63" fmla="*/ 0 h 207"/>
                  <a:gd name="T64" fmla="*/ 0 w 142"/>
                  <a:gd name="T65" fmla="*/ 0 h 207"/>
                  <a:gd name="T66" fmla="*/ 0 w 142"/>
                  <a:gd name="T67" fmla="*/ 0 h 207"/>
                  <a:gd name="T68" fmla="*/ 0 w 142"/>
                  <a:gd name="T69" fmla="*/ 0 h 207"/>
                  <a:gd name="T70" fmla="*/ 0 w 142"/>
                  <a:gd name="T71" fmla="*/ 0 h 207"/>
                  <a:gd name="T72" fmla="*/ 0 w 142"/>
                  <a:gd name="T73" fmla="*/ 0 h 207"/>
                  <a:gd name="T74" fmla="*/ 0 w 142"/>
                  <a:gd name="T75" fmla="*/ 0 h 207"/>
                  <a:gd name="T76" fmla="*/ 0 w 142"/>
                  <a:gd name="T77" fmla="*/ 0 h 207"/>
                  <a:gd name="T78" fmla="*/ 0 w 142"/>
                  <a:gd name="T79" fmla="*/ 0 h 207"/>
                  <a:gd name="T80" fmla="*/ 0 w 142"/>
                  <a:gd name="T81" fmla="*/ 0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7" name="Freeform 44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0 w 303"/>
                  <a:gd name="T1" fmla="*/ 0 h 272"/>
                  <a:gd name="T2" fmla="*/ 0 w 303"/>
                  <a:gd name="T3" fmla="*/ 0 h 272"/>
                  <a:gd name="T4" fmla="*/ 0 w 303"/>
                  <a:gd name="T5" fmla="*/ 1 h 272"/>
                  <a:gd name="T6" fmla="*/ 0 w 303"/>
                  <a:gd name="T7" fmla="*/ 1 h 272"/>
                  <a:gd name="T8" fmla="*/ 0 w 303"/>
                  <a:gd name="T9" fmla="*/ 1 h 272"/>
                  <a:gd name="T10" fmla="*/ 0 w 303"/>
                  <a:gd name="T11" fmla="*/ 1 h 272"/>
                  <a:gd name="T12" fmla="*/ 0 w 303"/>
                  <a:gd name="T13" fmla="*/ 1 h 272"/>
                  <a:gd name="T14" fmla="*/ 0 w 303"/>
                  <a:gd name="T15" fmla="*/ 1 h 272"/>
                  <a:gd name="T16" fmla="*/ 0 w 303"/>
                  <a:gd name="T17" fmla="*/ 1 h 272"/>
                  <a:gd name="T18" fmla="*/ 0 w 303"/>
                  <a:gd name="T19" fmla="*/ 1 h 272"/>
                  <a:gd name="T20" fmla="*/ 0 w 303"/>
                  <a:gd name="T21" fmla="*/ 2 h 272"/>
                  <a:gd name="T22" fmla="*/ 0 w 303"/>
                  <a:gd name="T23" fmla="*/ 2 h 272"/>
                  <a:gd name="T24" fmla="*/ 0 w 303"/>
                  <a:gd name="T25" fmla="*/ 2 h 272"/>
                  <a:gd name="T26" fmla="*/ 0 w 303"/>
                  <a:gd name="T27" fmla="*/ 2 h 272"/>
                  <a:gd name="T28" fmla="*/ 0 w 303"/>
                  <a:gd name="T29" fmla="*/ 1 h 272"/>
                  <a:gd name="T30" fmla="*/ 0 w 303"/>
                  <a:gd name="T31" fmla="*/ 1 h 272"/>
                  <a:gd name="T32" fmla="*/ 0 w 303"/>
                  <a:gd name="T33" fmla="*/ 1 h 272"/>
                  <a:gd name="T34" fmla="*/ 0 w 303"/>
                  <a:gd name="T35" fmla="*/ 1 h 272"/>
                  <a:gd name="T36" fmla="*/ 0 w 303"/>
                  <a:gd name="T37" fmla="*/ 1 h 272"/>
                  <a:gd name="T38" fmla="*/ 0 w 303"/>
                  <a:gd name="T39" fmla="*/ 1 h 272"/>
                  <a:gd name="T40" fmla="*/ 0 w 303"/>
                  <a:gd name="T41" fmla="*/ 0 h 272"/>
                  <a:gd name="T42" fmla="*/ 0 w 303"/>
                  <a:gd name="T43" fmla="*/ 0 h 272"/>
                  <a:gd name="T44" fmla="*/ 0 w 303"/>
                  <a:gd name="T45" fmla="*/ 0 h 272"/>
                  <a:gd name="T46" fmla="*/ 0 w 303"/>
                  <a:gd name="T47" fmla="*/ 0 h 272"/>
                  <a:gd name="T48" fmla="*/ 0 w 303"/>
                  <a:gd name="T49" fmla="*/ 0 h 272"/>
                  <a:gd name="T50" fmla="*/ 0 w 303"/>
                  <a:gd name="T51" fmla="*/ 0 h 272"/>
                  <a:gd name="T52" fmla="*/ 0 w 303"/>
                  <a:gd name="T53" fmla="*/ 0 h 272"/>
                  <a:gd name="T54" fmla="*/ 0 w 303"/>
                  <a:gd name="T55" fmla="*/ 0 h 272"/>
                  <a:gd name="T56" fmla="*/ 0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0 w 303"/>
                  <a:gd name="T63" fmla="*/ 0 h 272"/>
                  <a:gd name="T64" fmla="*/ 0 w 303"/>
                  <a:gd name="T65" fmla="*/ 0 h 272"/>
                  <a:gd name="T66" fmla="*/ 0 w 303"/>
                  <a:gd name="T67" fmla="*/ 0 h 272"/>
                  <a:gd name="T68" fmla="*/ 0 w 303"/>
                  <a:gd name="T69" fmla="*/ 0 h 272"/>
                  <a:gd name="T70" fmla="*/ 0 w 303"/>
                  <a:gd name="T71" fmla="*/ 0 h 272"/>
                  <a:gd name="T72" fmla="*/ 0 w 303"/>
                  <a:gd name="T73" fmla="*/ 0 h 272"/>
                  <a:gd name="T74" fmla="*/ 0 w 303"/>
                  <a:gd name="T75" fmla="*/ 0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21" name="Group 45"/>
          <p:cNvGrpSpPr>
            <a:grpSpLocks/>
          </p:cNvGrpSpPr>
          <p:nvPr/>
        </p:nvGrpSpPr>
        <p:grpSpPr bwMode="auto">
          <a:xfrm>
            <a:off x="1917700" y="2074863"/>
            <a:ext cx="495300" cy="622300"/>
            <a:chOff x="2870" y="1518"/>
            <a:chExt cx="292" cy="320"/>
          </a:xfrm>
        </p:grpSpPr>
        <p:graphicFrame>
          <p:nvGraphicFramePr>
            <p:cNvPr id="13386" name="Object 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6" name="Clip" r:id="rId4" imgW="826829" imgH="840406" progId="MS_ClipArt_Gallery.2">
                    <p:embed/>
                  </p:oleObj>
                </mc:Choice>
                <mc:Fallback>
                  <p:oleObj name="Clip" r:id="rId4" imgW="826829" imgH="840406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7" name="Object 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7" name="Clip" r:id="rId6" imgW="1268295" imgH="1199426" progId="MS_ClipArt_Gallery.2">
                    <p:embed/>
                  </p:oleObj>
                </mc:Choice>
                <mc:Fallback>
                  <p:oleObj name="Clip" r:id="rId6" imgW="1268295" imgH="1199426" progId="MS_ClipArt_Gallery.2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2" name="Group 48"/>
          <p:cNvGrpSpPr>
            <a:grpSpLocks/>
          </p:cNvGrpSpPr>
          <p:nvPr/>
        </p:nvGrpSpPr>
        <p:grpSpPr bwMode="auto">
          <a:xfrm>
            <a:off x="2776538" y="1595438"/>
            <a:ext cx="495300" cy="622300"/>
            <a:chOff x="2870" y="1518"/>
            <a:chExt cx="292" cy="320"/>
          </a:xfrm>
        </p:grpSpPr>
        <p:graphicFrame>
          <p:nvGraphicFramePr>
            <p:cNvPr id="13384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8" name="Clip" r:id="rId8" imgW="826829" imgH="840406" progId="MS_ClipArt_Gallery.2">
                    <p:embed/>
                  </p:oleObj>
                </mc:Choice>
                <mc:Fallback>
                  <p:oleObj name="Clip" r:id="rId8" imgW="826829" imgH="840406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5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9" name="Clip" r:id="rId9" imgW="1268295" imgH="1199426" progId="MS_ClipArt_Gallery.2">
                    <p:embed/>
                  </p:oleObj>
                </mc:Choice>
                <mc:Fallback>
                  <p:oleObj name="Clip" r:id="rId9" imgW="1268295" imgH="1199426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3" name="Text Box 51"/>
          <p:cNvSpPr txBox="1">
            <a:spLocks noChangeArrowheads="1"/>
          </p:cNvSpPr>
          <p:nvPr/>
        </p:nvSpPr>
        <p:spPr bwMode="auto">
          <a:xfrm>
            <a:off x="1701800" y="2595563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H1</a:t>
            </a:r>
          </a:p>
        </p:txBody>
      </p:sp>
      <p:sp>
        <p:nvSpPr>
          <p:cNvPr id="13324" name="Text Box 52"/>
          <p:cNvSpPr txBox="1">
            <a:spLocks noChangeArrowheads="1"/>
          </p:cNvSpPr>
          <p:nvPr/>
        </p:nvSpPr>
        <p:spPr bwMode="auto">
          <a:xfrm>
            <a:off x="4302125" y="262413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R1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23850" y="2640013"/>
            <a:ext cx="5356225" cy="3916362"/>
            <a:chOff x="268" y="1180"/>
            <a:chExt cx="3374" cy="2467"/>
          </a:xfrm>
        </p:grpSpPr>
        <p:sp>
          <p:nvSpPr>
            <p:cNvPr id="13355" name="Line 5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6" name="Rectangle 55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7" name="Freeform 56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4"/>
                <a:gd name="T19" fmla="*/ 0 h 1668"/>
                <a:gd name="T20" fmla="*/ 3374 w 3374"/>
                <a:gd name="T21" fmla="*/ 1668 h 16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Rectangle 57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9" name="Text Box 58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AP MAC addr  H1 MAC addr  R1 MAC addr</a:t>
              </a:r>
            </a:p>
          </p:txBody>
        </p:sp>
        <p:sp>
          <p:nvSpPr>
            <p:cNvPr id="13360" name="Line 5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1" name="Line 6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2" name="Line 6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363" name="Group 62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13381" name="Rectangle 6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82" name="Freeform 6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83" name="Freeform 6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64" name="Group 66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13378" name="Rectangle 6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79" name="Freeform 6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80" name="Freeform 6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65" name="Group 70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13375" name="Rectangle 7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76" name="Freeform 7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77" name="Freeform 7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366" name="Line 74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367" name="Group 75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13372" name="Rectangle 76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73" name="Freeform 77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74" name="Freeform 78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368" name="Text Box 79"/>
            <p:cNvSpPr txBox="1">
              <a:spLocks noChangeArrowheads="1"/>
            </p:cNvSpPr>
            <p:nvPr/>
          </p:nvSpPr>
          <p:spPr bwMode="auto">
            <a:xfrm>
              <a:off x="523" y="3182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address 1</a:t>
              </a:r>
            </a:p>
          </p:txBody>
        </p:sp>
        <p:sp>
          <p:nvSpPr>
            <p:cNvPr id="13369" name="Text Box 80"/>
            <p:cNvSpPr txBox="1">
              <a:spLocks noChangeArrowheads="1"/>
            </p:cNvSpPr>
            <p:nvPr/>
          </p:nvSpPr>
          <p:spPr bwMode="auto">
            <a:xfrm>
              <a:off x="1500" y="3180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address 2</a:t>
              </a:r>
            </a:p>
          </p:txBody>
        </p:sp>
        <p:sp>
          <p:nvSpPr>
            <p:cNvPr id="13370" name="Text Box 81"/>
            <p:cNvSpPr txBox="1">
              <a:spLocks noChangeArrowheads="1"/>
            </p:cNvSpPr>
            <p:nvPr/>
          </p:nvSpPr>
          <p:spPr bwMode="auto">
            <a:xfrm>
              <a:off x="2480" y="3171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address 3</a:t>
              </a:r>
            </a:p>
          </p:txBody>
        </p:sp>
        <p:sp>
          <p:nvSpPr>
            <p:cNvPr id="13371" name="Text Box 82"/>
            <p:cNvSpPr txBox="1">
              <a:spLocks noChangeArrowheads="1"/>
            </p:cNvSpPr>
            <p:nvPr/>
          </p:nvSpPr>
          <p:spPr bwMode="auto">
            <a:xfrm>
              <a:off x="2619" y="3414"/>
              <a:ext cx="9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802.11 frame</a:t>
              </a:r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3786188" y="3057525"/>
            <a:ext cx="4225925" cy="2155825"/>
            <a:chOff x="2401" y="1771"/>
            <a:chExt cx="2662" cy="1358"/>
          </a:xfrm>
        </p:grpSpPr>
        <p:sp>
          <p:nvSpPr>
            <p:cNvPr id="13328" name="Freeform 84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9"/>
                <a:gd name="T16" fmla="*/ 0 h 441"/>
                <a:gd name="T17" fmla="*/ 2419 w 2419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85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0" name="Rectangle 86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1" name="Rectangle 87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2" name="Text Box 88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R1 MAC addr  H1 MAC addr </a:t>
              </a:r>
            </a:p>
          </p:txBody>
        </p:sp>
        <p:sp>
          <p:nvSpPr>
            <p:cNvPr id="13333" name="Line 89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4" name="Line 90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5" name="Line 91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336" name="Group 92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13352" name="Rectangle 9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53" name="Freeform 9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54" name="Freeform 9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37" name="Group 96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13349" name="Rectangle 9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50" name="Freeform 9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51" name="Freeform 9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38" name="Group 100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13346" name="Rectangle 10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47" name="Freeform 10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48" name="Freeform 10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39" name="Group 104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1334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44" name="Freeform 10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45" name="Freeform 10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340" name="Text Box 108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dest. address </a:t>
              </a:r>
            </a:p>
          </p:txBody>
        </p:sp>
        <p:sp>
          <p:nvSpPr>
            <p:cNvPr id="13341" name="Text Box 109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source address </a:t>
              </a:r>
            </a:p>
          </p:txBody>
        </p:sp>
        <p:sp>
          <p:nvSpPr>
            <p:cNvPr id="13342" name="Text Box 110"/>
            <p:cNvSpPr txBox="1">
              <a:spLocks noChangeArrowheads="1"/>
            </p:cNvSpPr>
            <p:nvPr/>
          </p:nvSpPr>
          <p:spPr bwMode="auto">
            <a:xfrm>
              <a:off x="4146" y="2896"/>
              <a:ext cx="9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802.3 frame</a:t>
              </a:r>
            </a:p>
          </p:txBody>
        </p:sp>
      </p:grpSp>
      <p:sp>
        <p:nvSpPr>
          <p:cNvPr id="13327" name="Rectangle 111"/>
          <p:cNvSpPr>
            <a:spLocks noChangeArrowheads="1"/>
          </p:cNvSpPr>
          <p:nvPr/>
        </p:nvSpPr>
        <p:spPr bwMode="auto">
          <a:xfrm>
            <a:off x="466725" y="3333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802.11 frame: addressing to AP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909050" y="6955417"/>
            <a:ext cx="187325" cy="19526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fld id="{D2B84B54-55DA-4C38-8328-4B12C68FA99E}" type="slidenum">
              <a:rPr lang="en-US" altLang="en-US" sz="800"/>
              <a:pPr/>
              <a:t>9</a:t>
            </a:fld>
            <a:endParaRPr lang="en-US" altLang="en-US" sz="800"/>
          </a:p>
        </p:txBody>
      </p:sp>
      <p:sp>
        <p:nvSpPr>
          <p:cNvPr id="13315" name="Oval 2"/>
          <p:cNvSpPr>
            <a:spLocks noChangeArrowheads="1"/>
          </p:cNvSpPr>
          <p:nvPr/>
        </p:nvSpPr>
        <p:spPr bwMode="auto">
          <a:xfrm>
            <a:off x="1566863" y="1661104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algn="ctr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3556000" y="317399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 flipV="1">
            <a:off x="5232400" y="2716792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5"/>
          <p:cNvGrpSpPr>
            <a:grpSpLocks/>
          </p:cNvGrpSpPr>
          <p:nvPr/>
        </p:nvGrpSpPr>
        <p:grpSpPr bwMode="auto">
          <a:xfrm>
            <a:off x="5994400" y="1878592"/>
            <a:ext cx="2362200" cy="1762125"/>
            <a:chOff x="3744" y="1392"/>
            <a:chExt cx="1488" cy="1110"/>
          </a:xfrm>
        </p:grpSpPr>
        <p:sp>
          <p:nvSpPr>
            <p:cNvPr id="13423" name="Freeform 6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2 w 2135"/>
                <a:gd name="T1" fmla="*/ 39 h 1662"/>
                <a:gd name="T2" fmla="*/ 8 w 2135"/>
                <a:gd name="T3" fmla="*/ 5 h 1662"/>
                <a:gd name="T4" fmla="*/ 52 w 2135"/>
                <a:gd name="T5" fmla="*/ 11 h 1662"/>
                <a:gd name="T6" fmla="*/ 97 w 2135"/>
                <a:gd name="T7" fmla="*/ 6 h 1662"/>
                <a:gd name="T8" fmla="*/ 160 w 2135"/>
                <a:gd name="T9" fmla="*/ 24 h 1662"/>
                <a:gd name="T10" fmla="*/ 161 w 2135"/>
                <a:gd name="T11" fmla="*/ 68 h 1662"/>
                <a:gd name="T12" fmla="*/ 126 w 2135"/>
                <a:gd name="T13" fmla="*/ 95 h 1662"/>
                <a:gd name="T14" fmla="*/ 65 w 2135"/>
                <a:gd name="T15" fmla="*/ 89 h 1662"/>
                <a:gd name="T16" fmla="*/ 40 w 2135"/>
                <a:gd name="T17" fmla="*/ 75 h 1662"/>
                <a:gd name="T18" fmla="*/ 15 w 2135"/>
                <a:gd name="T19" fmla="*/ 63 h 1662"/>
                <a:gd name="T20" fmla="*/ 2 w 2135"/>
                <a:gd name="T21" fmla="*/ 39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4" name="Text Box 7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</p:grpSp>
      <p:grpSp>
        <p:nvGrpSpPr>
          <p:cNvPr id="13319" name="Group 8"/>
          <p:cNvGrpSpPr>
            <a:grpSpLocks/>
          </p:cNvGrpSpPr>
          <p:nvPr/>
        </p:nvGrpSpPr>
        <p:grpSpPr bwMode="auto">
          <a:xfrm>
            <a:off x="4673600" y="2729492"/>
            <a:ext cx="787400" cy="525462"/>
            <a:chOff x="2960" y="1439"/>
            <a:chExt cx="496" cy="331"/>
          </a:xfrm>
        </p:grpSpPr>
        <p:grpSp>
          <p:nvGrpSpPr>
            <p:cNvPr id="13408" name="Group 9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3410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11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2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3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 sz="24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14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415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42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21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22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416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41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8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9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409" name="Text Box 23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router</a:t>
              </a:r>
            </a:p>
          </p:txBody>
        </p:sp>
      </p:grpSp>
      <p:grpSp>
        <p:nvGrpSpPr>
          <p:cNvPr id="13320" name="Group 24"/>
          <p:cNvGrpSpPr>
            <a:grpSpLocks/>
          </p:cNvGrpSpPr>
          <p:nvPr/>
        </p:nvGrpSpPr>
        <p:grpSpPr bwMode="auto">
          <a:xfrm>
            <a:off x="2997200" y="2602492"/>
            <a:ext cx="935038" cy="1042987"/>
            <a:chOff x="1952" y="1032"/>
            <a:chExt cx="589" cy="657"/>
          </a:xfrm>
        </p:grpSpPr>
        <p:sp>
          <p:nvSpPr>
            <p:cNvPr id="13388" name="Text Box 25"/>
            <p:cNvSpPr txBox="1">
              <a:spLocks noChangeArrowheads="1"/>
            </p:cNvSpPr>
            <p:nvPr/>
          </p:nvSpPr>
          <p:spPr bwMode="auto">
            <a:xfrm>
              <a:off x="2080" y="1456"/>
              <a:ext cx="3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itchFamily="34" charset="0"/>
                  <a:cs typeface="Arial" pitchFamily="34" charset="0"/>
                </a:rPr>
                <a:t>AP</a:t>
              </a:r>
            </a:p>
          </p:txBody>
        </p:sp>
        <p:grpSp>
          <p:nvGrpSpPr>
            <p:cNvPr id="13389" name="Group 26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13390" name="Picture 27" descr="31u_bnrz[1]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91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2" name="Freeform 29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0 w 247"/>
                  <a:gd name="T1" fmla="*/ 1 h 203"/>
                  <a:gd name="T2" fmla="*/ 0 w 247"/>
                  <a:gd name="T3" fmla="*/ 1 h 203"/>
                  <a:gd name="T4" fmla="*/ 0 w 247"/>
                  <a:gd name="T5" fmla="*/ 1 h 203"/>
                  <a:gd name="T6" fmla="*/ 0 w 247"/>
                  <a:gd name="T7" fmla="*/ 1 h 203"/>
                  <a:gd name="T8" fmla="*/ 0 w 247"/>
                  <a:gd name="T9" fmla="*/ 1 h 203"/>
                  <a:gd name="T10" fmla="*/ 0 w 247"/>
                  <a:gd name="T11" fmla="*/ 1 h 203"/>
                  <a:gd name="T12" fmla="*/ 0 w 247"/>
                  <a:gd name="T13" fmla="*/ 1 h 203"/>
                  <a:gd name="T14" fmla="*/ 0 w 247"/>
                  <a:gd name="T15" fmla="*/ 1 h 203"/>
                  <a:gd name="T16" fmla="*/ 0 w 247"/>
                  <a:gd name="T17" fmla="*/ 1 h 203"/>
                  <a:gd name="T18" fmla="*/ 0 w 247"/>
                  <a:gd name="T19" fmla="*/ 2 h 203"/>
                  <a:gd name="T20" fmla="*/ 0 w 247"/>
                  <a:gd name="T21" fmla="*/ 2 h 203"/>
                  <a:gd name="T22" fmla="*/ 0 w 247"/>
                  <a:gd name="T23" fmla="*/ 2 h 203"/>
                  <a:gd name="T24" fmla="*/ 0 w 247"/>
                  <a:gd name="T25" fmla="*/ 2 h 203"/>
                  <a:gd name="T26" fmla="*/ 0 w 247"/>
                  <a:gd name="T27" fmla="*/ 2 h 203"/>
                  <a:gd name="T28" fmla="*/ 0 w 247"/>
                  <a:gd name="T29" fmla="*/ 2 h 203"/>
                  <a:gd name="T30" fmla="*/ 0 w 247"/>
                  <a:gd name="T31" fmla="*/ 2 h 203"/>
                  <a:gd name="T32" fmla="*/ 0 w 247"/>
                  <a:gd name="T33" fmla="*/ 2 h 203"/>
                  <a:gd name="T34" fmla="*/ 0 w 247"/>
                  <a:gd name="T35" fmla="*/ 2 h 203"/>
                  <a:gd name="T36" fmla="*/ 0 w 247"/>
                  <a:gd name="T37" fmla="*/ 2 h 203"/>
                  <a:gd name="T38" fmla="*/ 0 w 247"/>
                  <a:gd name="T39" fmla="*/ 2 h 203"/>
                  <a:gd name="T40" fmla="*/ 0 w 247"/>
                  <a:gd name="T41" fmla="*/ 2 h 203"/>
                  <a:gd name="T42" fmla="*/ 0 w 247"/>
                  <a:gd name="T43" fmla="*/ 2 h 203"/>
                  <a:gd name="T44" fmla="*/ 0 w 247"/>
                  <a:gd name="T45" fmla="*/ 2 h 203"/>
                  <a:gd name="T46" fmla="*/ 0 w 247"/>
                  <a:gd name="T47" fmla="*/ 2 h 203"/>
                  <a:gd name="T48" fmla="*/ 0 w 247"/>
                  <a:gd name="T49" fmla="*/ 2 h 203"/>
                  <a:gd name="T50" fmla="*/ 0 w 247"/>
                  <a:gd name="T51" fmla="*/ 2 h 203"/>
                  <a:gd name="T52" fmla="*/ 0 w 247"/>
                  <a:gd name="T53" fmla="*/ 2 h 203"/>
                  <a:gd name="T54" fmla="*/ 0 w 247"/>
                  <a:gd name="T55" fmla="*/ 2 h 203"/>
                  <a:gd name="T56" fmla="*/ 0 w 247"/>
                  <a:gd name="T57" fmla="*/ 2 h 203"/>
                  <a:gd name="T58" fmla="*/ 0 w 247"/>
                  <a:gd name="T59" fmla="*/ 2 h 203"/>
                  <a:gd name="T60" fmla="*/ 0 w 247"/>
                  <a:gd name="T61" fmla="*/ 2 h 203"/>
                  <a:gd name="T62" fmla="*/ 0 w 247"/>
                  <a:gd name="T63" fmla="*/ 2 h 203"/>
                  <a:gd name="T64" fmla="*/ 0 w 247"/>
                  <a:gd name="T65" fmla="*/ 2 h 203"/>
                  <a:gd name="T66" fmla="*/ 0 w 247"/>
                  <a:gd name="T67" fmla="*/ 1 h 203"/>
                  <a:gd name="T68" fmla="*/ 0 w 247"/>
                  <a:gd name="T69" fmla="*/ 1 h 203"/>
                  <a:gd name="T70" fmla="*/ 0 w 247"/>
                  <a:gd name="T71" fmla="*/ 1 h 203"/>
                  <a:gd name="T72" fmla="*/ 0 w 247"/>
                  <a:gd name="T73" fmla="*/ 1 h 203"/>
                  <a:gd name="T74" fmla="*/ 0 w 247"/>
                  <a:gd name="T75" fmla="*/ 1 h 203"/>
                  <a:gd name="T76" fmla="*/ 0 w 247"/>
                  <a:gd name="T77" fmla="*/ 1 h 203"/>
                  <a:gd name="T78" fmla="*/ 0 w 247"/>
                  <a:gd name="T79" fmla="*/ 1 h 203"/>
                  <a:gd name="T80" fmla="*/ 0 w 247"/>
                  <a:gd name="T81" fmla="*/ 1 h 203"/>
                  <a:gd name="T82" fmla="*/ 0 w 247"/>
                  <a:gd name="T83" fmla="*/ 1 h 203"/>
                  <a:gd name="T84" fmla="*/ 0 w 247"/>
                  <a:gd name="T85" fmla="*/ 0 h 203"/>
                  <a:gd name="T86" fmla="*/ 0 w 247"/>
                  <a:gd name="T87" fmla="*/ 1 h 203"/>
                  <a:gd name="T88" fmla="*/ 0 w 247"/>
                  <a:gd name="T89" fmla="*/ 1 h 203"/>
                  <a:gd name="T90" fmla="*/ 0 w 247"/>
                  <a:gd name="T91" fmla="*/ 1 h 203"/>
                  <a:gd name="T92" fmla="*/ 0 w 247"/>
                  <a:gd name="T93" fmla="*/ 1 h 203"/>
                  <a:gd name="T94" fmla="*/ 0 w 247"/>
                  <a:gd name="T95" fmla="*/ 1 h 203"/>
                  <a:gd name="T96" fmla="*/ 0 w 247"/>
                  <a:gd name="T97" fmla="*/ 1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30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0 w 158"/>
                  <a:gd name="T1" fmla="*/ 1 h 158"/>
                  <a:gd name="T2" fmla="*/ 0 w 158"/>
                  <a:gd name="T3" fmla="*/ 1 h 158"/>
                  <a:gd name="T4" fmla="*/ 0 w 158"/>
                  <a:gd name="T5" fmla="*/ 1 h 158"/>
                  <a:gd name="T6" fmla="*/ 0 w 158"/>
                  <a:gd name="T7" fmla="*/ 1 h 158"/>
                  <a:gd name="T8" fmla="*/ 0 w 158"/>
                  <a:gd name="T9" fmla="*/ 1 h 158"/>
                  <a:gd name="T10" fmla="*/ 0 w 158"/>
                  <a:gd name="T11" fmla="*/ 1 h 158"/>
                  <a:gd name="T12" fmla="*/ 0 w 158"/>
                  <a:gd name="T13" fmla="*/ 1 h 158"/>
                  <a:gd name="T14" fmla="*/ 0 w 158"/>
                  <a:gd name="T15" fmla="*/ 2 h 158"/>
                  <a:gd name="T16" fmla="*/ 0 w 158"/>
                  <a:gd name="T17" fmla="*/ 2 h 158"/>
                  <a:gd name="T18" fmla="*/ 0 w 158"/>
                  <a:gd name="T19" fmla="*/ 2 h 158"/>
                  <a:gd name="T20" fmla="*/ 0 w 158"/>
                  <a:gd name="T21" fmla="*/ 2 h 158"/>
                  <a:gd name="T22" fmla="*/ 0 w 158"/>
                  <a:gd name="T23" fmla="*/ 2 h 158"/>
                  <a:gd name="T24" fmla="*/ 0 w 158"/>
                  <a:gd name="T25" fmla="*/ 2 h 158"/>
                  <a:gd name="T26" fmla="*/ 0 w 158"/>
                  <a:gd name="T27" fmla="*/ 2 h 158"/>
                  <a:gd name="T28" fmla="*/ 0 w 158"/>
                  <a:gd name="T29" fmla="*/ 2 h 158"/>
                  <a:gd name="T30" fmla="*/ 0 w 158"/>
                  <a:gd name="T31" fmla="*/ 2 h 158"/>
                  <a:gd name="T32" fmla="*/ 0 w 158"/>
                  <a:gd name="T33" fmla="*/ 2 h 158"/>
                  <a:gd name="T34" fmla="*/ 0 w 158"/>
                  <a:gd name="T35" fmla="*/ 2 h 158"/>
                  <a:gd name="T36" fmla="*/ 0 w 158"/>
                  <a:gd name="T37" fmla="*/ 2 h 158"/>
                  <a:gd name="T38" fmla="*/ 0 w 158"/>
                  <a:gd name="T39" fmla="*/ 1 h 158"/>
                  <a:gd name="T40" fmla="*/ 0 w 158"/>
                  <a:gd name="T41" fmla="*/ 1 h 158"/>
                  <a:gd name="T42" fmla="*/ 0 w 158"/>
                  <a:gd name="T43" fmla="*/ 1 h 158"/>
                  <a:gd name="T44" fmla="*/ 0 w 158"/>
                  <a:gd name="T45" fmla="*/ 1 h 158"/>
                  <a:gd name="T46" fmla="*/ 0 w 158"/>
                  <a:gd name="T47" fmla="*/ 1 h 158"/>
                  <a:gd name="T48" fmla="*/ 0 w 158"/>
                  <a:gd name="T49" fmla="*/ 1 h 158"/>
                  <a:gd name="T50" fmla="*/ 0 w 158"/>
                  <a:gd name="T51" fmla="*/ 1 h 158"/>
                  <a:gd name="T52" fmla="*/ 0 w 158"/>
                  <a:gd name="T53" fmla="*/ 1 h 158"/>
                  <a:gd name="T54" fmla="*/ 0 w 158"/>
                  <a:gd name="T55" fmla="*/ 1 h 158"/>
                  <a:gd name="T56" fmla="*/ 0 w 158"/>
                  <a:gd name="T57" fmla="*/ 1 h 158"/>
                  <a:gd name="T58" fmla="*/ 0 w 158"/>
                  <a:gd name="T59" fmla="*/ 1 h 158"/>
                  <a:gd name="T60" fmla="*/ 0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0 w 158"/>
                  <a:gd name="T67" fmla="*/ 1 h 158"/>
                  <a:gd name="T68" fmla="*/ 0 w 158"/>
                  <a:gd name="T69" fmla="*/ 1 h 158"/>
                  <a:gd name="T70" fmla="*/ 0 w 158"/>
                  <a:gd name="T71" fmla="*/ 1 h 158"/>
                  <a:gd name="T72" fmla="*/ 0 w 158"/>
                  <a:gd name="T73" fmla="*/ 1 h 158"/>
                  <a:gd name="T74" fmla="*/ 0 w 158"/>
                  <a:gd name="T75" fmla="*/ 1 h 158"/>
                  <a:gd name="T76" fmla="*/ 0 w 158"/>
                  <a:gd name="T77" fmla="*/ 1 h 158"/>
                  <a:gd name="T78" fmla="*/ 0 w 158"/>
                  <a:gd name="T79" fmla="*/ 1 h 158"/>
                  <a:gd name="T80" fmla="*/ 0 w 158"/>
                  <a:gd name="T81" fmla="*/ 1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4" name="Freeform 31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0 w 399"/>
                  <a:gd name="T1" fmla="*/ 1 h 331"/>
                  <a:gd name="T2" fmla="*/ 0 w 399"/>
                  <a:gd name="T3" fmla="*/ 1 h 331"/>
                  <a:gd name="T4" fmla="*/ 0 w 399"/>
                  <a:gd name="T5" fmla="*/ 2 h 331"/>
                  <a:gd name="T6" fmla="*/ 0 w 399"/>
                  <a:gd name="T7" fmla="*/ 2 h 331"/>
                  <a:gd name="T8" fmla="*/ 0 w 399"/>
                  <a:gd name="T9" fmla="*/ 2 h 331"/>
                  <a:gd name="T10" fmla="*/ 0 w 399"/>
                  <a:gd name="T11" fmla="*/ 2 h 331"/>
                  <a:gd name="T12" fmla="*/ 0 w 399"/>
                  <a:gd name="T13" fmla="*/ 3 h 331"/>
                  <a:gd name="T14" fmla="*/ 0 w 399"/>
                  <a:gd name="T15" fmla="*/ 3 h 331"/>
                  <a:gd name="T16" fmla="*/ 0 w 399"/>
                  <a:gd name="T17" fmla="*/ 3 h 331"/>
                  <a:gd name="T18" fmla="*/ 0 w 399"/>
                  <a:gd name="T19" fmla="*/ 3 h 331"/>
                  <a:gd name="T20" fmla="*/ 0 w 399"/>
                  <a:gd name="T21" fmla="*/ 3 h 331"/>
                  <a:gd name="T22" fmla="*/ 0 w 399"/>
                  <a:gd name="T23" fmla="*/ 3 h 331"/>
                  <a:gd name="T24" fmla="*/ 0 w 399"/>
                  <a:gd name="T25" fmla="*/ 3 h 331"/>
                  <a:gd name="T26" fmla="*/ 0 w 399"/>
                  <a:gd name="T27" fmla="*/ 3 h 331"/>
                  <a:gd name="T28" fmla="*/ 0 w 399"/>
                  <a:gd name="T29" fmla="*/ 3 h 331"/>
                  <a:gd name="T30" fmla="*/ 0 w 399"/>
                  <a:gd name="T31" fmla="*/ 3 h 331"/>
                  <a:gd name="T32" fmla="*/ 0 w 399"/>
                  <a:gd name="T33" fmla="*/ 3 h 331"/>
                  <a:gd name="T34" fmla="*/ 0 w 399"/>
                  <a:gd name="T35" fmla="*/ 3 h 331"/>
                  <a:gd name="T36" fmla="*/ 0 w 399"/>
                  <a:gd name="T37" fmla="*/ 3 h 331"/>
                  <a:gd name="T38" fmla="*/ 0 w 399"/>
                  <a:gd name="T39" fmla="*/ 3 h 331"/>
                  <a:gd name="T40" fmla="*/ 0 w 399"/>
                  <a:gd name="T41" fmla="*/ 3 h 331"/>
                  <a:gd name="T42" fmla="*/ 0 w 399"/>
                  <a:gd name="T43" fmla="*/ 3 h 331"/>
                  <a:gd name="T44" fmla="*/ 0 w 399"/>
                  <a:gd name="T45" fmla="*/ 3 h 331"/>
                  <a:gd name="T46" fmla="*/ 0 w 399"/>
                  <a:gd name="T47" fmla="*/ 3 h 331"/>
                  <a:gd name="T48" fmla="*/ 0 w 399"/>
                  <a:gd name="T49" fmla="*/ 3 h 331"/>
                  <a:gd name="T50" fmla="*/ 0 w 399"/>
                  <a:gd name="T51" fmla="*/ 3 h 331"/>
                  <a:gd name="T52" fmla="*/ 0 w 399"/>
                  <a:gd name="T53" fmla="*/ 3 h 331"/>
                  <a:gd name="T54" fmla="*/ 0 w 399"/>
                  <a:gd name="T55" fmla="*/ 3 h 331"/>
                  <a:gd name="T56" fmla="*/ 0 w 399"/>
                  <a:gd name="T57" fmla="*/ 2 h 331"/>
                  <a:gd name="T58" fmla="*/ 0 w 399"/>
                  <a:gd name="T59" fmla="*/ 2 h 331"/>
                  <a:gd name="T60" fmla="*/ 0 w 399"/>
                  <a:gd name="T61" fmla="*/ 2 h 331"/>
                  <a:gd name="T62" fmla="*/ 0 w 399"/>
                  <a:gd name="T63" fmla="*/ 2 h 331"/>
                  <a:gd name="T64" fmla="*/ 0 w 399"/>
                  <a:gd name="T65" fmla="*/ 2 h 331"/>
                  <a:gd name="T66" fmla="*/ 0 w 399"/>
                  <a:gd name="T67" fmla="*/ 1 h 331"/>
                  <a:gd name="T68" fmla="*/ 0 w 399"/>
                  <a:gd name="T69" fmla="*/ 1 h 331"/>
                  <a:gd name="T70" fmla="*/ 0 w 399"/>
                  <a:gd name="T71" fmla="*/ 1 h 331"/>
                  <a:gd name="T72" fmla="*/ 0 w 399"/>
                  <a:gd name="T73" fmla="*/ 1 h 331"/>
                  <a:gd name="T74" fmla="*/ 0 w 399"/>
                  <a:gd name="T75" fmla="*/ 1 h 331"/>
                  <a:gd name="T76" fmla="*/ 0 w 399"/>
                  <a:gd name="T77" fmla="*/ 1 h 331"/>
                  <a:gd name="T78" fmla="*/ 0 w 399"/>
                  <a:gd name="T79" fmla="*/ 1 h 331"/>
                  <a:gd name="T80" fmla="*/ 0 w 399"/>
                  <a:gd name="T81" fmla="*/ 0 h 331"/>
                  <a:gd name="T82" fmla="*/ 0 w 399"/>
                  <a:gd name="T83" fmla="*/ 1 h 331"/>
                  <a:gd name="T84" fmla="*/ 0 w 399"/>
                  <a:gd name="T85" fmla="*/ 1 h 331"/>
                  <a:gd name="T86" fmla="*/ 0 w 399"/>
                  <a:gd name="T87" fmla="*/ 1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32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0 w 350"/>
                  <a:gd name="T1" fmla="*/ 0 h 221"/>
                  <a:gd name="T2" fmla="*/ 0 w 350"/>
                  <a:gd name="T3" fmla="*/ 0 h 221"/>
                  <a:gd name="T4" fmla="*/ 0 w 350"/>
                  <a:gd name="T5" fmla="*/ 0 h 221"/>
                  <a:gd name="T6" fmla="*/ 0 w 350"/>
                  <a:gd name="T7" fmla="*/ 0 h 221"/>
                  <a:gd name="T8" fmla="*/ 0 w 350"/>
                  <a:gd name="T9" fmla="*/ 0 h 221"/>
                  <a:gd name="T10" fmla="*/ 0 w 350"/>
                  <a:gd name="T11" fmla="*/ 1 h 221"/>
                  <a:gd name="T12" fmla="*/ 0 w 350"/>
                  <a:gd name="T13" fmla="*/ 1 h 221"/>
                  <a:gd name="T14" fmla="*/ 0 w 350"/>
                  <a:gd name="T15" fmla="*/ 1 h 221"/>
                  <a:gd name="T16" fmla="*/ 0 w 350"/>
                  <a:gd name="T17" fmla="*/ 1 h 221"/>
                  <a:gd name="T18" fmla="*/ 0 w 350"/>
                  <a:gd name="T19" fmla="*/ 1 h 221"/>
                  <a:gd name="T20" fmla="*/ 0 w 350"/>
                  <a:gd name="T21" fmla="*/ 1 h 221"/>
                  <a:gd name="T22" fmla="*/ 0 w 350"/>
                  <a:gd name="T23" fmla="*/ 1 h 221"/>
                  <a:gd name="T24" fmla="*/ 0 w 350"/>
                  <a:gd name="T25" fmla="*/ 1 h 221"/>
                  <a:gd name="T26" fmla="*/ 0 w 350"/>
                  <a:gd name="T27" fmla="*/ 1 h 221"/>
                  <a:gd name="T28" fmla="*/ 0 w 350"/>
                  <a:gd name="T29" fmla="*/ 1 h 221"/>
                  <a:gd name="T30" fmla="*/ 0 w 350"/>
                  <a:gd name="T31" fmla="*/ 1 h 221"/>
                  <a:gd name="T32" fmla="*/ 0 w 350"/>
                  <a:gd name="T33" fmla="*/ 1 h 221"/>
                  <a:gd name="T34" fmla="*/ 0 w 350"/>
                  <a:gd name="T35" fmla="*/ 1 h 221"/>
                  <a:gd name="T36" fmla="*/ 0 w 350"/>
                  <a:gd name="T37" fmla="*/ 1 h 221"/>
                  <a:gd name="T38" fmla="*/ 0 w 350"/>
                  <a:gd name="T39" fmla="*/ 1 h 221"/>
                  <a:gd name="T40" fmla="*/ 0 w 350"/>
                  <a:gd name="T41" fmla="*/ 1 h 221"/>
                  <a:gd name="T42" fmla="*/ 0 w 350"/>
                  <a:gd name="T43" fmla="*/ 1 h 221"/>
                  <a:gd name="T44" fmla="*/ 0 w 350"/>
                  <a:gd name="T45" fmla="*/ 1 h 221"/>
                  <a:gd name="T46" fmla="*/ 0 w 350"/>
                  <a:gd name="T47" fmla="*/ 1 h 221"/>
                  <a:gd name="T48" fmla="*/ 0 w 350"/>
                  <a:gd name="T49" fmla="*/ 1 h 221"/>
                  <a:gd name="T50" fmla="*/ 0 w 350"/>
                  <a:gd name="T51" fmla="*/ 0 h 221"/>
                  <a:gd name="T52" fmla="*/ 0 w 350"/>
                  <a:gd name="T53" fmla="*/ 0 h 221"/>
                  <a:gd name="T54" fmla="*/ 0 w 350"/>
                  <a:gd name="T55" fmla="*/ 0 h 221"/>
                  <a:gd name="T56" fmla="*/ 0 w 350"/>
                  <a:gd name="T57" fmla="*/ 0 h 221"/>
                  <a:gd name="T58" fmla="*/ 0 w 350"/>
                  <a:gd name="T59" fmla="*/ 0 h 221"/>
                  <a:gd name="T60" fmla="*/ 0 w 350"/>
                  <a:gd name="T61" fmla="*/ 0 h 221"/>
                  <a:gd name="T62" fmla="*/ 0 w 350"/>
                  <a:gd name="T63" fmla="*/ 0 h 221"/>
                  <a:gd name="T64" fmla="*/ 0 w 350"/>
                  <a:gd name="T65" fmla="*/ 0 h 221"/>
                  <a:gd name="T66" fmla="*/ 0 w 350"/>
                  <a:gd name="T67" fmla="*/ 0 h 221"/>
                  <a:gd name="T68" fmla="*/ 0 w 350"/>
                  <a:gd name="T69" fmla="*/ 0 h 221"/>
                  <a:gd name="T70" fmla="*/ 0 w 350"/>
                  <a:gd name="T71" fmla="*/ 0 h 221"/>
                  <a:gd name="T72" fmla="*/ 0 w 350"/>
                  <a:gd name="T73" fmla="*/ 0 h 221"/>
                  <a:gd name="T74" fmla="*/ 0 w 350"/>
                  <a:gd name="T75" fmla="*/ 0 h 221"/>
                  <a:gd name="T76" fmla="*/ 0 w 350"/>
                  <a:gd name="T77" fmla="*/ 0 h 221"/>
                  <a:gd name="T78" fmla="*/ 0 w 350"/>
                  <a:gd name="T79" fmla="*/ 0 h 221"/>
                  <a:gd name="T80" fmla="*/ 0 w 350"/>
                  <a:gd name="T81" fmla="*/ 0 h 221"/>
                  <a:gd name="T82" fmla="*/ 0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0 w 350"/>
                  <a:gd name="T91" fmla="*/ 0 h 221"/>
                  <a:gd name="T92" fmla="*/ 0 w 350"/>
                  <a:gd name="T93" fmla="*/ 0 h 221"/>
                  <a:gd name="T94" fmla="*/ 0 w 350"/>
                  <a:gd name="T95" fmla="*/ 0 h 221"/>
                  <a:gd name="T96" fmla="*/ 0 w 350"/>
                  <a:gd name="T97" fmla="*/ 0 h 221"/>
                  <a:gd name="T98" fmla="*/ 0 w 350"/>
                  <a:gd name="T99" fmla="*/ 0 h 221"/>
                  <a:gd name="T100" fmla="*/ 0 w 350"/>
                  <a:gd name="T101" fmla="*/ 0 h 221"/>
                  <a:gd name="T102" fmla="*/ 0 w 350"/>
                  <a:gd name="T103" fmla="*/ 0 h 221"/>
                  <a:gd name="T104" fmla="*/ 0 w 350"/>
                  <a:gd name="T105" fmla="*/ 0 h 221"/>
                  <a:gd name="T106" fmla="*/ 0 w 350"/>
                  <a:gd name="T107" fmla="*/ 0 h 221"/>
                  <a:gd name="T108" fmla="*/ 0 w 350"/>
                  <a:gd name="T109" fmla="*/ 0 h 221"/>
                  <a:gd name="T110" fmla="*/ 0 w 350"/>
                  <a:gd name="T111" fmla="*/ 0 h 221"/>
                  <a:gd name="T112" fmla="*/ 0 w 350"/>
                  <a:gd name="T113" fmla="*/ 0 h 221"/>
                  <a:gd name="T114" fmla="*/ 0 w 350"/>
                  <a:gd name="T115" fmla="*/ 0 h 221"/>
                  <a:gd name="T116" fmla="*/ 0 w 350"/>
                  <a:gd name="T117" fmla="*/ 0 h 221"/>
                  <a:gd name="T118" fmla="*/ 0 w 350"/>
                  <a:gd name="T119" fmla="*/ 0 h 221"/>
                  <a:gd name="T120" fmla="*/ 0 w 350"/>
                  <a:gd name="T121" fmla="*/ 0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6" name="Freeform 33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 h 208"/>
                  <a:gd name="T2" fmla="*/ 0 w 142"/>
                  <a:gd name="T3" fmla="*/ 2 h 208"/>
                  <a:gd name="T4" fmla="*/ 0 w 142"/>
                  <a:gd name="T5" fmla="*/ 2 h 208"/>
                  <a:gd name="T6" fmla="*/ 0 w 142"/>
                  <a:gd name="T7" fmla="*/ 2 h 208"/>
                  <a:gd name="T8" fmla="*/ 0 w 142"/>
                  <a:gd name="T9" fmla="*/ 2 h 208"/>
                  <a:gd name="T10" fmla="*/ 0 w 142"/>
                  <a:gd name="T11" fmla="*/ 2 h 208"/>
                  <a:gd name="T12" fmla="*/ 0 w 142"/>
                  <a:gd name="T13" fmla="*/ 2 h 208"/>
                  <a:gd name="T14" fmla="*/ 0 w 142"/>
                  <a:gd name="T15" fmla="*/ 2 h 208"/>
                  <a:gd name="T16" fmla="*/ 0 w 142"/>
                  <a:gd name="T17" fmla="*/ 2 h 208"/>
                  <a:gd name="T18" fmla="*/ 0 w 142"/>
                  <a:gd name="T19" fmla="*/ 2 h 208"/>
                  <a:gd name="T20" fmla="*/ 0 w 142"/>
                  <a:gd name="T21" fmla="*/ 2 h 208"/>
                  <a:gd name="T22" fmla="*/ 0 w 142"/>
                  <a:gd name="T23" fmla="*/ 2 h 208"/>
                  <a:gd name="T24" fmla="*/ 0 w 142"/>
                  <a:gd name="T25" fmla="*/ 2 h 208"/>
                  <a:gd name="T26" fmla="*/ 0 w 142"/>
                  <a:gd name="T27" fmla="*/ 2 h 208"/>
                  <a:gd name="T28" fmla="*/ 0 w 142"/>
                  <a:gd name="T29" fmla="*/ 2 h 208"/>
                  <a:gd name="T30" fmla="*/ 0 w 142"/>
                  <a:gd name="T31" fmla="*/ 2 h 208"/>
                  <a:gd name="T32" fmla="*/ 0 w 142"/>
                  <a:gd name="T33" fmla="*/ 2 h 208"/>
                  <a:gd name="T34" fmla="*/ 0 w 142"/>
                  <a:gd name="T35" fmla="*/ 2 h 208"/>
                  <a:gd name="T36" fmla="*/ 0 w 142"/>
                  <a:gd name="T37" fmla="*/ 2 h 208"/>
                  <a:gd name="T38" fmla="*/ 0 w 142"/>
                  <a:gd name="T39" fmla="*/ 2 h 208"/>
                  <a:gd name="T40" fmla="*/ 0 w 142"/>
                  <a:gd name="T41" fmla="*/ 2 h 208"/>
                  <a:gd name="T42" fmla="*/ 0 w 142"/>
                  <a:gd name="T43" fmla="*/ 2 h 208"/>
                  <a:gd name="T44" fmla="*/ 0 w 142"/>
                  <a:gd name="T45" fmla="*/ 1 h 208"/>
                  <a:gd name="T46" fmla="*/ 0 w 142"/>
                  <a:gd name="T47" fmla="*/ 1 h 208"/>
                  <a:gd name="T48" fmla="*/ 0 w 142"/>
                  <a:gd name="T49" fmla="*/ 1 h 208"/>
                  <a:gd name="T50" fmla="*/ 0 w 142"/>
                  <a:gd name="T51" fmla="*/ 1 h 208"/>
                  <a:gd name="T52" fmla="*/ 0 w 142"/>
                  <a:gd name="T53" fmla="*/ 1 h 208"/>
                  <a:gd name="T54" fmla="*/ 0 w 142"/>
                  <a:gd name="T55" fmla="*/ 1 h 208"/>
                  <a:gd name="T56" fmla="*/ 0 w 142"/>
                  <a:gd name="T57" fmla="*/ 1 h 208"/>
                  <a:gd name="T58" fmla="*/ 0 w 142"/>
                  <a:gd name="T59" fmla="*/ 1 h 208"/>
                  <a:gd name="T60" fmla="*/ 0 w 142"/>
                  <a:gd name="T61" fmla="*/ 1 h 208"/>
                  <a:gd name="T62" fmla="*/ 0 w 142"/>
                  <a:gd name="T63" fmla="*/ 1 h 208"/>
                  <a:gd name="T64" fmla="*/ 0 w 142"/>
                  <a:gd name="T65" fmla="*/ 1 h 208"/>
                  <a:gd name="T66" fmla="*/ 0 w 142"/>
                  <a:gd name="T67" fmla="*/ 0 h 208"/>
                  <a:gd name="T68" fmla="*/ 0 w 142"/>
                  <a:gd name="T69" fmla="*/ 1 h 208"/>
                  <a:gd name="T70" fmla="*/ 0 w 142"/>
                  <a:gd name="T71" fmla="*/ 1 h 208"/>
                  <a:gd name="T72" fmla="*/ 0 w 142"/>
                  <a:gd name="T73" fmla="*/ 1 h 208"/>
                  <a:gd name="T74" fmla="*/ 0 w 142"/>
                  <a:gd name="T75" fmla="*/ 1 h 208"/>
                  <a:gd name="T76" fmla="*/ 0 w 142"/>
                  <a:gd name="T77" fmla="*/ 1 h 208"/>
                  <a:gd name="T78" fmla="*/ 0 w 142"/>
                  <a:gd name="T79" fmla="*/ 1 h 208"/>
                  <a:gd name="T80" fmla="*/ 0 w 142"/>
                  <a:gd name="T81" fmla="*/ 1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Freeform 34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0 w 304"/>
                  <a:gd name="T1" fmla="*/ 1 h 272"/>
                  <a:gd name="T2" fmla="*/ 0 w 304"/>
                  <a:gd name="T3" fmla="*/ 1 h 272"/>
                  <a:gd name="T4" fmla="*/ 0 w 304"/>
                  <a:gd name="T5" fmla="*/ 1 h 272"/>
                  <a:gd name="T6" fmla="*/ 0 w 304"/>
                  <a:gd name="T7" fmla="*/ 2 h 272"/>
                  <a:gd name="T8" fmla="*/ 0 w 304"/>
                  <a:gd name="T9" fmla="*/ 2 h 272"/>
                  <a:gd name="T10" fmla="*/ 0 w 304"/>
                  <a:gd name="T11" fmla="*/ 2 h 272"/>
                  <a:gd name="T12" fmla="*/ 0 w 304"/>
                  <a:gd name="T13" fmla="*/ 2 h 272"/>
                  <a:gd name="T14" fmla="*/ 0 w 304"/>
                  <a:gd name="T15" fmla="*/ 2 h 272"/>
                  <a:gd name="T16" fmla="*/ 0 w 304"/>
                  <a:gd name="T17" fmla="*/ 2 h 272"/>
                  <a:gd name="T18" fmla="*/ 0 w 304"/>
                  <a:gd name="T19" fmla="*/ 2 h 272"/>
                  <a:gd name="T20" fmla="*/ 0 w 304"/>
                  <a:gd name="T21" fmla="*/ 3 h 272"/>
                  <a:gd name="T22" fmla="*/ 0 w 304"/>
                  <a:gd name="T23" fmla="*/ 3 h 272"/>
                  <a:gd name="T24" fmla="*/ 0 w 304"/>
                  <a:gd name="T25" fmla="*/ 3 h 272"/>
                  <a:gd name="T26" fmla="*/ 0 w 304"/>
                  <a:gd name="T27" fmla="*/ 3 h 272"/>
                  <a:gd name="T28" fmla="*/ 0 w 304"/>
                  <a:gd name="T29" fmla="*/ 3 h 272"/>
                  <a:gd name="T30" fmla="*/ 0 w 304"/>
                  <a:gd name="T31" fmla="*/ 2 h 272"/>
                  <a:gd name="T32" fmla="*/ 0 w 304"/>
                  <a:gd name="T33" fmla="*/ 2 h 272"/>
                  <a:gd name="T34" fmla="*/ 0 w 304"/>
                  <a:gd name="T35" fmla="*/ 2 h 272"/>
                  <a:gd name="T36" fmla="*/ 0 w 304"/>
                  <a:gd name="T37" fmla="*/ 2 h 272"/>
                  <a:gd name="T38" fmla="*/ 0 w 304"/>
                  <a:gd name="T39" fmla="*/ 1 h 272"/>
                  <a:gd name="T40" fmla="*/ 0 w 304"/>
                  <a:gd name="T41" fmla="*/ 1 h 272"/>
                  <a:gd name="T42" fmla="*/ 0 w 304"/>
                  <a:gd name="T43" fmla="*/ 1 h 272"/>
                  <a:gd name="T44" fmla="*/ 0 w 304"/>
                  <a:gd name="T45" fmla="*/ 1 h 272"/>
                  <a:gd name="T46" fmla="*/ 0 w 304"/>
                  <a:gd name="T47" fmla="*/ 1 h 272"/>
                  <a:gd name="T48" fmla="*/ 0 w 304"/>
                  <a:gd name="T49" fmla="*/ 1 h 272"/>
                  <a:gd name="T50" fmla="*/ 0 w 304"/>
                  <a:gd name="T51" fmla="*/ 1 h 272"/>
                  <a:gd name="T52" fmla="*/ 0 w 304"/>
                  <a:gd name="T53" fmla="*/ 1 h 272"/>
                  <a:gd name="T54" fmla="*/ 0 w 304"/>
                  <a:gd name="T55" fmla="*/ 1 h 272"/>
                  <a:gd name="T56" fmla="*/ 0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0 w 304"/>
                  <a:gd name="T63" fmla="*/ 1 h 272"/>
                  <a:gd name="T64" fmla="*/ 0 w 304"/>
                  <a:gd name="T65" fmla="*/ 1 h 272"/>
                  <a:gd name="T66" fmla="*/ 0 w 304"/>
                  <a:gd name="T67" fmla="*/ 1 h 272"/>
                  <a:gd name="T68" fmla="*/ 0 w 304"/>
                  <a:gd name="T69" fmla="*/ 1 h 272"/>
                  <a:gd name="T70" fmla="*/ 0 w 304"/>
                  <a:gd name="T71" fmla="*/ 1 h 272"/>
                  <a:gd name="T72" fmla="*/ 0 w 304"/>
                  <a:gd name="T73" fmla="*/ 1 h 272"/>
                  <a:gd name="T74" fmla="*/ 0 w 304"/>
                  <a:gd name="T75" fmla="*/ 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8" name="Freeform 35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0 w 103"/>
                  <a:gd name="T1" fmla="*/ 1 h 164"/>
                  <a:gd name="T2" fmla="*/ 0 w 103"/>
                  <a:gd name="T3" fmla="*/ 1 h 164"/>
                  <a:gd name="T4" fmla="*/ 0 w 103"/>
                  <a:gd name="T5" fmla="*/ 1 h 164"/>
                  <a:gd name="T6" fmla="*/ 0 w 103"/>
                  <a:gd name="T7" fmla="*/ 1 h 164"/>
                  <a:gd name="T8" fmla="*/ 0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1 h 164"/>
                  <a:gd name="T20" fmla="*/ 0 w 103"/>
                  <a:gd name="T21" fmla="*/ 1 h 164"/>
                  <a:gd name="T22" fmla="*/ 0 w 103"/>
                  <a:gd name="T23" fmla="*/ 1 h 164"/>
                  <a:gd name="T24" fmla="*/ 0 w 103"/>
                  <a:gd name="T25" fmla="*/ 1 h 164"/>
                  <a:gd name="T26" fmla="*/ 0 w 103"/>
                  <a:gd name="T27" fmla="*/ 2 h 164"/>
                  <a:gd name="T28" fmla="*/ 0 w 103"/>
                  <a:gd name="T29" fmla="*/ 2 h 164"/>
                  <a:gd name="T30" fmla="*/ 0 w 103"/>
                  <a:gd name="T31" fmla="*/ 2 h 164"/>
                  <a:gd name="T32" fmla="*/ 0 w 103"/>
                  <a:gd name="T33" fmla="*/ 2 h 164"/>
                  <a:gd name="T34" fmla="*/ 0 w 103"/>
                  <a:gd name="T35" fmla="*/ 2 h 164"/>
                  <a:gd name="T36" fmla="*/ 0 w 103"/>
                  <a:gd name="T37" fmla="*/ 2 h 164"/>
                  <a:gd name="T38" fmla="*/ 0 w 103"/>
                  <a:gd name="T39" fmla="*/ 1 h 164"/>
                  <a:gd name="T40" fmla="*/ 0 w 103"/>
                  <a:gd name="T41" fmla="*/ 1 h 164"/>
                  <a:gd name="T42" fmla="*/ 0 w 103"/>
                  <a:gd name="T43" fmla="*/ 1 h 164"/>
                  <a:gd name="T44" fmla="*/ 0 w 103"/>
                  <a:gd name="T45" fmla="*/ 1 h 164"/>
                  <a:gd name="T46" fmla="*/ 0 w 103"/>
                  <a:gd name="T47" fmla="*/ 1 h 164"/>
                  <a:gd name="T48" fmla="*/ 0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36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0 w 54"/>
                  <a:gd name="T1" fmla="*/ 1 h 82"/>
                  <a:gd name="T2" fmla="*/ 0 w 54"/>
                  <a:gd name="T3" fmla="*/ 1 h 82"/>
                  <a:gd name="T4" fmla="*/ 0 w 54"/>
                  <a:gd name="T5" fmla="*/ 1 h 82"/>
                  <a:gd name="T6" fmla="*/ 0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1 h 82"/>
                  <a:gd name="T18" fmla="*/ 0 w 54"/>
                  <a:gd name="T19" fmla="*/ 1 h 82"/>
                  <a:gd name="T20" fmla="*/ 0 w 54"/>
                  <a:gd name="T21" fmla="*/ 1 h 82"/>
                  <a:gd name="T22" fmla="*/ 0 w 54"/>
                  <a:gd name="T23" fmla="*/ 1 h 82"/>
                  <a:gd name="T24" fmla="*/ 0 w 54"/>
                  <a:gd name="T25" fmla="*/ 1 h 82"/>
                  <a:gd name="T26" fmla="*/ 0 w 54"/>
                  <a:gd name="T27" fmla="*/ 1 h 82"/>
                  <a:gd name="T28" fmla="*/ 0 w 54"/>
                  <a:gd name="T29" fmla="*/ 1 h 82"/>
                  <a:gd name="T30" fmla="*/ 0 w 54"/>
                  <a:gd name="T31" fmla="*/ 1 h 82"/>
                  <a:gd name="T32" fmla="*/ 0 w 54"/>
                  <a:gd name="T33" fmla="*/ 1 h 82"/>
                  <a:gd name="T34" fmla="*/ 0 w 54"/>
                  <a:gd name="T35" fmla="*/ 1 h 82"/>
                  <a:gd name="T36" fmla="*/ 0 w 54"/>
                  <a:gd name="T37" fmla="*/ 1 h 82"/>
                  <a:gd name="T38" fmla="*/ 0 w 54"/>
                  <a:gd name="T39" fmla="*/ 1 h 82"/>
                  <a:gd name="T40" fmla="*/ 0 w 54"/>
                  <a:gd name="T41" fmla="*/ 1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0" name="Freeform 37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w 46"/>
                  <a:gd name="T35" fmla="*/ 1 h 47"/>
                  <a:gd name="T36" fmla="*/ 0 w 46"/>
                  <a:gd name="T37" fmla="*/ 1 h 47"/>
                  <a:gd name="T38" fmla="*/ 0 w 46"/>
                  <a:gd name="T39" fmla="*/ 1 h 47"/>
                  <a:gd name="T40" fmla="*/ 0 w 46"/>
                  <a:gd name="T41" fmla="*/ 1 h 47"/>
                  <a:gd name="T42" fmla="*/ 0 w 46"/>
                  <a:gd name="T43" fmla="*/ 1 h 47"/>
                  <a:gd name="T44" fmla="*/ 0 w 46"/>
                  <a:gd name="T45" fmla="*/ 1 h 47"/>
                  <a:gd name="T46" fmla="*/ 0 w 46"/>
                  <a:gd name="T47" fmla="*/ 1 h 47"/>
                  <a:gd name="T48" fmla="*/ 0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1" name="Freeform 38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0 w 63"/>
                  <a:gd name="T1" fmla="*/ 1 h 31"/>
                  <a:gd name="T2" fmla="*/ 0 w 63"/>
                  <a:gd name="T3" fmla="*/ 1 h 31"/>
                  <a:gd name="T4" fmla="*/ 0 w 63"/>
                  <a:gd name="T5" fmla="*/ 1 h 31"/>
                  <a:gd name="T6" fmla="*/ 0 w 63"/>
                  <a:gd name="T7" fmla="*/ 1 h 31"/>
                  <a:gd name="T8" fmla="*/ 0 w 63"/>
                  <a:gd name="T9" fmla="*/ 1 h 31"/>
                  <a:gd name="T10" fmla="*/ 0 w 63"/>
                  <a:gd name="T11" fmla="*/ 1 h 31"/>
                  <a:gd name="T12" fmla="*/ 0 w 63"/>
                  <a:gd name="T13" fmla="*/ 1 h 31"/>
                  <a:gd name="T14" fmla="*/ 0 w 63"/>
                  <a:gd name="T15" fmla="*/ 0 h 31"/>
                  <a:gd name="T16" fmla="*/ 0 w 63"/>
                  <a:gd name="T17" fmla="*/ 0 h 31"/>
                  <a:gd name="T18" fmla="*/ 0 w 63"/>
                  <a:gd name="T19" fmla="*/ 0 h 31"/>
                  <a:gd name="T20" fmla="*/ 0 w 63"/>
                  <a:gd name="T21" fmla="*/ 1 h 31"/>
                  <a:gd name="T22" fmla="*/ 0 w 63"/>
                  <a:gd name="T23" fmla="*/ 1 h 31"/>
                  <a:gd name="T24" fmla="*/ 0 w 63"/>
                  <a:gd name="T25" fmla="*/ 1 h 31"/>
                  <a:gd name="T26" fmla="*/ 0 w 63"/>
                  <a:gd name="T27" fmla="*/ 1 h 31"/>
                  <a:gd name="T28" fmla="*/ 0 w 63"/>
                  <a:gd name="T29" fmla="*/ 1 h 31"/>
                  <a:gd name="T30" fmla="*/ 0 w 63"/>
                  <a:gd name="T31" fmla="*/ 1 h 31"/>
                  <a:gd name="T32" fmla="*/ 0 w 63"/>
                  <a:gd name="T33" fmla="*/ 1 h 31"/>
                  <a:gd name="T34" fmla="*/ 0 w 63"/>
                  <a:gd name="T35" fmla="*/ 1 h 31"/>
                  <a:gd name="T36" fmla="*/ 0 w 63"/>
                  <a:gd name="T37" fmla="*/ 1 h 31"/>
                  <a:gd name="T38" fmla="*/ 0 w 63"/>
                  <a:gd name="T39" fmla="*/ 1 h 31"/>
                  <a:gd name="T40" fmla="*/ 0 w 63"/>
                  <a:gd name="T41" fmla="*/ 1 h 31"/>
                  <a:gd name="T42" fmla="*/ 0 w 63"/>
                  <a:gd name="T43" fmla="*/ 1 h 31"/>
                  <a:gd name="T44" fmla="*/ 0 w 63"/>
                  <a:gd name="T45" fmla="*/ 1 h 31"/>
                  <a:gd name="T46" fmla="*/ 0 w 63"/>
                  <a:gd name="T47" fmla="*/ 1 h 31"/>
                  <a:gd name="T48" fmla="*/ 0 w 63"/>
                  <a:gd name="T49" fmla="*/ 1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2" name="Freeform 39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0 w 245"/>
                  <a:gd name="T1" fmla="*/ 1 h 206"/>
                  <a:gd name="T2" fmla="*/ 0 w 245"/>
                  <a:gd name="T3" fmla="*/ 1 h 206"/>
                  <a:gd name="T4" fmla="*/ 0 w 245"/>
                  <a:gd name="T5" fmla="*/ 1 h 206"/>
                  <a:gd name="T6" fmla="*/ 0 w 245"/>
                  <a:gd name="T7" fmla="*/ 1 h 206"/>
                  <a:gd name="T8" fmla="*/ 0 w 245"/>
                  <a:gd name="T9" fmla="*/ 1 h 206"/>
                  <a:gd name="T10" fmla="*/ 0 w 245"/>
                  <a:gd name="T11" fmla="*/ 1 h 206"/>
                  <a:gd name="T12" fmla="*/ 0 w 245"/>
                  <a:gd name="T13" fmla="*/ 1 h 206"/>
                  <a:gd name="T14" fmla="*/ 0 w 245"/>
                  <a:gd name="T15" fmla="*/ 1 h 206"/>
                  <a:gd name="T16" fmla="*/ 0 w 245"/>
                  <a:gd name="T17" fmla="*/ 1 h 206"/>
                  <a:gd name="T18" fmla="*/ 0 w 245"/>
                  <a:gd name="T19" fmla="*/ 2 h 206"/>
                  <a:gd name="T20" fmla="*/ 0 w 245"/>
                  <a:gd name="T21" fmla="*/ 2 h 206"/>
                  <a:gd name="T22" fmla="*/ 0 w 245"/>
                  <a:gd name="T23" fmla="*/ 2 h 206"/>
                  <a:gd name="T24" fmla="*/ 0 w 245"/>
                  <a:gd name="T25" fmla="*/ 2 h 206"/>
                  <a:gd name="T26" fmla="*/ 0 w 245"/>
                  <a:gd name="T27" fmla="*/ 2 h 206"/>
                  <a:gd name="T28" fmla="*/ 0 w 245"/>
                  <a:gd name="T29" fmla="*/ 2 h 206"/>
                  <a:gd name="T30" fmla="*/ 0 w 245"/>
                  <a:gd name="T31" fmla="*/ 2 h 206"/>
                  <a:gd name="T32" fmla="*/ 0 w 245"/>
                  <a:gd name="T33" fmla="*/ 2 h 206"/>
                  <a:gd name="T34" fmla="*/ 0 w 245"/>
                  <a:gd name="T35" fmla="*/ 2 h 206"/>
                  <a:gd name="T36" fmla="*/ 0 w 245"/>
                  <a:gd name="T37" fmla="*/ 2 h 206"/>
                  <a:gd name="T38" fmla="*/ 0 w 245"/>
                  <a:gd name="T39" fmla="*/ 2 h 206"/>
                  <a:gd name="T40" fmla="*/ 0 w 245"/>
                  <a:gd name="T41" fmla="*/ 2 h 206"/>
                  <a:gd name="T42" fmla="*/ 0 w 245"/>
                  <a:gd name="T43" fmla="*/ 2 h 206"/>
                  <a:gd name="T44" fmla="*/ 0 w 245"/>
                  <a:gd name="T45" fmla="*/ 2 h 206"/>
                  <a:gd name="T46" fmla="*/ 0 w 245"/>
                  <a:gd name="T47" fmla="*/ 2 h 206"/>
                  <a:gd name="T48" fmla="*/ 0 w 245"/>
                  <a:gd name="T49" fmla="*/ 2 h 206"/>
                  <a:gd name="T50" fmla="*/ 0 w 245"/>
                  <a:gd name="T51" fmla="*/ 2 h 206"/>
                  <a:gd name="T52" fmla="*/ 0 w 245"/>
                  <a:gd name="T53" fmla="*/ 2 h 206"/>
                  <a:gd name="T54" fmla="*/ 0 w 245"/>
                  <a:gd name="T55" fmla="*/ 2 h 206"/>
                  <a:gd name="T56" fmla="*/ 0 w 245"/>
                  <a:gd name="T57" fmla="*/ 2 h 206"/>
                  <a:gd name="T58" fmla="*/ 0 w 245"/>
                  <a:gd name="T59" fmla="*/ 2 h 206"/>
                  <a:gd name="T60" fmla="*/ 0 w 245"/>
                  <a:gd name="T61" fmla="*/ 2 h 206"/>
                  <a:gd name="T62" fmla="*/ 0 w 245"/>
                  <a:gd name="T63" fmla="*/ 2 h 206"/>
                  <a:gd name="T64" fmla="*/ 0 w 245"/>
                  <a:gd name="T65" fmla="*/ 2 h 206"/>
                  <a:gd name="T66" fmla="*/ 0 w 245"/>
                  <a:gd name="T67" fmla="*/ 2 h 206"/>
                  <a:gd name="T68" fmla="*/ 0 w 245"/>
                  <a:gd name="T69" fmla="*/ 2 h 206"/>
                  <a:gd name="T70" fmla="*/ 0 w 245"/>
                  <a:gd name="T71" fmla="*/ 2 h 206"/>
                  <a:gd name="T72" fmla="*/ 0 w 245"/>
                  <a:gd name="T73" fmla="*/ 2 h 206"/>
                  <a:gd name="T74" fmla="*/ 0 w 245"/>
                  <a:gd name="T75" fmla="*/ 2 h 206"/>
                  <a:gd name="T76" fmla="*/ 0 w 245"/>
                  <a:gd name="T77" fmla="*/ 1 h 206"/>
                  <a:gd name="T78" fmla="*/ 0 w 245"/>
                  <a:gd name="T79" fmla="*/ 1 h 206"/>
                  <a:gd name="T80" fmla="*/ 0 w 245"/>
                  <a:gd name="T81" fmla="*/ 1 h 206"/>
                  <a:gd name="T82" fmla="*/ 0 w 245"/>
                  <a:gd name="T83" fmla="*/ 1 h 206"/>
                  <a:gd name="T84" fmla="*/ 0 w 245"/>
                  <a:gd name="T85" fmla="*/ 1 h 206"/>
                  <a:gd name="T86" fmla="*/ 0 w 245"/>
                  <a:gd name="T87" fmla="*/ 1 h 206"/>
                  <a:gd name="T88" fmla="*/ 0 w 245"/>
                  <a:gd name="T89" fmla="*/ 1 h 206"/>
                  <a:gd name="T90" fmla="*/ 0 w 245"/>
                  <a:gd name="T91" fmla="*/ 1 h 206"/>
                  <a:gd name="T92" fmla="*/ 0 w 245"/>
                  <a:gd name="T93" fmla="*/ 1 h 206"/>
                  <a:gd name="T94" fmla="*/ 0 w 245"/>
                  <a:gd name="T95" fmla="*/ 1 h 206"/>
                  <a:gd name="T96" fmla="*/ 0 w 245"/>
                  <a:gd name="T97" fmla="*/ 1 h 206"/>
                  <a:gd name="T98" fmla="*/ 0 w 245"/>
                  <a:gd name="T99" fmla="*/ 1 h 206"/>
                  <a:gd name="T100" fmla="*/ 0 w 245"/>
                  <a:gd name="T101" fmla="*/ 1 h 206"/>
                  <a:gd name="T102" fmla="*/ 0 w 245"/>
                  <a:gd name="T103" fmla="*/ 1 h 206"/>
                  <a:gd name="T104" fmla="*/ 0 w 245"/>
                  <a:gd name="T105" fmla="*/ 1 h 206"/>
                  <a:gd name="T106" fmla="*/ 0 w 245"/>
                  <a:gd name="T107" fmla="*/ 1 h 206"/>
                  <a:gd name="T108" fmla="*/ 0 w 245"/>
                  <a:gd name="T109" fmla="*/ 0 h 206"/>
                  <a:gd name="T110" fmla="*/ 0 w 245"/>
                  <a:gd name="T111" fmla="*/ 1 h 206"/>
                  <a:gd name="T112" fmla="*/ 0 w 245"/>
                  <a:gd name="T113" fmla="*/ 1 h 206"/>
                  <a:gd name="T114" fmla="*/ 0 w 245"/>
                  <a:gd name="T115" fmla="*/ 1 h 206"/>
                  <a:gd name="T116" fmla="*/ 0 w 245"/>
                  <a:gd name="T117" fmla="*/ 1 h 206"/>
                  <a:gd name="T118" fmla="*/ 0 w 245"/>
                  <a:gd name="T119" fmla="*/ 1 h 206"/>
                  <a:gd name="T120" fmla="*/ 0 w 245"/>
                  <a:gd name="T121" fmla="*/ 1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3" name="Freeform 40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0 w 159"/>
                  <a:gd name="T1" fmla="*/ 1 h 160"/>
                  <a:gd name="T2" fmla="*/ 0 w 159"/>
                  <a:gd name="T3" fmla="*/ 1 h 160"/>
                  <a:gd name="T4" fmla="*/ 0 w 159"/>
                  <a:gd name="T5" fmla="*/ 1 h 160"/>
                  <a:gd name="T6" fmla="*/ 0 w 159"/>
                  <a:gd name="T7" fmla="*/ 1 h 160"/>
                  <a:gd name="T8" fmla="*/ 0 w 159"/>
                  <a:gd name="T9" fmla="*/ 1 h 160"/>
                  <a:gd name="T10" fmla="*/ 0 w 159"/>
                  <a:gd name="T11" fmla="*/ 1 h 160"/>
                  <a:gd name="T12" fmla="*/ 0 w 159"/>
                  <a:gd name="T13" fmla="*/ 1 h 160"/>
                  <a:gd name="T14" fmla="*/ 0 w 159"/>
                  <a:gd name="T15" fmla="*/ 2 h 160"/>
                  <a:gd name="T16" fmla="*/ 0 w 159"/>
                  <a:gd name="T17" fmla="*/ 2 h 160"/>
                  <a:gd name="T18" fmla="*/ 0 w 159"/>
                  <a:gd name="T19" fmla="*/ 2 h 160"/>
                  <a:gd name="T20" fmla="*/ 0 w 159"/>
                  <a:gd name="T21" fmla="*/ 2 h 160"/>
                  <a:gd name="T22" fmla="*/ 0 w 159"/>
                  <a:gd name="T23" fmla="*/ 2 h 160"/>
                  <a:gd name="T24" fmla="*/ 0 w 159"/>
                  <a:gd name="T25" fmla="*/ 2 h 160"/>
                  <a:gd name="T26" fmla="*/ 0 w 159"/>
                  <a:gd name="T27" fmla="*/ 2 h 160"/>
                  <a:gd name="T28" fmla="*/ 0 w 159"/>
                  <a:gd name="T29" fmla="*/ 2 h 160"/>
                  <a:gd name="T30" fmla="*/ 0 w 159"/>
                  <a:gd name="T31" fmla="*/ 2 h 160"/>
                  <a:gd name="T32" fmla="*/ 0 w 159"/>
                  <a:gd name="T33" fmla="*/ 2 h 160"/>
                  <a:gd name="T34" fmla="*/ 0 w 159"/>
                  <a:gd name="T35" fmla="*/ 2 h 160"/>
                  <a:gd name="T36" fmla="*/ 0 w 159"/>
                  <a:gd name="T37" fmla="*/ 2 h 160"/>
                  <a:gd name="T38" fmla="*/ 0 w 159"/>
                  <a:gd name="T39" fmla="*/ 1 h 160"/>
                  <a:gd name="T40" fmla="*/ 0 w 159"/>
                  <a:gd name="T41" fmla="*/ 1 h 160"/>
                  <a:gd name="T42" fmla="*/ 0 w 159"/>
                  <a:gd name="T43" fmla="*/ 1 h 160"/>
                  <a:gd name="T44" fmla="*/ 0 w 159"/>
                  <a:gd name="T45" fmla="*/ 1 h 160"/>
                  <a:gd name="T46" fmla="*/ 0 w 159"/>
                  <a:gd name="T47" fmla="*/ 1 h 160"/>
                  <a:gd name="T48" fmla="*/ 0 w 159"/>
                  <a:gd name="T49" fmla="*/ 1 h 160"/>
                  <a:gd name="T50" fmla="*/ 0 w 159"/>
                  <a:gd name="T51" fmla="*/ 1 h 160"/>
                  <a:gd name="T52" fmla="*/ 0 w 159"/>
                  <a:gd name="T53" fmla="*/ 1 h 160"/>
                  <a:gd name="T54" fmla="*/ 0 w 159"/>
                  <a:gd name="T55" fmla="*/ 1 h 160"/>
                  <a:gd name="T56" fmla="*/ 0 w 159"/>
                  <a:gd name="T57" fmla="*/ 1 h 160"/>
                  <a:gd name="T58" fmla="*/ 0 w 159"/>
                  <a:gd name="T59" fmla="*/ 1 h 160"/>
                  <a:gd name="T60" fmla="*/ 0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0 w 159"/>
                  <a:gd name="T67" fmla="*/ 1 h 160"/>
                  <a:gd name="T68" fmla="*/ 0 w 159"/>
                  <a:gd name="T69" fmla="*/ 1 h 160"/>
                  <a:gd name="T70" fmla="*/ 0 w 159"/>
                  <a:gd name="T71" fmla="*/ 1 h 160"/>
                  <a:gd name="T72" fmla="*/ 0 w 159"/>
                  <a:gd name="T73" fmla="*/ 1 h 160"/>
                  <a:gd name="T74" fmla="*/ 0 w 159"/>
                  <a:gd name="T75" fmla="*/ 1 h 160"/>
                  <a:gd name="T76" fmla="*/ 0 w 159"/>
                  <a:gd name="T77" fmla="*/ 1 h 160"/>
                  <a:gd name="T78" fmla="*/ 0 w 159"/>
                  <a:gd name="T79" fmla="*/ 1 h 160"/>
                  <a:gd name="T80" fmla="*/ 0 w 159"/>
                  <a:gd name="T81" fmla="*/ 1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41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0 w 399"/>
                  <a:gd name="T1" fmla="*/ 1 h 332"/>
                  <a:gd name="T2" fmla="*/ 0 w 399"/>
                  <a:gd name="T3" fmla="*/ 1 h 332"/>
                  <a:gd name="T4" fmla="*/ 0 w 399"/>
                  <a:gd name="T5" fmla="*/ 2 h 332"/>
                  <a:gd name="T6" fmla="*/ 0 w 399"/>
                  <a:gd name="T7" fmla="*/ 2 h 332"/>
                  <a:gd name="T8" fmla="*/ 0 w 399"/>
                  <a:gd name="T9" fmla="*/ 2 h 332"/>
                  <a:gd name="T10" fmla="*/ 0 w 399"/>
                  <a:gd name="T11" fmla="*/ 2 h 332"/>
                  <a:gd name="T12" fmla="*/ 0 w 399"/>
                  <a:gd name="T13" fmla="*/ 3 h 332"/>
                  <a:gd name="T14" fmla="*/ 0 w 399"/>
                  <a:gd name="T15" fmla="*/ 3 h 332"/>
                  <a:gd name="T16" fmla="*/ 0 w 399"/>
                  <a:gd name="T17" fmla="*/ 3 h 332"/>
                  <a:gd name="T18" fmla="*/ 0 w 399"/>
                  <a:gd name="T19" fmla="*/ 3 h 332"/>
                  <a:gd name="T20" fmla="*/ 0 w 399"/>
                  <a:gd name="T21" fmla="*/ 3 h 332"/>
                  <a:gd name="T22" fmla="*/ 0 w 399"/>
                  <a:gd name="T23" fmla="*/ 3 h 332"/>
                  <a:gd name="T24" fmla="*/ 0 w 399"/>
                  <a:gd name="T25" fmla="*/ 3 h 332"/>
                  <a:gd name="T26" fmla="*/ 0 w 399"/>
                  <a:gd name="T27" fmla="*/ 3 h 332"/>
                  <a:gd name="T28" fmla="*/ 0 w 399"/>
                  <a:gd name="T29" fmla="*/ 3 h 332"/>
                  <a:gd name="T30" fmla="*/ 0 w 399"/>
                  <a:gd name="T31" fmla="*/ 3 h 332"/>
                  <a:gd name="T32" fmla="*/ 0 w 399"/>
                  <a:gd name="T33" fmla="*/ 3 h 332"/>
                  <a:gd name="T34" fmla="*/ 0 w 399"/>
                  <a:gd name="T35" fmla="*/ 3 h 332"/>
                  <a:gd name="T36" fmla="*/ 0 w 399"/>
                  <a:gd name="T37" fmla="*/ 3 h 332"/>
                  <a:gd name="T38" fmla="*/ 0 w 399"/>
                  <a:gd name="T39" fmla="*/ 3 h 332"/>
                  <a:gd name="T40" fmla="*/ 0 w 399"/>
                  <a:gd name="T41" fmla="*/ 3 h 332"/>
                  <a:gd name="T42" fmla="*/ 0 w 399"/>
                  <a:gd name="T43" fmla="*/ 3 h 332"/>
                  <a:gd name="T44" fmla="*/ 0 w 399"/>
                  <a:gd name="T45" fmla="*/ 3 h 332"/>
                  <a:gd name="T46" fmla="*/ 0 w 399"/>
                  <a:gd name="T47" fmla="*/ 3 h 332"/>
                  <a:gd name="T48" fmla="*/ 0 w 399"/>
                  <a:gd name="T49" fmla="*/ 3 h 332"/>
                  <a:gd name="T50" fmla="*/ 0 w 399"/>
                  <a:gd name="T51" fmla="*/ 3 h 332"/>
                  <a:gd name="T52" fmla="*/ 0 w 399"/>
                  <a:gd name="T53" fmla="*/ 3 h 332"/>
                  <a:gd name="T54" fmla="*/ 0 w 399"/>
                  <a:gd name="T55" fmla="*/ 3 h 332"/>
                  <a:gd name="T56" fmla="*/ 0 w 399"/>
                  <a:gd name="T57" fmla="*/ 2 h 332"/>
                  <a:gd name="T58" fmla="*/ 0 w 399"/>
                  <a:gd name="T59" fmla="*/ 2 h 332"/>
                  <a:gd name="T60" fmla="*/ 0 w 399"/>
                  <a:gd name="T61" fmla="*/ 2 h 332"/>
                  <a:gd name="T62" fmla="*/ 0 w 399"/>
                  <a:gd name="T63" fmla="*/ 2 h 332"/>
                  <a:gd name="T64" fmla="*/ 0 w 399"/>
                  <a:gd name="T65" fmla="*/ 2 h 332"/>
                  <a:gd name="T66" fmla="*/ 0 w 399"/>
                  <a:gd name="T67" fmla="*/ 1 h 332"/>
                  <a:gd name="T68" fmla="*/ 0 w 399"/>
                  <a:gd name="T69" fmla="*/ 1 h 332"/>
                  <a:gd name="T70" fmla="*/ 0 w 399"/>
                  <a:gd name="T71" fmla="*/ 1 h 332"/>
                  <a:gd name="T72" fmla="*/ 0 w 399"/>
                  <a:gd name="T73" fmla="*/ 1 h 332"/>
                  <a:gd name="T74" fmla="*/ 0 w 399"/>
                  <a:gd name="T75" fmla="*/ 1 h 332"/>
                  <a:gd name="T76" fmla="*/ 0 w 399"/>
                  <a:gd name="T77" fmla="*/ 1 h 332"/>
                  <a:gd name="T78" fmla="*/ 0 w 399"/>
                  <a:gd name="T79" fmla="*/ 1 h 332"/>
                  <a:gd name="T80" fmla="*/ 0 w 399"/>
                  <a:gd name="T81" fmla="*/ 0 h 332"/>
                  <a:gd name="T82" fmla="*/ 0 w 399"/>
                  <a:gd name="T83" fmla="*/ 1 h 332"/>
                  <a:gd name="T84" fmla="*/ 0 w 399"/>
                  <a:gd name="T85" fmla="*/ 1 h 332"/>
                  <a:gd name="T86" fmla="*/ 0 w 399"/>
                  <a:gd name="T87" fmla="*/ 1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Freeform 42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0 w 348"/>
                  <a:gd name="T1" fmla="*/ 0 h 222"/>
                  <a:gd name="T2" fmla="*/ 0 w 348"/>
                  <a:gd name="T3" fmla="*/ 0 h 222"/>
                  <a:gd name="T4" fmla="*/ 0 w 348"/>
                  <a:gd name="T5" fmla="*/ 0 h 222"/>
                  <a:gd name="T6" fmla="*/ 0 w 348"/>
                  <a:gd name="T7" fmla="*/ 0 h 222"/>
                  <a:gd name="T8" fmla="*/ 0 w 348"/>
                  <a:gd name="T9" fmla="*/ 0 h 222"/>
                  <a:gd name="T10" fmla="*/ 0 w 348"/>
                  <a:gd name="T11" fmla="*/ 1 h 222"/>
                  <a:gd name="T12" fmla="*/ 0 w 348"/>
                  <a:gd name="T13" fmla="*/ 1 h 222"/>
                  <a:gd name="T14" fmla="*/ 0 w 348"/>
                  <a:gd name="T15" fmla="*/ 1 h 222"/>
                  <a:gd name="T16" fmla="*/ 0 w 348"/>
                  <a:gd name="T17" fmla="*/ 1 h 222"/>
                  <a:gd name="T18" fmla="*/ 0 w 348"/>
                  <a:gd name="T19" fmla="*/ 1 h 222"/>
                  <a:gd name="T20" fmla="*/ 0 w 348"/>
                  <a:gd name="T21" fmla="*/ 1 h 222"/>
                  <a:gd name="T22" fmla="*/ 0 w 348"/>
                  <a:gd name="T23" fmla="*/ 1 h 222"/>
                  <a:gd name="T24" fmla="*/ 0 w 348"/>
                  <a:gd name="T25" fmla="*/ 1 h 222"/>
                  <a:gd name="T26" fmla="*/ 0 w 348"/>
                  <a:gd name="T27" fmla="*/ 1 h 222"/>
                  <a:gd name="T28" fmla="*/ 0 w 348"/>
                  <a:gd name="T29" fmla="*/ 1 h 222"/>
                  <a:gd name="T30" fmla="*/ 0 w 348"/>
                  <a:gd name="T31" fmla="*/ 1 h 222"/>
                  <a:gd name="T32" fmla="*/ 0 w 348"/>
                  <a:gd name="T33" fmla="*/ 1 h 222"/>
                  <a:gd name="T34" fmla="*/ 0 w 348"/>
                  <a:gd name="T35" fmla="*/ 1 h 222"/>
                  <a:gd name="T36" fmla="*/ 0 w 348"/>
                  <a:gd name="T37" fmla="*/ 1 h 222"/>
                  <a:gd name="T38" fmla="*/ 0 w 348"/>
                  <a:gd name="T39" fmla="*/ 1 h 222"/>
                  <a:gd name="T40" fmla="*/ 0 w 348"/>
                  <a:gd name="T41" fmla="*/ 1 h 222"/>
                  <a:gd name="T42" fmla="*/ 0 w 348"/>
                  <a:gd name="T43" fmla="*/ 1 h 222"/>
                  <a:gd name="T44" fmla="*/ 0 w 348"/>
                  <a:gd name="T45" fmla="*/ 1 h 222"/>
                  <a:gd name="T46" fmla="*/ 0 w 348"/>
                  <a:gd name="T47" fmla="*/ 1 h 222"/>
                  <a:gd name="T48" fmla="*/ 0 w 348"/>
                  <a:gd name="T49" fmla="*/ 1 h 222"/>
                  <a:gd name="T50" fmla="*/ 0 w 348"/>
                  <a:gd name="T51" fmla="*/ 0 h 222"/>
                  <a:gd name="T52" fmla="*/ 0 w 348"/>
                  <a:gd name="T53" fmla="*/ 0 h 222"/>
                  <a:gd name="T54" fmla="*/ 0 w 348"/>
                  <a:gd name="T55" fmla="*/ 0 h 222"/>
                  <a:gd name="T56" fmla="*/ 0 w 348"/>
                  <a:gd name="T57" fmla="*/ 0 h 222"/>
                  <a:gd name="T58" fmla="*/ 0 w 348"/>
                  <a:gd name="T59" fmla="*/ 0 h 222"/>
                  <a:gd name="T60" fmla="*/ 0 w 348"/>
                  <a:gd name="T61" fmla="*/ 0 h 222"/>
                  <a:gd name="T62" fmla="*/ 0 w 348"/>
                  <a:gd name="T63" fmla="*/ 0 h 222"/>
                  <a:gd name="T64" fmla="*/ 0 w 348"/>
                  <a:gd name="T65" fmla="*/ 0 h 222"/>
                  <a:gd name="T66" fmla="*/ 0 w 348"/>
                  <a:gd name="T67" fmla="*/ 0 h 222"/>
                  <a:gd name="T68" fmla="*/ 0 w 348"/>
                  <a:gd name="T69" fmla="*/ 0 h 222"/>
                  <a:gd name="T70" fmla="*/ 0 w 348"/>
                  <a:gd name="T71" fmla="*/ 0 h 222"/>
                  <a:gd name="T72" fmla="*/ 0 w 348"/>
                  <a:gd name="T73" fmla="*/ 0 h 222"/>
                  <a:gd name="T74" fmla="*/ 0 w 348"/>
                  <a:gd name="T75" fmla="*/ 0 h 222"/>
                  <a:gd name="T76" fmla="*/ 0 w 348"/>
                  <a:gd name="T77" fmla="*/ 0 h 222"/>
                  <a:gd name="T78" fmla="*/ 0 w 348"/>
                  <a:gd name="T79" fmla="*/ 0 h 222"/>
                  <a:gd name="T80" fmla="*/ 0 w 348"/>
                  <a:gd name="T81" fmla="*/ 0 h 222"/>
                  <a:gd name="T82" fmla="*/ 0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0 w 348"/>
                  <a:gd name="T91" fmla="*/ 0 h 222"/>
                  <a:gd name="T92" fmla="*/ 0 w 348"/>
                  <a:gd name="T93" fmla="*/ 0 h 222"/>
                  <a:gd name="T94" fmla="*/ 0 w 348"/>
                  <a:gd name="T95" fmla="*/ 0 h 222"/>
                  <a:gd name="T96" fmla="*/ 0 w 348"/>
                  <a:gd name="T97" fmla="*/ 0 h 222"/>
                  <a:gd name="T98" fmla="*/ 0 w 348"/>
                  <a:gd name="T99" fmla="*/ 0 h 222"/>
                  <a:gd name="T100" fmla="*/ 0 w 348"/>
                  <a:gd name="T101" fmla="*/ 0 h 222"/>
                  <a:gd name="T102" fmla="*/ 0 w 348"/>
                  <a:gd name="T103" fmla="*/ 0 h 222"/>
                  <a:gd name="T104" fmla="*/ 0 w 348"/>
                  <a:gd name="T105" fmla="*/ 0 h 222"/>
                  <a:gd name="T106" fmla="*/ 0 w 348"/>
                  <a:gd name="T107" fmla="*/ 0 h 222"/>
                  <a:gd name="T108" fmla="*/ 0 w 348"/>
                  <a:gd name="T109" fmla="*/ 0 h 222"/>
                  <a:gd name="T110" fmla="*/ 0 w 348"/>
                  <a:gd name="T111" fmla="*/ 0 h 222"/>
                  <a:gd name="T112" fmla="*/ 0 w 348"/>
                  <a:gd name="T113" fmla="*/ 0 h 222"/>
                  <a:gd name="T114" fmla="*/ 0 w 348"/>
                  <a:gd name="T115" fmla="*/ 0 h 222"/>
                  <a:gd name="T116" fmla="*/ 0 w 348"/>
                  <a:gd name="T117" fmla="*/ 0 h 222"/>
                  <a:gd name="T118" fmla="*/ 0 w 348"/>
                  <a:gd name="T119" fmla="*/ 0 h 222"/>
                  <a:gd name="T120" fmla="*/ 0 w 348"/>
                  <a:gd name="T121" fmla="*/ 0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6" name="Freeform 43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0 h 207"/>
                  <a:gd name="T2" fmla="*/ 0 w 142"/>
                  <a:gd name="T3" fmla="*/ 1 h 207"/>
                  <a:gd name="T4" fmla="*/ 0 w 142"/>
                  <a:gd name="T5" fmla="*/ 1 h 207"/>
                  <a:gd name="T6" fmla="*/ 0 w 142"/>
                  <a:gd name="T7" fmla="*/ 1 h 207"/>
                  <a:gd name="T8" fmla="*/ 0 w 142"/>
                  <a:gd name="T9" fmla="*/ 1 h 207"/>
                  <a:gd name="T10" fmla="*/ 0 w 142"/>
                  <a:gd name="T11" fmla="*/ 1 h 207"/>
                  <a:gd name="T12" fmla="*/ 0 w 142"/>
                  <a:gd name="T13" fmla="*/ 1 h 207"/>
                  <a:gd name="T14" fmla="*/ 0 w 142"/>
                  <a:gd name="T15" fmla="*/ 1 h 207"/>
                  <a:gd name="T16" fmla="*/ 0 w 142"/>
                  <a:gd name="T17" fmla="*/ 1 h 207"/>
                  <a:gd name="T18" fmla="*/ 0 w 142"/>
                  <a:gd name="T19" fmla="*/ 1 h 207"/>
                  <a:gd name="T20" fmla="*/ 0 w 142"/>
                  <a:gd name="T21" fmla="*/ 1 h 207"/>
                  <a:gd name="T22" fmla="*/ 0 w 142"/>
                  <a:gd name="T23" fmla="*/ 1 h 207"/>
                  <a:gd name="T24" fmla="*/ 0 w 142"/>
                  <a:gd name="T25" fmla="*/ 1 h 207"/>
                  <a:gd name="T26" fmla="*/ 0 w 142"/>
                  <a:gd name="T27" fmla="*/ 1 h 207"/>
                  <a:gd name="T28" fmla="*/ 0 w 142"/>
                  <a:gd name="T29" fmla="*/ 1 h 207"/>
                  <a:gd name="T30" fmla="*/ 0 w 142"/>
                  <a:gd name="T31" fmla="*/ 1 h 207"/>
                  <a:gd name="T32" fmla="*/ 0 w 142"/>
                  <a:gd name="T33" fmla="*/ 1 h 207"/>
                  <a:gd name="T34" fmla="*/ 0 w 142"/>
                  <a:gd name="T35" fmla="*/ 1 h 207"/>
                  <a:gd name="T36" fmla="*/ 0 w 142"/>
                  <a:gd name="T37" fmla="*/ 1 h 207"/>
                  <a:gd name="T38" fmla="*/ 0 w 142"/>
                  <a:gd name="T39" fmla="*/ 1 h 207"/>
                  <a:gd name="T40" fmla="*/ 0 w 142"/>
                  <a:gd name="T41" fmla="*/ 1 h 207"/>
                  <a:gd name="T42" fmla="*/ 0 w 142"/>
                  <a:gd name="T43" fmla="*/ 1 h 207"/>
                  <a:gd name="T44" fmla="*/ 0 w 142"/>
                  <a:gd name="T45" fmla="*/ 0 h 207"/>
                  <a:gd name="T46" fmla="*/ 0 w 142"/>
                  <a:gd name="T47" fmla="*/ 0 h 207"/>
                  <a:gd name="T48" fmla="*/ 0 w 142"/>
                  <a:gd name="T49" fmla="*/ 0 h 207"/>
                  <a:gd name="T50" fmla="*/ 0 w 142"/>
                  <a:gd name="T51" fmla="*/ 0 h 207"/>
                  <a:gd name="T52" fmla="*/ 0 w 142"/>
                  <a:gd name="T53" fmla="*/ 0 h 207"/>
                  <a:gd name="T54" fmla="*/ 0 w 142"/>
                  <a:gd name="T55" fmla="*/ 0 h 207"/>
                  <a:gd name="T56" fmla="*/ 0 w 142"/>
                  <a:gd name="T57" fmla="*/ 0 h 207"/>
                  <a:gd name="T58" fmla="*/ 0 w 142"/>
                  <a:gd name="T59" fmla="*/ 0 h 207"/>
                  <a:gd name="T60" fmla="*/ 0 w 142"/>
                  <a:gd name="T61" fmla="*/ 0 h 207"/>
                  <a:gd name="T62" fmla="*/ 0 w 142"/>
                  <a:gd name="T63" fmla="*/ 0 h 207"/>
                  <a:gd name="T64" fmla="*/ 0 w 142"/>
                  <a:gd name="T65" fmla="*/ 0 h 207"/>
                  <a:gd name="T66" fmla="*/ 0 w 142"/>
                  <a:gd name="T67" fmla="*/ 0 h 207"/>
                  <a:gd name="T68" fmla="*/ 0 w 142"/>
                  <a:gd name="T69" fmla="*/ 0 h 207"/>
                  <a:gd name="T70" fmla="*/ 0 w 142"/>
                  <a:gd name="T71" fmla="*/ 0 h 207"/>
                  <a:gd name="T72" fmla="*/ 0 w 142"/>
                  <a:gd name="T73" fmla="*/ 0 h 207"/>
                  <a:gd name="T74" fmla="*/ 0 w 142"/>
                  <a:gd name="T75" fmla="*/ 0 h 207"/>
                  <a:gd name="T76" fmla="*/ 0 w 142"/>
                  <a:gd name="T77" fmla="*/ 0 h 207"/>
                  <a:gd name="T78" fmla="*/ 0 w 142"/>
                  <a:gd name="T79" fmla="*/ 0 h 207"/>
                  <a:gd name="T80" fmla="*/ 0 w 142"/>
                  <a:gd name="T81" fmla="*/ 0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7" name="Freeform 44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0 w 303"/>
                  <a:gd name="T1" fmla="*/ 0 h 272"/>
                  <a:gd name="T2" fmla="*/ 0 w 303"/>
                  <a:gd name="T3" fmla="*/ 0 h 272"/>
                  <a:gd name="T4" fmla="*/ 0 w 303"/>
                  <a:gd name="T5" fmla="*/ 1 h 272"/>
                  <a:gd name="T6" fmla="*/ 0 w 303"/>
                  <a:gd name="T7" fmla="*/ 1 h 272"/>
                  <a:gd name="T8" fmla="*/ 0 w 303"/>
                  <a:gd name="T9" fmla="*/ 1 h 272"/>
                  <a:gd name="T10" fmla="*/ 0 w 303"/>
                  <a:gd name="T11" fmla="*/ 1 h 272"/>
                  <a:gd name="T12" fmla="*/ 0 w 303"/>
                  <a:gd name="T13" fmla="*/ 1 h 272"/>
                  <a:gd name="T14" fmla="*/ 0 w 303"/>
                  <a:gd name="T15" fmla="*/ 1 h 272"/>
                  <a:gd name="T16" fmla="*/ 0 w 303"/>
                  <a:gd name="T17" fmla="*/ 1 h 272"/>
                  <a:gd name="T18" fmla="*/ 0 w 303"/>
                  <a:gd name="T19" fmla="*/ 1 h 272"/>
                  <a:gd name="T20" fmla="*/ 0 w 303"/>
                  <a:gd name="T21" fmla="*/ 2 h 272"/>
                  <a:gd name="T22" fmla="*/ 0 w 303"/>
                  <a:gd name="T23" fmla="*/ 2 h 272"/>
                  <a:gd name="T24" fmla="*/ 0 w 303"/>
                  <a:gd name="T25" fmla="*/ 2 h 272"/>
                  <a:gd name="T26" fmla="*/ 0 w 303"/>
                  <a:gd name="T27" fmla="*/ 2 h 272"/>
                  <a:gd name="T28" fmla="*/ 0 w 303"/>
                  <a:gd name="T29" fmla="*/ 1 h 272"/>
                  <a:gd name="T30" fmla="*/ 0 w 303"/>
                  <a:gd name="T31" fmla="*/ 1 h 272"/>
                  <a:gd name="T32" fmla="*/ 0 w 303"/>
                  <a:gd name="T33" fmla="*/ 1 h 272"/>
                  <a:gd name="T34" fmla="*/ 0 w 303"/>
                  <a:gd name="T35" fmla="*/ 1 h 272"/>
                  <a:gd name="T36" fmla="*/ 0 w 303"/>
                  <a:gd name="T37" fmla="*/ 1 h 272"/>
                  <a:gd name="T38" fmla="*/ 0 w 303"/>
                  <a:gd name="T39" fmla="*/ 1 h 272"/>
                  <a:gd name="T40" fmla="*/ 0 w 303"/>
                  <a:gd name="T41" fmla="*/ 0 h 272"/>
                  <a:gd name="T42" fmla="*/ 0 w 303"/>
                  <a:gd name="T43" fmla="*/ 0 h 272"/>
                  <a:gd name="T44" fmla="*/ 0 w 303"/>
                  <a:gd name="T45" fmla="*/ 0 h 272"/>
                  <a:gd name="T46" fmla="*/ 0 w 303"/>
                  <a:gd name="T47" fmla="*/ 0 h 272"/>
                  <a:gd name="T48" fmla="*/ 0 w 303"/>
                  <a:gd name="T49" fmla="*/ 0 h 272"/>
                  <a:gd name="T50" fmla="*/ 0 w 303"/>
                  <a:gd name="T51" fmla="*/ 0 h 272"/>
                  <a:gd name="T52" fmla="*/ 0 w 303"/>
                  <a:gd name="T53" fmla="*/ 0 h 272"/>
                  <a:gd name="T54" fmla="*/ 0 w 303"/>
                  <a:gd name="T55" fmla="*/ 0 h 272"/>
                  <a:gd name="T56" fmla="*/ 0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0 w 303"/>
                  <a:gd name="T63" fmla="*/ 0 h 272"/>
                  <a:gd name="T64" fmla="*/ 0 w 303"/>
                  <a:gd name="T65" fmla="*/ 0 h 272"/>
                  <a:gd name="T66" fmla="*/ 0 w 303"/>
                  <a:gd name="T67" fmla="*/ 0 h 272"/>
                  <a:gd name="T68" fmla="*/ 0 w 303"/>
                  <a:gd name="T69" fmla="*/ 0 h 272"/>
                  <a:gd name="T70" fmla="*/ 0 w 303"/>
                  <a:gd name="T71" fmla="*/ 0 h 272"/>
                  <a:gd name="T72" fmla="*/ 0 w 303"/>
                  <a:gd name="T73" fmla="*/ 0 h 272"/>
                  <a:gd name="T74" fmla="*/ 0 w 303"/>
                  <a:gd name="T75" fmla="*/ 0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21" name="Group 45"/>
          <p:cNvGrpSpPr>
            <a:grpSpLocks/>
          </p:cNvGrpSpPr>
          <p:nvPr/>
        </p:nvGrpSpPr>
        <p:grpSpPr bwMode="auto">
          <a:xfrm>
            <a:off x="1917700" y="2272292"/>
            <a:ext cx="495300" cy="622300"/>
            <a:chOff x="2870" y="1518"/>
            <a:chExt cx="292" cy="320"/>
          </a:xfrm>
        </p:grpSpPr>
        <p:graphicFrame>
          <p:nvGraphicFramePr>
            <p:cNvPr id="13386" name="Object 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5" name="Clip" r:id="rId4" imgW="826829" imgH="840406" progId="MS_ClipArt_Gallery.2">
                    <p:embed/>
                  </p:oleObj>
                </mc:Choice>
                <mc:Fallback>
                  <p:oleObj name="Clip" r:id="rId4" imgW="826829" imgH="84040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7" name="Object 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6" name="Clip" r:id="rId6" imgW="1268295" imgH="1199426" progId="MS_ClipArt_Gallery.2">
                    <p:embed/>
                  </p:oleObj>
                </mc:Choice>
                <mc:Fallback>
                  <p:oleObj name="Clip" r:id="rId6" imgW="1268295" imgH="119942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2" name="Group 48"/>
          <p:cNvGrpSpPr>
            <a:grpSpLocks/>
          </p:cNvGrpSpPr>
          <p:nvPr/>
        </p:nvGrpSpPr>
        <p:grpSpPr bwMode="auto">
          <a:xfrm>
            <a:off x="2776538" y="1792867"/>
            <a:ext cx="495300" cy="622300"/>
            <a:chOff x="2870" y="1518"/>
            <a:chExt cx="292" cy="320"/>
          </a:xfrm>
        </p:grpSpPr>
        <p:graphicFrame>
          <p:nvGraphicFramePr>
            <p:cNvPr id="13384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7" name="Clip" r:id="rId8" imgW="826829" imgH="840406" progId="MS_ClipArt_Gallery.2">
                    <p:embed/>
                  </p:oleObj>
                </mc:Choice>
                <mc:Fallback>
                  <p:oleObj name="Clip" r:id="rId8" imgW="826829" imgH="84040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5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8" name="Clip" r:id="rId9" imgW="1268295" imgH="1199426" progId="MS_ClipArt_Gallery.2">
                    <p:embed/>
                  </p:oleObj>
                </mc:Choice>
                <mc:Fallback>
                  <p:oleObj name="Clip" r:id="rId9" imgW="1268295" imgH="119942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3" name="Text Box 51"/>
          <p:cNvSpPr txBox="1">
            <a:spLocks noChangeArrowheads="1"/>
          </p:cNvSpPr>
          <p:nvPr/>
        </p:nvSpPr>
        <p:spPr bwMode="auto">
          <a:xfrm>
            <a:off x="1701800" y="2792992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H1</a:t>
            </a:r>
          </a:p>
        </p:txBody>
      </p:sp>
      <p:sp>
        <p:nvSpPr>
          <p:cNvPr id="13324" name="Text Box 52"/>
          <p:cNvSpPr txBox="1">
            <a:spLocks noChangeArrowheads="1"/>
          </p:cNvSpPr>
          <p:nvPr/>
        </p:nvSpPr>
        <p:spPr bwMode="auto">
          <a:xfrm>
            <a:off x="4302125" y="2821567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altLang="en-US" sz="1800" b="0">
                <a:latin typeface="Arial" pitchFamily="34" charset="0"/>
                <a:cs typeface="Arial" pitchFamily="34" charset="0"/>
              </a:rPr>
              <a:t>R1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23850" y="2837442"/>
            <a:ext cx="5356225" cy="3916362"/>
            <a:chOff x="268" y="1180"/>
            <a:chExt cx="3374" cy="2467"/>
          </a:xfrm>
        </p:grpSpPr>
        <p:sp>
          <p:nvSpPr>
            <p:cNvPr id="13355" name="Line 5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6" name="Rectangle 55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7" name="Freeform 56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4"/>
                <a:gd name="T19" fmla="*/ 0 h 1668"/>
                <a:gd name="T20" fmla="*/ 3374 w 3374"/>
                <a:gd name="T21" fmla="*/ 1668 h 16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Rectangle 57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9" name="Text Box 58"/>
            <p:cNvSpPr txBox="1">
              <a:spLocks noChangeArrowheads="1"/>
            </p:cNvSpPr>
            <p:nvPr/>
          </p:nvSpPr>
          <p:spPr bwMode="auto">
            <a:xfrm>
              <a:off x="540" y="2923"/>
              <a:ext cx="25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 dirty="0">
                  <a:latin typeface="Arial" pitchFamily="34" charset="0"/>
                  <a:cs typeface="Arial" pitchFamily="34" charset="0"/>
                </a:rPr>
                <a:t>            </a:t>
              </a:r>
              <a:r>
                <a:rPr lang="en-US" altLang="en-US" sz="1800" b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?                    ?                      ?</a:t>
              </a:r>
            </a:p>
          </p:txBody>
        </p:sp>
        <p:sp>
          <p:nvSpPr>
            <p:cNvPr id="13360" name="Line 5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1" name="Line 6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62" name="Line 6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363" name="Group 62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13381" name="Rectangle 6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82" name="Freeform 6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83" name="Freeform 6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64" name="Group 66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13378" name="Rectangle 6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79" name="Freeform 6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80" name="Freeform 6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65" name="Group 70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13375" name="Rectangle 7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76" name="Freeform 7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77" name="Freeform 7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366" name="Line 74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367" name="Group 75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13372" name="Rectangle 76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73" name="Freeform 77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74" name="Freeform 78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368" name="Text Box 79"/>
            <p:cNvSpPr txBox="1">
              <a:spLocks noChangeArrowheads="1"/>
            </p:cNvSpPr>
            <p:nvPr/>
          </p:nvSpPr>
          <p:spPr bwMode="auto">
            <a:xfrm>
              <a:off x="523" y="3182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address 1</a:t>
              </a:r>
            </a:p>
          </p:txBody>
        </p:sp>
        <p:sp>
          <p:nvSpPr>
            <p:cNvPr id="13369" name="Text Box 80"/>
            <p:cNvSpPr txBox="1">
              <a:spLocks noChangeArrowheads="1"/>
            </p:cNvSpPr>
            <p:nvPr/>
          </p:nvSpPr>
          <p:spPr bwMode="auto">
            <a:xfrm>
              <a:off x="1500" y="3180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address 2</a:t>
              </a:r>
            </a:p>
          </p:txBody>
        </p:sp>
        <p:sp>
          <p:nvSpPr>
            <p:cNvPr id="13370" name="Text Box 81"/>
            <p:cNvSpPr txBox="1">
              <a:spLocks noChangeArrowheads="1"/>
            </p:cNvSpPr>
            <p:nvPr/>
          </p:nvSpPr>
          <p:spPr bwMode="auto">
            <a:xfrm>
              <a:off x="2480" y="3171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address 3</a:t>
              </a:r>
            </a:p>
          </p:txBody>
        </p:sp>
        <p:sp>
          <p:nvSpPr>
            <p:cNvPr id="13371" name="Text Box 82"/>
            <p:cNvSpPr txBox="1">
              <a:spLocks noChangeArrowheads="1"/>
            </p:cNvSpPr>
            <p:nvPr/>
          </p:nvSpPr>
          <p:spPr bwMode="auto">
            <a:xfrm>
              <a:off x="2619" y="3414"/>
              <a:ext cx="9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802.11 frame</a:t>
              </a:r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3786188" y="3254954"/>
            <a:ext cx="4225925" cy="2155825"/>
            <a:chOff x="2401" y="1771"/>
            <a:chExt cx="2662" cy="1358"/>
          </a:xfrm>
        </p:grpSpPr>
        <p:sp>
          <p:nvSpPr>
            <p:cNvPr id="13328" name="Freeform 84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9"/>
                <a:gd name="T16" fmla="*/ 0 h 441"/>
                <a:gd name="T17" fmla="*/ 2419 w 2419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85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0" name="Rectangle 86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1" name="Rectangle 87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pPr algn="ctr"/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2" name="Text Box 88"/>
            <p:cNvSpPr txBox="1">
              <a:spLocks noChangeArrowheads="1"/>
            </p:cNvSpPr>
            <p:nvPr/>
          </p:nvSpPr>
          <p:spPr bwMode="auto">
            <a:xfrm>
              <a:off x="2802" y="2424"/>
              <a:ext cx="16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 dirty="0">
                  <a:latin typeface="Arial" pitchFamily="34" charset="0"/>
                  <a:cs typeface="Arial" pitchFamily="34" charset="0"/>
                </a:rPr>
                <a:t>          R                      A</a:t>
              </a:r>
            </a:p>
          </p:txBody>
        </p:sp>
        <p:sp>
          <p:nvSpPr>
            <p:cNvPr id="13333" name="Line 89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4" name="Line 90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5" name="Line 91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336" name="Group 92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13352" name="Rectangle 9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53" name="Freeform 9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54" name="Freeform 9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37" name="Group 96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13349" name="Rectangle 9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50" name="Freeform 9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51" name="Freeform 9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38" name="Group 100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13346" name="Rectangle 10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47" name="Freeform 10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48" name="Freeform 10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39" name="Group 104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1334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itchFamily="66" charset="0"/>
                    <a:ea typeface="ヒラギノ角ゴ ProN W3"/>
                    <a:cs typeface="ヒラギノ角ゴ ProN W3"/>
                  </a:defRPr>
                </a:lvl9pPr>
              </a:lstStyle>
              <a:p>
                <a:pPr algn="ctr"/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44" name="Freeform 10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45" name="Freeform 10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3340" name="Text Box 108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dest. address </a:t>
              </a:r>
            </a:p>
          </p:txBody>
        </p:sp>
        <p:sp>
          <p:nvSpPr>
            <p:cNvPr id="13341" name="Text Box 109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400" b="0">
                  <a:latin typeface="Arial" pitchFamily="34" charset="0"/>
                  <a:cs typeface="Arial" pitchFamily="34" charset="0"/>
                </a:rPr>
                <a:t>source address </a:t>
              </a:r>
            </a:p>
          </p:txBody>
        </p:sp>
        <p:sp>
          <p:nvSpPr>
            <p:cNvPr id="13342" name="Text Box 110"/>
            <p:cNvSpPr txBox="1">
              <a:spLocks noChangeArrowheads="1"/>
            </p:cNvSpPr>
            <p:nvPr/>
          </p:nvSpPr>
          <p:spPr bwMode="auto">
            <a:xfrm>
              <a:off x="4146" y="2896"/>
              <a:ext cx="9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ヒラギノ角ゴ ProN W3"/>
                  <a:cs typeface="ヒラギノ角ゴ ProN W3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802.3 frame</a:t>
              </a:r>
            </a:p>
          </p:txBody>
        </p:sp>
      </p:grpSp>
      <p:sp>
        <p:nvSpPr>
          <p:cNvPr id="13327" name="Rectangle 111"/>
          <p:cNvSpPr>
            <a:spLocks noChangeArrowheads="1"/>
          </p:cNvSpPr>
          <p:nvPr/>
        </p:nvSpPr>
        <p:spPr bwMode="auto">
          <a:xfrm>
            <a:off x="466725" y="49963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ヒラギノ角ゴ ProN W3"/>
                <a:cs typeface="ヒラギノ角ゴ ProN W3"/>
              </a:defRPr>
            </a:lvl9pPr>
          </a:lstStyle>
          <a:p>
            <a:r>
              <a:rPr lang="en-US" altLang="en-US" sz="1800" dirty="0">
                <a:latin typeface="Arial" pitchFamily="34" charset="0"/>
                <a:cs typeface="Arial" pitchFamily="34" charset="0"/>
              </a:rPr>
              <a:t>Exercise: Suppose you see a Ethernet frame to Router R from AP A. You know that the frame was originally from Host H1. What are the three addresses of the 802.11 frame?</a:t>
            </a:r>
          </a:p>
        </p:txBody>
      </p:sp>
    </p:spTree>
    <p:extLst>
      <p:ext uri="{BB962C8B-B14F-4D97-AF65-F5344CB8AC3E}">
        <p14:creationId xmlns:p14="http://schemas.microsoft.com/office/powerpoint/2010/main" val="46671784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y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oly2+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Poly1</Template>
  <TotalTime>14132</TotalTime>
  <Words>3688</Words>
  <Application>Microsoft Macintosh PowerPoint</Application>
  <PresentationFormat>On-screen Show (4:3)</PresentationFormat>
  <Paragraphs>661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Comic Sans MS</vt:lpstr>
      <vt:lpstr>Gill Sans</vt:lpstr>
      <vt:lpstr>Times New Roman</vt:lpstr>
      <vt:lpstr>Wingdings</vt:lpstr>
      <vt:lpstr>ZapfDingbats</vt:lpstr>
      <vt:lpstr>Poly1</vt:lpstr>
      <vt:lpstr>Bullets</vt:lpstr>
      <vt:lpstr>Blank</vt:lpstr>
      <vt:lpstr>Poly2+</vt:lpstr>
      <vt:lpstr>1_Blank</vt:lpstr>
      <vt:lpstr>Clip</vt:lpstr>
      <vt:lpstr>Picture</vt:lpstr>
      <vt:lpstr>802.11 Security</vt:lpstr>
      <vt:lpstr>Objectives</vt:lpstr>
      <vt:lpstr>IEEE 802.11 Wireless LAN</vt:lpstr>
      <vt:lpstr>802.11 LAN architecture</vt:lpstr>
      <vt:lpstr>Channels, beacon frames &amp; association</vt:lpstr>
      <vt:lpstr>802.11 frame: addressing</vt:lpstr>
      <vt:lpstr>PowerPoint Presentation</vt:lpstr>
      <vt:lpstr>PowerPoint Presentation</vt:lpstr>
      <vt:lpstr>PowerPoint Presentation</vt:lpstr>
      <vt:lpstr>802.11 frame (more)</vt:lpstr>
      <vt:lpstr>802.11 Sniffing</vt:lpstr>
      <vt:lpstr>Firewalled Networks with Wi-Fi (1)</vt:lpstr>
      <vt:lpstr>Firewalled Networks with Wi-Fi (2)</vt:lpstr>
      <vt:lpstr>Firewalled Networks with Wi-Fi (3)</vt:lpstr>
      <vt:lpstr>Sniffing Encrypted 802.11 traffic</vt:lpstr>
      <vt:lpstr>Attacks on Pre-Shared Keys (PSK)</vt:lpstr>
      <vt:lpstr>WEP Feature Goals:</vt:lpstr>
      <vt:lpstr>WEP Design Goals</vt:lpstr>
      <vt:lpstr>WEP Keys</vt:lpstr>
      <vt:lpstr>Symmetric Stream Ciphers</vt:lpstr>
      <vt:lpstr>WEP encryption (1)</vt:lpstr>
      <vt:lpstr>WEP encryption (2)</vt:lpstr>
      <vt:lpstr>WEP decryption overview </vt:lpstr>
      <vt:lpstr>End-point authentication w/ nonce</vt:lpstr>
      <vt:lpstr>WEP Authentication</vt:lpstr>
      <vt:lpstr>Exercise: Suppose Trudy is wirelessly sniffing this exchange. What information can Trudy figure out? Hint: Go back a few slides.</vt:lpstr>
      <vt:lpstr>WEP is flawed</vt:lpstr>
      <vt:lpstr>WEP authentication problems </vt:lpstr>
      <vt:lpstr>Problems with Message Integrity</vt:lpstr>
      <vt:lpstr>Problems with WEP confidentiality (1)</vt:lpstr>
      <vt:lpstr>Problems with WEP confidentiality (2)</vt:lpstr>
      <vt:lpstr>Summary of WEP flaws</vt:lpstr>
      <vt:lpstr>IEEE 802.11i draft - WPA</vt:lpstr>
      <vt:lpstr>TKIP: Changes from WEP</vt:lpstr>
      <vt:lpstr>TKIP: IV Selection and Use</vt:lpstr>
      <vt:lpstr>TKIP: Flaws</vt:lpstr>
      <vt:lpstr>IEEE 802.11i WPA2</vt:lpstr>
      <vt:lpstr>IEEE 802.11w – Protected Management Frames</vt:lpstr>
      <vt:lpstr>DOS and Fuzzing Attacks</vt:lpstr>
      <vt:lpstr>802.1x &amp; Extensible Authentication Protocol (EAP)</vt:lpstr>
      <vt:lpstr>EAP</vt:lpstr>
      <vt:lpstr>802.11 IDS</vt:lpstr>
      <vt:lpstr>Securing 802.11</vt:lpstr>
      <vt:lpstr>802.11 security summary</vt:lpstr>
      <vt:lpstr>WPA3 Security Improvements</vt:lpstr>
      <vt:lpstr>Wi-Fi Protected Setup (WPS)</vt:lpstr>
      <vt:lpstr>WPS PIN Method</vt:lpstr>
      <vt:lpstr>WPS PIN Method (Notational)</vt:lpstr>
      <vt:lpstr>Wireless Summary</vt:lpstr>
    </vt:vector>
  </TitlesOfParts>
  <Company>Polytechnic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Keith W. Ross</dc:creator>
  <cp:lastModifiedBy>Phillip Mak</cp:lastModifiedBy>
  <cp:revision>385</cp:revision>
  <dcterms:created xsi:type="dcterms:W3CDTF">2009-11-19T13:28:53Z</dcterms:created>
  <dcterms:modified xsi:type="dcterms:W3CDTF">2019-08-04T04:27:25Z</dcterms:modified>
</cp:coreProperties>
</file>